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86" r:id="rId4"/>
    <p:sldId id="266" r:id="rId5"/>
    <p:sldId id="258" r:id="rId6"/>
    <p:sldId id="260" r:id="rId7"/>
    <p:sldId id="269" r:id="rId8"/>
    <p:sldId id="270" r:id="rId9"/>
    <p:sldId id="295" r:id="rId10"/>
    <p:sldId id="259" r:id="rId11"/>
    <p:sldId id="261" r:id="rId12"/>
    <p:sldId id="296" r:id="rId13"/>
    <p:sldId id="293" r:id="rId14"/>
    <p:sldId id="279" r:id="rId15"/>
    <p:sldId id="294" r:id="rId16"/>
    <p:sldId id="292" r:id="rId17"/>
    <p:sldId id="274" r:id="rId18"/>
    <p:sldId id="264" r:id="rId19"/>
    <p:sldId id="284" r:id="rId20"/>
    <p:sldId id="268" r:id="rId21"/>
    <p:sldId id="285" r:id="rId22"/>
    <p:sldId id="297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76" autoAdjust="0"/>
  </p:normalViewPr>
  <p:slideViewPr>
    <p:cSldViewPr>
      <p:cViewPr varScale="1">
        <p:scale>
          <a:sx n="58" d="100"/>
          <a:sy n="58" d="100"/>
        </p:scale>
        <p:origin x="6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149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3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5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75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28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7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40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56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7A275C-3AD4-456B-B660-341817EAE081}" type="datetimeFigureOut">
              <a:rPr lang="nb-NO" smtClean="0"/>
              <a:t>02.01.2017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2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QbGz2NKV8pLTbM&amp;tbnid=4COKaoYS9BQZTM&amp;ved=0CAgQjRw&amp;url=http://www.statoil.com/no/newsandmedia/pressroom/pages/logo.aspx&amp;ei=m7sSVOm0IOPnygO-hIHgAw&amp;psig=AFQjCNFsunrXVrBzK0qZJjIQhbf4o0UYig&amp;ust=14106002196011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2008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  <a:r>
              <a:rPr lang="nb-NO" sz="6000" dirty="0"/>
              <a:t>Lagledermøte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r>
              <a:rPr lang="nb-NO" sz="4800" dirty="0"/>
              <a:t>Statoil Norgescup junior</a:t>
            </a:r>
          </a:p>
          <a:p>
            <a:r>
              <a:rPr lang="nb-NO" sz="4800" dirty="0"/>
              <a:t>Nes skianlegg</a:t>
            </a:r>
          </a:p>
        </p:txBody>
      </p:sp>
      <p:pic>
        <p:nvPicPr>
          <p:cNvPr id="2050" name="Picture 2" descr="D:\vaam2203\Documents\My Pictures\2014\Nes skianlegg\DSC_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8"/>
            <a:ext cx="9144000" cy="68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23528" y="26064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/>
              <a:t> Lagledermøte</a:t>
            </a:r>
          </a:p>
          <a:p>
            <a:pPr algn="ctr"/>
            <a:r>
              <a:rPr lang="nb-NO" sz="3600" b="1" dirty="0"/>
              <a:t>Statoil NC </a:t>
            </a:r>
            <a:r>
              <a:rPr lang="nb-NO" sz="3600" b="1" dirty="0" err="1"/>
              <a:t>jr</a:t>
            </a:r>
            <a:r>
              <a:rPr lang="nb-NO" sz="3600" b="1" dirty="0"/>
              <a:t> 13-15.januar 2017</a:t>
            </a:r>
          </a:p>
          <a:p>
            <a:pPr algn="ctr"/>
            <a:r>
              <a:rPr lang="nb-NO" sz="3600" b="1" dirty="0"/>
              <a:t>Nes Skianlegg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87086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2702"/>
            <a:ext cx="936104" cy="8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www.statoil.com/no/NewsAndMedia/PressRoom/Downloads/statoil_horizontal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37666"/>
            <a:ext cx="2411760" cy="110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2703"/>
            <a:ext cx="1054668" cy="8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0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55775" y="365760"/>
            <a:ext cx="5964769" cy="1325562"/>
          </a:xfrm>
        </p:spPr>
        <p:txBody>
          <a:bodyPr/>
          <a:lstStyle/>
          <a:p>
            <a:r>
              <a:rPr lang="nb-NO" dirty="0"/>
              <a:t>Seeding og trekning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3845" y="980729"/>
            <a:ext cx="78867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800" dirty="0"/>
              <a:t>Dette er i henhold til sesonginformasjon fra NSF:</a:t>
            </a:r>
          </a:p>
          <a:p>
            <a:pPr lvl="0"/>
            <a:endParaRPr lang="nb-NO" sz="2800" dirty="0"/>
          </a:p>
          <a:p>
            <a:pPr lvl="0"/>
            <a:r>
              <a:rPr lang="nb-NO" sz="2800" dirty="0"/>
              <a:t>Ingen seeding for 17-og 18 årsklassene</a:t>
            </a:r>
          </a:p>
          <a:p>
            <a:pPr lvl="0"/>
            <a:r>
              <a:rPr lang="nb-NO" sz="2800" dirty="0"/>
              <a:t>Klasse 19/20 seedes etter gjeldende FIS-punktliste.</a:t>
            </a:r>
          </a:p>
          <a:p>
            <a:pPr marL="0" indent="0">
              <a:buNone/>
            </a:pPr>
            <a:r>
              <a:rPr lang="nb-NO" sz="2800" dirty="0"/>
              <a:t>(Sprint etter sprint-lista, og distanserenn etter distanse-lista)</a:t>
            </a:r>
          </a:p>
          <a:p>
            <a:r>
              <a:rPr lang="nb-NO" sz="2800" dirty="0"/>
              <a:t>Seedet gruppe starter sist i klassen ved individuell start fredag og søndag</a:t>
            </a:r>
          </a:p>
          <a:p>
            <a:r>
              <a:rPr lang="nb-NO" sz="2800" dirty="0"/>
              <a:t>Lørdag prolog-start etter FIS-punktlista, lavest poeng starter først</a:t>
            </a:r>
          </a:p>
        </p:txBody>
      </p:sp>
      <p:pic>
        <p:nvPicPr>
          <p:cNvPr id="4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77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170" name="Picture 2" descr="C:\Users\vaam2203\AppData\Local\Microsoft\Windows\Temporary Internet Files\Content.Outlook\OHNAR6D5\Stad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264696" cy="90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2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980728"/>
          </a:xfrm>
        </p:spPr>
        <p:txBody>
          <a:bodyPr/>
          <a:lstStyle/>
          <a:p>
            <a:pPr algn="ctr"/>
            <a:r>
              <a:rPr lang="nb-NO" dirty="0"/>
              <a:t> NY 2,5 km løype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31" y="836712"/>
            <a:ext cx="6007597" cy="6021288"/>
          </a:xfrm>
        </p:spPr>
      </p:pic>
    </p:spTree>
    <p:extLst>
      <p:ext uri="{BB962C8B-B14F-4D97-AF65-F5344CB8AC3E}">
        <p14:creationId xmlns:p14="http://schemas.microsoft.com/office/powerpoint/2010/main" val="31234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3845" y="116632"/>
            <a:ext cx="7886700" cy="648072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3,25 km løype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760045"/>
            <a:ext cx="4968553" cy="6086925"/>
          </a:xfrm>
          <a:prstGeom prst="rect">
            <a:avLst/>
          </a:prstGeom>
        </p:spPr>
      </p:pic>
      <p:sp>
        <p:nvSpPr>
          <p:cNvPr id="10" name="Plassholder for innhold 9"/>
          <p:cNvSpPr>
            <a:spLocks noGrp="1"/>
          </p:cNvSpPr>
          <p:nvPr>
            <p:ph idx="1"/>
          </p:nvPr>
        </p:nvSpPr>
        <p:spPr>
          <a:xfrm>
            <a:off x="2051719" y="3573016"/>
            <a:ext cx="2088233" cy="3284983"/>
          </a:xfrm>
        </p:spPr>
        <p:txBody>
          <a:bodyPr/>
          <a:lstStyle/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54452" cy="504056"/>
          </a:xfrm>
        </p:spPr>
        <p:txBody>
          <a:bodyPr>
            <a:normAutofit fontScale="90000"/>
          </a:bodyPr>
          <a:lstStyle/>
          <a:p>
            <a:r>
              <a:rPr lang="nb-NO" dirty="0"/>
              <a:t>Sprint klassisk </a:t>
            </a:r>
            <a:br>
              <a:rPr lang="nb-NO" dirty="0"/>
            </a:b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480720" cy="6309320"/>
          </a:xfrm>
        </p:spPr>
      </p:pic>
    </p:spTree>
    <p:extLst>
      <p:ext uri="{BB962C8B-B14F-4D97-AF65-F5344CB8AC3E}">
        <p14:creationId xmlns:p14="http://schemas.microsoft.com/office/powerpoint/2010/main" val="338820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3845" y="116632"/>
            <a:ext cx="7886700" cy="1152128"/>
          </a:xfrm>
        </p:spPr>
        <p:txBody>
          <a:bodyPr>
            <a:normAutofit fontScale="90000"/>
          </a:bodyPr>
          <a:lstStyle/>
          <a:p>
            <a:r>
              <a:rPr lang="nb-NO" dirty="0"/>
              <a:t>Oppvarming: </a:t>
            </a:r>
            <a:br>
              <a:rPr lang="nb-NO" dirty="0"/>
            </a:br>
            <a:r>
              <a:rPr lang="nb-NO" dirty="0"/>
              <a:t>Lørdag: stiplet linje  </a:t>
            </a:r>
            <a:br>
              <a:rPr lang="nb-NO" dirty="0"/>
            </a:br>
            <a:r>
              <a:rPr lang="nb-NO" dirty="0"/>
              <a:t>Søndag: blå + stiplet linje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4752528" cy="5445224"/>
          </a:xfrm>
        </p:spPr>
      </p:pic>
    </p:spTree>
    <p:extLst>
      <p:ext uri="{BB962C8B-B14F-4D97-AF65-F5344CB8AC3E}">
        <p14:creationId xmlns:p14="http://schemas.microsoft.com/office/powerpoint/2010/main" val="355037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047016"/>
          </a:xfrm>
        </p:spPr>
        <p:txBody>
          <a:bodyPr/>
          <a:lstStyle/>
          <a:p>
            <a:pPr algn="ctr"/>
            <a:r>
              <a:rPr lang="nb-NO" dirty="0"/>
              <a:t>Tilgang til løypa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5" y="1268761"/>
            <a:ext cx="7692960" cy="49113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600" dirty="0"/>
              <a:t>Fredag</a:t>
            </a:r>
          </a:p>
          <a:p>
            <a:pPr marL="0" indent="0">
              <a:buNone/>
            </a:pPr>
            <a:r>
              <a:rPr lang="nb-NO" sz="2600" dirty="0"/>
              <a:t>Løyper åpner kl. 07:00</a:t>
            </a:r>
          </a:p>
          <a:p>
            <a:pPr marL="0" indent="0">
              <a:buNone/>
            </a:pPr>
            <a:r>
              <a:rPr lang="nb-NO" sz="2600" dirty="0"/>
              <a:t>Løyper stenger kl. 09:15, oppvarming på beina etter stenging</a:t>
            </a:r>
          </a:p>
          <a:p>
            <a:pPr marL="0" indent="0">
              <a:buNone/>
            </a:pPr>
            <a:r>
              <a:rPr lang="nb-NO" sz="2600" dirty="0"/>
              <a:t>Trening 1700 - 1900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/>
              <a:t>Lørdag</a:t>
            </a:r>
          </a:p>
          <a:p>
            <a:pPr marL="0" indent="0">
              <a:buNone/>
            </a:pPr>
            <a:r>
              <a:rPr lang="nb-NO" sz="2600" dirty="0"/>
              <a:t>Løyper åpner kl. 07:00</a:t>
            </a:r>
          </a:p>
          <a:p>
            <a:pPr marL="0" indent="0">
              <a:buNone/>
            </a:pPr>
            <a:r>
              <a:rPr lang="nb-NO" sz="2600" dirty="0"/>
              <a:t>Løyper stenger kl. 08:45</a:t>
            </a:r>
          </a:p>
          <a:p>
            <a:pPr marL="0" indent="0">
              <a:buNone/>
            </a:pPr>
            <a:r>
              <a:rPr lang="nb-NO" sz="2600" dirty="0"/>
              <a:t>Trening 1700 - 1900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/>
              <a:t>Søndag </a:t>
            </a:r>
          </a:p>
          <a:p>
            <a:pPr marL="0" indent="0">
              <a:buNone/>
            </a:pPr>
            <a:r>
              <a:rPr lang="nb-NO" sz="2600" dirty="0"/>
              <a:t>Løyper åpner kl. 07:00</a:t>
            </a:r>
          </a:p>
          <a:p>
            <a:pPr marL="0" indent="0">
              <a:buNone/>
            </a:pPr>
            <a:r>
              <a:rPr lang="nb-NO" sz="2600" dirty="0"/>
              <a:t>Løyper stenger kl. 08:45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197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3727" y="365760"/>
            <a:ext cx="6396817" cy="1325562"/>
          </a:xfrm>
        </p:spPr>
        <p:txBody>
          <a:bodyPr/>
          <a:lstStyle/>
          <a:p>
            <a:r>
              <a:rPr lang="nb-NO" dirty="0"/>
              <a:t>Løyper og preparering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84176"/>
            <a:ext cx="82296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r>
              <a:rPr lang="nb-NO" sz="2800" dirty="0"/>
              <a:t>Løpere må informere seg godt om rett løype og riktig fartsretning</a:t>
            </a:r>
          </a:p>
          <a:p>
            <a:r>
              <a:rPr lang="nb-NO" sz="2800" dirty="0"/>
              <a:t>Preparering fredag ingen spor</a:t>
            </a:r>
          </a:p>
          <a:p>
            <a:r>
              <a:rPr lang="nb-NO" sz="2800" dirty="0"/>
              <a:t>Preparering lørdag 3 spor, markering i svinger uten spor, 4 spor oppløp</a:t>
            </a:r>
          </a:p>
          <a:p>
            <a:r>
              <a:rPr lang="nb-NO" sz="2800" dirty="0"/>
              <a:t>Preparering søndag 2 spor, markering i svinger uten spor, 3 spor oppløp </a:t>
            </a:r>
          </a:p>
          <a:p>
            <a:r>
              <a:rPr lang="nb-NO" sz="2800" dirty="0"/>
              <a:t>Sporene settes </a:t>
            </a:r>
            <a:r>
              <a:rPr lang="nb-NO" sz="2800" dirty="0" err="1"/>
              <a:t>kl</a:t>
            </a:r>
            <a:r>
              <a:rPr lang="nb-NO" sz="2800" dirty="0"/>
              <a:t> 24:00 begge dager</a:t>
            </a:r>
          </a:p>
          <a:p>
            <a:r>
              <a:rPr lang="nb-NO" sz="2800" dirty="0"/>
              <a:t>Oppvarmingsspor til venstre skal kun brukes til oppvarming, </a:t>
            </a:r>
            <a:r>
              <a:rPr lang="nb-NO" sz="2800" u="sng" dirty="0"/>
              <a:t>startnummer skal være på, vrengt</a:t>
            </a:r>
          </a:p>
          <a:p>
            <a:pPr marL="0" indent="0">
              <a:buNone/>
            </a:pPr>
            <a:endParaRPr lang="nb-NO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0" y="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21" y="37065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8" y="792088"/>
            <a:ext cx="11536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7704" y="28553"/>
            <a:ext cx="6117001" cy="924475"/>
          </a:xfrm>
        </p:spPr>
        <p:txBody>
          <a:bodyPr/>
          <a:lstStyle/>
          <a:p>
            <a:r>
              <a:rPr lang="nb-NO" dirty="0"/>
              <a:t>Informasjon fra arrangør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128649"/>
            <a:ext cx="8568952" cy="5729351"/>
          </a:xfrm>
        </p:spPr>
        <p:txBody>
          <a:bodyPr>
            <a:normAutofit/>
          </a:bodyPr>
          <a:lstStyle/>
          <a:p>
            <a:r>
              <a:rPr lang="nb-NO" sz="2400" dirty="0">
                <a:effectLst/>
              </a:rPr>
              <a:t>Startnummer </a:t>
            </a:r>
            <a:r>
              <a:rPr lang="nb-NO" sz="2400" dirty="0"/>
              <a:t>hentes utenfor rennkontor</a:t>
            </a:r>
            <a:endParaRPr lang="nb-NO" sz="2400" dirty="0">
              <a:effectLst/>
            </a:endParaRPr>
          </a:p>
          <a:p>
            <a:r>
              <a:rPr lang="nb-NO" sz="2400" dirty="0"/>
              <a:t>NB ! Ubrukte startnummer leveres på rennkontor. Ikke innleverte startnummer faktureres med kr. 500,-</a:t>
            </a:r>
          </a:p>
          <a:p>
            <a:endParaRPr lang="nb-NO" sz="2400" dirty="0"/>
          </a:p>
          <a:p>
            <a:r>
              <a:rPr lang="nb-NO" sz="2400" dirty="0"/>
              <a:t>Brikkekontroll eget telt ved rennkontor</a:t>
            </a:r>
          </a:p>
          <a:p>
            <a:r>
              <a:rPr lang="nb-NO" sz="2400" dirty="0"/>
              <a:t>Stavlengdekontroll utføres ved start etter passering av overgang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Premieutdeling for 1-6 i kafehall </a:t>
            </a:r>
            <a:r>
              <a:rPr lang="nb-NO" sz="2400" dirty="0" err="1"/>
              <a:t>ca</a:t>
            </a:r>
            <a:r>
              <a:rPr lang="nb-NO" sz="2400" dirty="0"/>
              <a:t> 20 min etter siste løper i mål hvis ingen protest</a:t>
            </a:r>
          </a:p>
          <a:p>
            <a:r>
              <a:rPr lang="nb-NO" sz="2400" dirty="0"/>
              <a:t>Premierte fra nr.7 og utover henter premie selv i kafehall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Protestfrist er 15 minutter etter at uoffisielle lister er presentert</a:t>
            </a:r>
          </a:p>
          <a:p>
            <a:r>
              <a:rPr lang="nb-NO" sz="2400" dirty="0"/>
              <a:t>Protesten skal fremlegges skriftlig på fastsatt skjema mot avgift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1" y="3245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05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5" y="365760"/>
            <a:ext cx="6684849" cy="1325562"/>
          </a:xfrm>
        </p:spPr>
        <p:txBody>
          <a:bodyPr/>
          <a:lstStyle/>
          <a:p>
            <a:r>
              <a:rPr lang="nb-NO" dirty="0"/>
              <a:t>Informasjon fra arrangør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3845" y="1734456"/>
            <a:ext cx="7886700" cy="4445682"/>
          </a:xfrm>
        </p:spPr>
        <p:txBody>
          <a:bodyPr>
            <a:normAutofit/>
          </a:bodyPr>
          <a:lstStyle/>
          <a:p>
            <a:r>
              <a:rPr lang="nb-NO" sz="2800" dirty="0"/>
              <a:t>Alle må ha FIS kode for å kunne starte</a:t>
            </a:r>
          </a:p>
          <a:p>
            <a:r>
              <a:rPr lang="nb-NO" sz="2800" dirty="0"/>
              <a:t>Bredbånd-tilgang svært begrenset i Nes skianlegg</a:t>
            </a:r>
          </a:p>
          <a:p>
            <a:r>
              <a:rPr lang="nb-NO" sz="2800" dirty="0">
                <a:sym typeface="Wingdings" panose="05000000000000000000" pitchFamily="2" charset="2"/>
              </a:rPr>
              <a:t>Laste ned på sekunderingsklokker før ankomst !</a:t>
            </a:r>
          </a:p>
          <a:p>
            <a:r>
              <a:rPr lang="nb-NO" sz="2800" dirty="0">
                <a:sym typeface="Wingdings" panose="05000000000000000000" pitchFamily="2" charset="2"/>
              </a:rPr>
              <a:t>Arena er stengt for alle ledere</a:t>
            </a:r>
          </a:p>
          <a:p>
            <a:r>
              <a:rPr lang="nb-NO" sz="2800" dirty="0">
                <a:sym typeface="Wingdings" panose="05000000000000000000" pitchFamily="2" charset="2"/>
              </a:rPr>
              <a:t>Nødtelefon 63 90 70 90 til rennkontor</a:t>
            </a:r>
          </a:p>
          <a:p>
            <a:r>
              <a:rPr lang="nb-NO" sz="2800" dirty="0">
                <a:sym typeface="Wingdings" panose="05000000000000000000" pitchFamily="2" charset="2"/>
              </a:rPr>
              <a:t>Lege ved rennkontor fred-</a:t>
            </a:r>
            <a:r>
              <a:rPr lang="nb-NO" sz="2800" dirty="0" err="1">
                <a:sym typeface="Wingdings" panose="05000000000000000000" pitchFamily="2" charset="2"/>
              </a:rPr>
              <a:t>lørd</a:t>
            </a:r>
            <a:r>
              <a:rPr lang="nb-NO" sz="2800" dirty="0">
                <a:sym typeface="Wingdings" panose="05000000000000000000" pitchFamily="2" charset="2"/>
              </a:rPr>
              <a:t>-</a:t>
            </a:r>
            <a:r>
              <a:rPr lang="nb-NO" sz="2800" dirty="0" err="1">
                <a:sym typeface="Wingdings" panose="05000000000000000000" pitchFamily="2" charset="2"/>
              </a:rPr>
              <a:t>sønd</a:t>
            </a:r>
            <a:endParaRPr lang="nb-NO" sz="2800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9" y="119983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98" y="0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3845" y="692697"/>
            <a:ext cx="8042611" cy="5976664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Opprop</a:t>
            </a:r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Organisasjon og jury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Program alle dager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Værmelding</a:t>
            </a:r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Seeding og trekning –  startlister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Distanser /løyper / arena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Preparering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Informasjon fra arrangør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Informasjon fra TD  </a:t>
            </a:r>
          </a:p>
        </p:txBody>
      </p:sp>
      <p:pic>
        <p:nvPicPr>
          <p:cNvPr id="3075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98" y="-24568"/>
            <a:ext cx="2021029" cy="104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18145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0995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9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19" y="1463445"/>
            <a:ext cx="8702965" cy="52059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8000" b="1" u="sng" dirty="0"/>
              <a:t>Generelt:</a:t>
            </a:r>
            <a:endParaRPr lang="nb-NO" sz="8000" b="1" dirty="0"/>
          </a:p>
          <a:p>
            <a:pPr marL="0" indent="0">
              <a:buNone/>
            </a:pPr>
            <a:endParaRPr lang="nb-NO" sz="9600" dirty="0"/>
          </a:p>
          <a:p>
            <a:r>
              <a:rPr lang="nb-NO" sz="14400" dirty="0"/>
              <a:t>Tilgang til løyper for personell på ski fram til 15 minutter før start-</a:t>
            </a:r>
          </a:p>
          <a:p>
            <a:r>
              <a:rPr lang="nb-NO" sz="14400" dirty="0"/>
              <a:t>Etter start er det ikke  tillatt å gå på ski i løypa. Bruk fotsti gjennom skogen.</a:t>
            </a:r>
          </a:p>
          <a:p>
            <a:r>
              <a:rPr lang="nb-NO" sz="14400" dirty="0" err="1"/>
              <a:t>Coaching</a:t>
            </a:r>
            <a:r>
              <a:rPr lang="nb-NO" sz="14400" dirty="0"/>
              <a:t> gjøres på venstre side i fartsretningen – bruk fornuft!</a:t>
            </a:r>
          </a:p>
          <a:p>
            <a:r>
              <a:rPr lang="nb-NO" sz="14400" dirty="0"/>
              <a:t>NB! IKKE </a:t>
            </a:r>
            <a:r>
              <a:rPr lang="nb-NO" sz="14400" dirty="0" err="1"/>
              <a:t>coaching</a:t>
            </a:r>
            <a:r>
              <a:rPr lang="nb-NO" sz="14400" dirty="0"/>
              <a:t> i oppvarmingsløype søndag.</a:t>
            </a:r>
          </a:p>
          <a:p>
            <a:r>
              <a:rPr lang="nb-NO" sz="14400" dirty="0"/>
              <a:t>Ingen glidtesting i løypa under konkurransen</a:t>
            </a:r>
          </a:p>
          <a:p>
            <a:pPr marL="0" indent="0">
              <a:buNone/>
            </a:pPr>
            <a:endParaRPr lang="nb-NO" sz="9600" dirty="0"/>
          </a:p>
          <a:p>
            <a:pPr marL="0" indent="0">
              <a:buNone/>
            </a:pPr>
            <a:endParaRPr lang="nb-NO" sz="9600" dirty="0"/>
          </a:p>
          <a:p>
            <a:pPr marL="0" indent="0">
              <a:buNone/>
            </a:pPr>
            <a:r>
              <a:rPr lang="nb-NO" sz="9600" dirty="0"/>
              <a:t> </a:t>
            </a:r>
          </a:p>
          <a:p>
            <a:pPr marL="0" indent="0">
              <a:buNone/>
            </a:pPr>
            <a:r>
              <a:rPr lang="nb-NO" sz="9600" dirty="0"/>
              <a:t> </a:t>
            </a:r>
          </a:p>
        </p:txBody>
      </p:sp>
      <p:pic>
        <p:nvPicPr>
          <p:cNvPr id="4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" y="116632"/>
            <a:ext cx="889344" cy="8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7" y="129256"/>
            <a:ext cx="11536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www.statoil.com/no/NewsAndMedia/PressRoom/Downloads/statoil_horizontal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43134"/>
            <a:ext cx="1728192" cy="6301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tel 1"/>
          <p:cNvSpPr txBox="1">
            <a:spLocks/>
          </p:cNvSpPr>
          <p:nvPr/>
        </p:nvSpPr>
        <p:spPr>
          <a:xfrm>
            <a:off x="442975" y="673272"/>
            <a:ext cx="8229600" cy="747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Informasjon TD</a:t>
            </a:r>
          </a:p>
        </p:txBody>
      </p:sp>
    </p:spTree>
    <p:extLst>
      <p:ext uri="{BB962C8B-B14F-4D97-AF65-F5344CB8AC3E}">
        <p14:creationId xmlns:p14="http://schemas.microsoft.com/office/powerpoint/2010/main" val="43120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36743" y="365760"/>
            <a:ext cx="5583802" cy="1325562"/>
          </a:xfrm>
        </p:spPr>
        <p:txBody>
          <a:bodyPr/>
          <a:lstStyle/>
          <a:p>
            <a:r>
              <a:rPr lang="nb-NO" dirty="0"/>
              <a:t>Informasjon TD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3845" y="1482697"/>
            <a:ext cx="8320640" cy="518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Regelbrudd.</a:t>
            </a:r>
          </a:p>
          <a:p>
            <a:r>
              <a:rPr lang="nb-NO" sz="2400" dirty="0"/>
              <a:t>Teknikk- kontroll lørdag og søndag </a:t>
            </a:r>
          </a:p>
          <a:p>
            <a:r>
              <a:rPr lang="nb-NO" sz="2400" dirty="0"/>
              <a:t>Tydelig merkede soner</a:t>
            </a:r>
          </a:p>
          <a:p>
            <a:r>
              <a:rPr lang="nb-NO" sz="2400" dirty="0"/>
              <a:t>Tjuvstart sprint </a:t>
            </a:r>
            <a:r>
              <a:rPr lang="nb-NO" sz="2400" dirty="0">
                <a:sym typeface="Wingdings" panose="05000000000000000000" pitchFamily="2" charset="2"/>
              </a:rPr>
              <a:t> gult kort</a:t>
            </a:r>
          </a:p>
          <a:p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400" b="1" dirty="0">
                <a:sym typeface="Wingdings" panose="05000000000000000000" pitchFamily="2" charset="2"/>
              </a:rPr>
              <a:t>Tillatte teknikker i teknikksone: (310.2.1.4)</a:t>
            </a:r>
          </a:p>
          <a:p>
            <a:r>
              <a:rPr lang="nb-NO" sz="2400" dirty="0">
                <a:sym typeface="Wingdings" panose="05000000000000000000" pitchFamily="2" charset="2"/>
              </a:rPr>
              <a:t>Diagonalgang og fiskebein uten glidfase. Ny regel i 2016.</a:t>
            </a:r>
          </a:p>
          <a:p>
            <a:endParaRPr lang="nb-NO" sz="2400" dirty="0"/>
          </a:p>
          <a:p>
            <a:r>
              <a:rPr lang="nb-NO" sz="2400" dirty="0"/>
              <a:t>310.2.1.3 Hvor det er satt ett eller flere spor, er hyppige eller gjentatte sporskifter ikke tillatt. Ny regel i 2015. </a:t>
            </a:r>
          </a:p>
          <a:p>
            <a:endParaRPr lang="nb-NO" dirty="0"/>
          </a:p>
        </p:txBody>
      </p:sp>
      <p:pic>
        <p:nvPicPr>
          <p:cNvPr id="6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" y="116632"/>
            <a:ext cx="889344" cy="8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7" y="129256"/>
            <a:ext cx="11536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rc_mi" descr="http://www.statoil.com/no/NewsAndMedia/PressRoom/Downloads/statoil_horizontal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43134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7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75655" y="365760"/>
            <a:ext cx="7044889" cy="1325562"/>
          </a:xfrm>
        </p:spPr>
        <p:txBody>
          <a:bodyPr/>
          <a:lstStyle/>
          <a:p>
            <a:r>
              <a:rPr lang="nb-NO" dirty="0"/>
              <a:t>Gult kort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078511"/>
              </p:ext>
            </p:extLst>
          </p:nvPr>
        </p:nvGraphicFramePr>
        <p:xfrm>
          <a:off x="633845" y="1417924"/>
          <a:ext cx="7682571" cy="5179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200">
                  <a:extLst>
                    <a:ext uri="{9D8B030D-6E8A-4147-A177-3AD203B41FA5}">
                      <a16:colId xmlns:a16="http://schemas.microsoft.com/office/drawing/2014/main" val="1406399467"/>
                    </a:ext>
                  </a:extLst>
                </a:gridCol>
                <a:gridCol w="3942371">
                  <a:extLst>
                    <a:ext uri="{9D8B030D-6E8A-4147-A177-3AD203B41FA5}">
                      <a16:colId xmlns:a16="http://schemas.microsoft.com/office/drawing/2014/main" val="2435201771"/>
                    </a:ext>
                  </a:extLst>
                </a:gridCol>
              </a:tblGrid>
              <a:tr h="1051293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 err="1">
                          <a:effectLst/>
                        </a:rPr>
                        <a:t>Lastname</a:t>
                      </a:r>
                      <a:endParaRPr lang="nb-N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 err="1">
                          <a:effectLst/>
                        </a:rPr>
                        <a:t>Firstname</a:t>
                      </a:r>
                      <a:endParaRPr lang="nb-N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739657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AMUNDSEN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Hedda Oestberg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491750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SKISTAD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Kristine Stavaas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152338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ANDERSSEN 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Eirik </a:t>
                      </a:r>
                      <a:r>
                        <a:rPr lang="nb-NO" sz="2400" u="none" strike="noStrike" dirty="0" err="1">
                          <a:effectLst/>
                        </a:rPr>
                        <a:t>Soergaard</a:t>
                      </a:r>
                      <a:r>
                        <a:rPr lang="nb-NO" sz="2400" u="none" strike="noStrike" dirty="0">
                          <a:effectLst/>
                        </a:rPr>
                        <a:t> 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1206473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HEGDAL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 err="1">
                          <a:effectLst/>
                        </a:rPr>
                        <a:t>Vebjoern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4791704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LINDMOEN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Petter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504937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LIPPERT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 err="1">
                          <a:effectLst/>
                        </a:rPr>
                        <a:t>Joergen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073400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PETTERSEN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Oddmund Lie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53424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RYTTERVOLD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Ivar Andre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5315193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SKJOELSVOLD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Mats Burud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524932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STAKSTON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Petter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339131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</a:rPr>
                        <a:t>SYVERUD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</a:rPr>
                        <a:t>Mats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466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7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48" y="0"/>
            <a:ext cx="6554867" cy="718592"/>
          </a:xfrm>
        </p:spPr>
        <p:txBody>
          <a:bodyPr/>
          <a:lstStyle/>
          <a:p>
            <a:r>
              <a:rPr lang="nb-NO" dirty="0"/>
              <a:t>OPPROP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0"/>
            <a:ext cx="6554867" cy="6858000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Akershus og Østfold skikrets </a:t>
            </a:r>
          </a:p>
          <a:p>
            <a:pPr marL="0" indent="0">
              <a:buNone/>
            </a:pPr>
            <a:r>
              <a:rPr lang="nb-NO" dirty="0"/>
              <a:t>•Agder- og Rogaland skikrets </a:t>
            </a:r>
          </a:p>
          <a:p>
            <a:pPr marL="0" indent="0">
              <a:buNone/>
            </a:pPr>
            <a:r>
              <a:rPr lang="nb-NO" dirty="0"/>
              <a:t>•Buskerud skikrets </a:t>
            </a:r>
          </a:p>
          <a:p>
            <a:pPr marL="0" indent="0">
              <a:buNone/>
            </a:pPr>
            <a:r>
              <a:rPr lang="nb-NO" dirty="0"/>
              <a:t>•Finnmark skikrets </a:t>
            </a:r>
          </a:p>
          <a:p>
            <a:pPr marL="0" indent="0">
              <a:buNone/>
            </a:pPr>
            <a:r>
              <a:rPr lang="nb-NO" dirty="0"/>
              <a:t>•Hedmark skikrets </a:t>
            </a:r>
          </a:p>
          <a:p>
            <a:pPr marL="0" indent="0">
              <a:buNone/>
            </a:pPr>
            <a:r>
              <a:rPr lang="nb-NO" dirty="0"/>
              <a:t>•Hordaland skikrets </a:t>
            </a:r>
          </a:p>
          <a:p>
            <a:pPr marL="0" indent="0">
              <a:buNone/>
            </a:pPr>
            <a:r>
              <a:rPr lang="nb-NO" dirty="0"/>
              <a:t>•Møre- og Romsdal skikrets </a:t>
            </a:r>
          </a:p>
          <a:p>
            <a:pPr marL="0" indent="0">
              <a:buNone/>
            </a:pPr>
            <a:r>
              <a:rPr lang="nb-NO" dirty="0"/>
              <a:t>•Nordland skikrets </a:t>
            </a:r>
          </a:p>
          <a:p>
            <a:pPr marL="0" indent="0">
              <a:buNone/>
            </a:pPr>
            <a:r>
              <a:rPr lang="nb-NO" dirty="0"/>
              <a:t>•Nord-Trøndelag skikrets </a:t>
            </a:r>
          </a:p>
          <a:p>
            <a:pPr marL="0" indent="0">
              <a:buNone/>
            </a:pPr>
            <a:r>
              <a:rPr lang="nb-NO" dirty="0"/>
              <a:t>•Oppland skikrets </a:t>
            </a:r>
          </a:p>
          <a:p>
            <a:pPr marL="0" indent="0">
              <a:buNone/>
            </a:pPr>
            <a:r>
              <a:rPr lang="nb-NO" dirty="0"/>
              <a:t>•Oslo skikrets </a:t>
            </a:r>
          </a:p>
          <a:p>
            <a:pPr marL="0" indent="0">
              <a:buNone/>
            </a:pPr>
            <a:r>
              <a:rPr lang="nb-NO" dirty="0"/>
              <a:t>•Sogn og Fjordane skikrets </a:t>
            </a:r>
          </a:p>
          <a:p>
            <a:pPr marL="0" indent="0">
              <a:buNone/>
            </a:pPr>
            <a:r>
              <a:rPr lang="nb-NO" dirty="0"/>
              <a:t>•Sør-Trøndelag skikrets </a:t>
            </a:r>
          </a:p>
          <a:p>
            <a:pPr marL="0" indent="0">
              <a:buNone/>
            </a:pPr>
            <a:r>
              <a:rPr lang="nb-NO" dirty="0"/>
              <a:t>•Troms skikrets </a:t>
            </a:r>
          </a:p>
          <a:p>
            <a:pPr marL="0" indent="0">
              <a:buNone/>
            </a:pPr>
            <a:r>
              <a:rPr lang="nb-NO" dirty="0"/>
              <a:t>•Vestfold og Telemark skikrets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308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41236" y="0"/>
            <a:ext cx="6355908" cy="1484784"/>
          </a:xfrm>
        </p:spPr>
        <p:txBody>
          <a:bodyPr/>
          <a:lstStyle/>
          <a:p>
            <a:r>
              <a:rPr lang="nb-NO" dirty="0"/>
              <a:t>Organisasjonskomite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sz="2600" dirty="0"/>
              <a:t>Rennleder: 		Amund Vandsemb</a:t>
            </a:r>
          </a:p>
          <a:p>
            <a:r>
              <a:rPr lang="nb-NO" sz="2600" dirty="0" err="1"/>
              <a:t>Ass.rennleder</a:t>
            </a:r>
            <a:r>
              <a:rPr lang="nb-NO" sz="2600" dirty="0"/>
              <a:t>:	Amund Lier Hansen</a:t>
            </a:r>
          </a:p>
          <a:p>
            <a:r>
              <a:rPr lang="nb-NO" sz="2600" dirty="0"/>
              <a:t>Rennsekretær: 	Kristin </a:t>
            </a:r>
            <a:r>
              <a:rPr lang="nb-NO" sz="2600" dirty="0" err="1"/>
              <a:t>Mykjåland</a:t>
            </a:r>
            <a:endParaRPr lang="nb-NO" sz="2600" dirty="0"/>
          </a:p>
          <a:p>
            <a:r>
              <a:rPr lang="nb-NO" sz="2600" dirty="0"/>
              <a:t>Leder løyper: 		Rune Aaslund</a:t>
            </a:r>
          </a:p>
          <a:p>
            <a:r>
              <a:rPr lang="nb-NO" sz="2600" dirty="0"/>
              <a:t>Leder tidtaking: 	Erland Skogli</a:t>
            </a:r>
          </a:p>
          <a:p>
            <a:r>
              <a:rPr lang="nb-NO" sz="2600" dirty="0"/>
              <a:t>Leder arena: 		Nils Thorstad</a:t>
            </a:r>
          </a:p>
          <a:p>
            <a:r>
              <a:rPr lang="nb-NO" sz="2600" dirty="0"/>
              <a:t>Leder smøreområde: 	Roar Nyjordet</a:t>
            </a:r>
          </a:p>
          <a:p>
            <a:r>
              <a:rPr lang="nb-NO" sz="2600" dirty="0"/>
              <a:t>Leder start: 		Hogne Borgersrud</a:t>
            </a:r>
          </a:p>
        </p:txBody>
      </p:sp>
      <p:pic>
        <p:nvPicPr>
          <p:cNvPr id="5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400"/>
            <a:ext cx="827584" cy="8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0400"/>
            <a:ext cx="11536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8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3807" y="365760"/>
            <a:ext cx="5676737" cy="1325562"/>
          </a:xfrm>
        </p:spPr>
        <p:txBody>
          <a:bodyPr/>
          <a:lstStyle/>
          <a:p>
            <a:r>
              <a:rPr lang="nb-NO" dirty="0"/>
              <a:t>Jury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3845" y="1482697"/>
            <a:ext cx="7886700" cy="4697442"/>
          </a:xfrm>
        </p:spPr>
        <p:txBody>
          <a:bodyPr>
            <a:normAutofit/>
          </a:bodyPr>
          <a:lstStyle/>
          <a:p>
            <a:r>
              <a:rPr lang="nb-NO" dirty="0"/>
              <a:t>Leder TD:			Rune Tøllefsen</a:t>
            </a:r>
          </a:p>
          <a:p>
            <a:r>
              <a:rPr lang="nb-NO" dirty="0"/>
              <a:t>Ass. TD:			Geir </a:t>
            </a:r>
            <a:r>
              <a:rPr lang="nb-NO" dirty="0" err="1"/>
              <a:t>Mauset</a:t>
            </a:r>
            <a:r>
              <a:rPr lang="nb-NO" dirty="0"/>
              <a:t>,  Lør/</a:t>
            </a:r>
            <a:r>
              <a:rPr lang="nb-NO" dirty="0" err="1"/>
              <a:t>Søn</a:t>
            </a:r>
            <a:endParaRPr lang="nb-NO" dirty="0"/>
          </a:p>
          <a:p>
            <a:r>
              <a:rPr lang="nb-NO" dirty="0"/>
              <a:t>Ass. TD:			Per Nymoen</a:t>
            </a:r>
          </a:p>
          <a:p>
            <a:r>
              <a:rPr lang="nn-NO" dirty="0"/>
              <a:t>Ass. TD:			Olav </a:t>
            </a:r>
            <a:r>
              <a:rPr lang="nn-NO" dirty="0" err="1"/>
              <a:t>Kregnes</a:t>
            </a:r>
            <a:endParaRPr lang="nn-NO" dirty="0"/>
          </a:p>
          <a:p>
            <a:r>
              <a:rPr lang="nb-NO" dirty="0"/>
              <a:t>Rennleder: 		Amund Vandsemb</a:t>
            </a:r>
          </a:p>
          <a:p>
            <a:r>
              <a:rPr lang="nb-NO" dirty="0"/>
              <a:t>Teknikk kontroll: 		Amund Lier Hansen Lør/</a:t>
            </a:r>
            <a:r>
              <a:rPr lang="nb-NO" dirty="0" err="1"/>
              <a:t>Søn</a:t>
            </a:r>
            <a:endParaRPr lang="nb-NO" dirty="0"/>
          </a:p>
        </p:txBody>
      </p:sp>
      <p:pic>
        <p:nvPicPr>
          <p:cNvPr id="4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636"/>
            <a:ext cx="11536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4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67743" y="365760"/>
            <a:ext cx="6252801" cy="1325562"/>
          </a:xfrm>
        </p:spPr>
        <p:txBody>
          <a:bodyPr/>
          <a:lstStyle/>
          <a:p>
            <a:r>
              <a:rPr lang="nb-NO" dirty="0"/>
              <a:t>Friteknikk-løyper fredag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08572"/>
              </p:ext>
            </p:extLst>
          </p:nvPr>
        </p:nvGraphicFramePr>
        <p:xfrm>
          <a:off x="611560" y="1700808"/>
          <a:ext cx="7776864" cy="4470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Starttid 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Klasse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Distanse</a:t>
                      </a:r>
                      <a:endParaRPr lang="nb-N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Løypetrase</a:t>
                      </a:r>
                      <a:endParaRPr lang="nb-N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 09:30</a:t>
                      </a: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 17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3 x 3,25 km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M 18</a:t>
                      </a:r>
                      <a:endParaRPr lang="nb-N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3 x 3,25 km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 19-20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3 x 3,25 km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14:01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K 17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b-NO" sz="2400" baseline="0" dirty="0">
                          <a:solidFill>
                            <a:schemeClr val="tx1"/>
                          </a:solidFill>
                          <a:effectLst/>
                        </a:rPr>
                        <a:t> x 2,5</a:t>
                      </a: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 km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K 18</a:t>
                      </a:r>
                      <a:endParaRPr lang="nb-N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b-NO" sz="2400" baseline="0" dirty="0">
                          <a:solidFill>
                            <a:schemeClr val="tx1"/>
                          </a:solidFill>
                          <a:effectLst/>
                        </a:rPr>
                        <a:t> x 2,5</a:t>
                      </a: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 km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K 19-20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b-NO" sz="2400" baseline="0" dirty="0">
                          <a:solidFill>
                            <a:schemeClr val="tx1"/>
                          </a:solidFill>
                          <a:effectLst/>
                        </a:rPr>
                        <a:t> x 2,5</a:t>
                      </a:r>
                      <a:r>
                        <a:rPr lang="nb-NO" sz="2400" dirty="0">
                          <a:solidFill>
                            <a:schemeClr val="tx1"/>
                          </a:solidFill>
                          <a:effectLst/>
                        </a:rPr>
                        <a:t> km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" y="3622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5" y="728060"/>
            <a:ext cx="1007477" cy="7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5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051719" y="365760"/>
            <a:ext cx="6468825" cy="1325562"/>
          </a:xfrm>
        </p:spPr>
        <p:txBody>
          <a:bodyPr>
            <a:normAutofit/>
          </a:bodyPr>
          <a:lstStyle/>
          <a:p>
            <a:r>
              <a:rPr lang="nb-NO" sz="3600" b="1" dirty="0"/>
              <a:t>Klassisk sprint lørdag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968552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Prologstart menn kl. 09:00</a:t>
            </a:r>
            <a:endParaRPr lang="nb-NO" dirty="0"/>
          </a:p>
          <a:p>
            <a:r>
              <a:rPr lang="nb-NO" dirty="0" err="1"/>
              <a:t>Kl</a:t>
            </a:r>
            <a:r>
              <a:rPr lang="nb-NO" dirty="0"/>
              <a:t> 11:35	Kvart og semifinaler    	M17, M18, M19-20</a:t>
            </a:r>
            <a:br>
              <a:rPr lang="nb-NO" dirty="0"/>
            </a:br>
            <a:r>
              <a:rPr lang="nb-NO" dirty="0" err="1"/>
              <a:t>Kl</a:t>
            </a:r>
            <a:r>
              <a:rPr lang="nb-NO" dirty="0"/>
              <a:t> 12:55 	Finaler		    	M17, M18, M19-20</a:t>
            </a:r>
          </a:p>
          <a:p>
            <a:r>
              <a:rPr lang="nb-NO" b="1" dirty="0"/>
              <a:t>Prologstart kvinner kl. 13:25</a:t>
            </a:r>
            <a:endParaRPr lang="nb-NO" dirty="0"/>
          </a:p>
          <a:p>
            <a:r>
              <a:rPr lang="nb-NO" dirty="0" err="1"/>
              <a:t>Kl</a:t>
            </a:r>
            <a:r>
              <a:rPr lang="nb-NO" dirty="0"/>
              <a:t> 15:00	Kvart og semifinaler    	K17, K18, K19-20</a:t>
            </a:r>
            <a:br>
              <a:rPr lang="nb-NO" dirty="0"/>
            </a:br>
            <a:r>
              <a:rPr lang="nb-NO" dirty="0" err="1"/>
              <a:t>kl</a:t>
            </a:r>
            <a:r>
              <a:rPr lang="nb-NO" dirty="0"/>
              <a:t> 16:20 	Finalerunder   		K17, K18, K19-20</a:t>
            </a:r>
          </a:p>
          <a:p>
            <a:endParaRPr lang="nb-NO" dirty="0"/>
          </a:p>
          <a:p>
            <a:r>
              <a:rPr lang="nb-NO" dirty="0"/>
              <a:t>3 min mellom kvart og </a:t>
            </a:r>
            <a:r>
              <a:rPr lang="nb-NO" dirty="0" err="1"/>
              <a:t>semi</a:t>
            </a:r>
            <a:endParaRPr lang="nb-NO" dirty="0"/>
          </a:p>
          <a:p>
            <a:r>
              <a:rPr lang="nb-NO" dirty="0"/>
              <a:t>5 min mellom finaler</a:t>
            </a:r>
          </a:p>
          <a:p>
            <a:r>
              <a:rPr lang="nb-NO" dirty="0"/>
              <a:t>Ikke tidtaking i heat. </a:t>
            </a:r>
          </a:p>
          <a:p>
            <a:r>
              <a:rPr lang="nb-NO" dirty="0"/>
              <a:t>Kvartfinale</a:t>
            </a:r>
            <a:r>
              <a:rPr lang="nb-NO" dirty="0">
                <a:sym typeface="Wingdings" panose="05000000000000000000" pitchFamily="2" charset="2"/>
              </a:rPr>
              <a:t> semifinale, 2 beste 3-ere etter prologtid</a:t>
            </a:r>
          </a:p>
          <a:p>
            <a:r>
              <a:rPr lang="nb-NO" dirty="0" err="1">
                <a:sym typeface="Wingdings" panose="05000000000000000000" pitchFamily="2" charset="2"/>
              </a:rPr>
              <a:t>Semi</a:t>
            </a:r>
            <a:r>
              <a:rPr lang="nb-NO" dirty="0">
                <a:sym typeface="Wingdings" panose="05000000000000000000" pitchFamily="2" charset="2"/>
              </a:rPr>
              <a:t> finale, 3 beste</a:t>
            </a:r>
            <a:endParaRPr lang="nb-NO" dirty="0"/>
          </a:p>
          <a:p>
            <a:r>
              <a:rPr lang="nb-NO" dirty="0"/>
              <a:t>Tidtakingsbrikke og lårnummer </a:t>
            </a:r>
            <a:r>
              <a:rPr lang="nb-NO" b="1" u="sng" dirty="0"/>
              <a:t>VENSTRE LÅR </a:t>
            </a:r>
            <a:r>
              <a:rPr lang="nb-NO" dirty="0"/>
              <a:t>for identifisering av løper</a:t>
            </a:r>
          </a:p>
        </p:txBody>
      </p:sp>
      <p:pic>
        <p:nvPicPr>
          <p:cNvPr id="4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2971"/>
            <a:ext cx="889344" cy="8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32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" y="876373"/>
            <a:ext cx="11536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6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979712" y="265212"/>
            <a:ext cx="6717432" cy="1143000"/>
          </a:xfrm>
        </p:spPr>
        <p:txBody>
          <a:bodyPr/>
          <a:lstStyle/>
          <a:p>
            <a:r>
              <a:rPr lang="nb-NO" dirty="0"/>
              <a:t>Klassisk-løyper søndag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87746"/>
              </p:ext>
            </p:extLst>
          </p:nvPr>
        </p:nvGraphicFramePr>
        <p:xfrm>
          <a:off x="323528" y="1575513"/>
          <a:ext cx="8208912" cy="4847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9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Starttid 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Klasse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effectLst/>
                        </a:rPr>
                        <a:t>Distanse</a:t>
                      </a:r>
                      <a:endParaRPr lang="nb-NO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effectLst/>
                        </a:rPr>
                        <a:t>Løypetrase</a:t>
                      </a:r>
                      <a:endParaRPr lang="nb-NO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09:00</a:t>
                      </a: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M 19-20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x 3,25 km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M 17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x 3,25 km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M 18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x 3,25 km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13:36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K 19-20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x 3,25 km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K 17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x 2,5 km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K 18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x 2,5 km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b-NO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effectLst/>
                        </a:rPr>
                        <a:t> </a:t>
                      </a:r>
                      <a:endParaRPr lang="nb-NO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 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 </a:t>
                      </a:r>
                      <a:endParaRPr lang="nb-N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3" descr="D:\vaam2203\Documents\AMUND\Nes skianlegg\NC Jr 2015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8" y="1393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www.statoil.com/no/NewsAndMedia/PressRoom/Downloads/statoil_horizontal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728192" cy="6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43" y="476672"/>
            <a:ext cx="1430157" cy="8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vaam2203\Documents\AMUND\Nes skianlegg\NC Jr 2015\Nessk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013"/>
            <a:ext cx="1153612" cy="6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6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0608" y="-819472"/>
            <a:ext cx="10945216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9934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TM02900688[[fn=Fasett]]</Template>
  <TotalTime>27453</TotalTime>
  <Words>676</Words>
  <Application>Microsoft Office PowerPoint</Application>
  <PresentationFormat>Skjermfremvisning (4:3)</PresentationFormat>
  <Paragraphs>229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Wingdings 2</vt:lpstr>
      <vt:lpstr>HDOfficeLightV0</vt:lpstr>
      <vt:lpstr>   Lagledermøte </vt:lpstr>
      <vt:lpstr>Agenda</vt:lpstr>
      <vt:lpstr>OPPROP</vt:lpstr>
      <vt:lpstr>Organisasjonskomite</vt:lpstr>
      <vt:lpstr>Jury</vt:lpstr>
      <vt:lpstr>Friteknikk-løyper fredag</vt:lpstr>
      <vt:lpstr>Klassisk sprint lørdag</vt:lpstr>
      <vt:lpstr>Klassisk-løyper søndag</vt:lpstr>
      <vt:lpstr>PowerPoint-presentasjon</vt:lpstr>
      <vt:lpstr>Seeding og trekning</vt:lpstr>
      <vt:lpstr> </vt:lpstr>
      <vt:lpstr> NY 2,5 km løype</vt:lpstr>
      <vt:lpstr>3,25 km løype</vt:lpstr>
      <vt:lpstr>Sprint klassisk  </vt:lpstr>
      <vt:lpstr>Oppvarming:  Lørdag: stiplet linje   Søndag: blå + stiplet linje </vt:lpstr>
      <vt:lpstr>Tilgang til løypa</vt:lpstr>
      <vt:lpstr>Løyper og preparering</vt:lpstr>
      <vt:lpstr>Informasjon fra arrangør</vt:lpstr>
      <vt:lpstr>Informasjon fra arrangør</vt:lpstr>
      <vt:lpstr>PowerPoint-presentasjon</vt:lpstr>
      <vt:lpstr>Informasjon TD</vt:lpstr>
      <vt:lpstr>Gult kort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Lagledermøte</dc:title>
  <dc:creator>Amund Vandsemb</dc:creator>
  <cp:lastModifiedBy>Amund Vandsemb</cp:lastModifiedBy>
  <cp:revision>125</cp:revision>
  <cp:lastPrinted>2015-02-12T09:26:11Z</cp:lastPrinted>
  <dcterms:created xsi:type="dcterms:W3CDTF">2014-10-01T12:34:30Z</dcterms:created>
  <dcterms:modified xsi:type="dcterms:W3CDTF">2017-01-12T19:23:02Z</dcterms:modified>
</cp:coreProperties>
</file>