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27"/>
  </p:handoutMasterIdLst>
  <p:sldIdLst>
    <p:sldId id="295" r:id="rId5"/>
    <p:sldId id="289" r:id="rId6"/>
    <p:sldId id="323" r:id="rId7"/>
    <p:sldId id="322" r:id="rId8"/>
    <p:sldId id="314" r:id="rId9"/>
    <p:sldId id="315" r:id="rId10"/>
    <p:sldId id="339" r:id="rId11"/>
    <p:sldId id="316" r:id="rId12"/>
    <p:sldId id="331" r:id="rId13"/>
    <p:sldId id="325" r:id="rId14"/>
    <p:sldId id="324" r:id="rId15"/>
    <p:sldId id="328" r:id="rId16"/>
    <p:sldId id="332" r:id="rId17"/>
    <p:sldId id="333" r:id="rId18"/>
    <p:sldId id="334" r:id="rId19"/>
    <p:sldId id="336" r:id="rId20"/>
    <p:sldId id="337" r:id="rId21"/>
    <p:sldId id="338" r:id="rId22"/>
    <p:sldId id="330" r:id="rId23"/>
    <p:sldId id="326" r:id="rId24"/>
    <p:sldId id="329" r:id="rId25"/>
    <p:sldId id="327" r:id="rId26"/>
  </p:sldIdLst>
  <p:sldSz cx="12192000" cy="6858000"/>
  <p:notesSz cx="6799263" cy="99298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ir Johansen" initials="G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14505-FD19-4BE1-9BC9-F5401AF3ED50}" v="56" dt="2022-03-25T15:03:30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1" autoAdjust="0"/>
    <p:restoredTop sz="96197" autoAdjust="0"/>
  </p:normalViewPr>
  <p:slideViewPr>
    <p:cSldViewPr snapToGrid="0">
      <p:cViewPr>
        <p:scale>
          <a:sx n="62" d="100"/>
          <a:sy n="62" d="100"/>
        </p:scale>
        <p:origin x="28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7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ir Johansen" userId="1d496581-2eb7-40dd-ab69-855e6ed05e94" providerId="ADAL" clId="{41A14505-FD19-4BE1-9BC9-F5401AF3ED50}"/>
    <pc:docChg chg="undo custSel addSld delSld modSld sldOrd">
      <pc:chgData name="Geir Johansen" userId="1d496581-2eb7-40dd-ab69-855e6ed05e94" providerId="ADAL" clId="{41A14505-FD19-4BE1-9BC9-F5401AF3ED50}" dt="2022-03-25T16:44:12.859" v="2949" actId="1076"/>
      <pc:docMkLst>
        <pc:docMk/>
      </pc:docMkLst>
      <pc:sldChg chg="del">
        <pc:chgData name="Geir Johansen" userId="1d496581-2eb7-40dd-ab69-855e6ed05e94" providerId="ADAL" clId="{41A14505-FD19-4BE1-9BC9-F5401AF3ED50}" dt="2022-03-22T09:43:19.870" v="516" actId="47"/>
        <pc:sldMkLst>
          <pc:docMk/>
          <pc:sldMk cId="2190418313" sldId="256"/>
        </pc:sldMkLst>
      </pc:sldChg>
      <pc:sldChg chg="del">
        <pc:chgData name="Geir Johansen" userId="1d496581-2eb7-40dd-ab69-855e6ed05e94" providerId="ADAL" clId="{41A14505-FD19-4BE1-9BC9-F5401AF3ED50}" dt="2022-03-22T09:43:16.890" v="514" actId="47"/>
        <pc:sldMkLst>
          <pc:docMk/>
          <pc:sldMk cId="2170221418" sldId="257"/>
        </pc:sldMkLst>
      </pc:sldChg>
      <pc:sldChg chg="modSp mod">
        <pc:chgData name="Geir Johansen" userId="1d496581-2eb7-40dd-ab69-855e6ed05e94" providerId="ADAL" clId="{41A14505-FD19-4BE1-9BC9-F5401AF3ED50}" dt="2022-03-25T15:07:21.699" v="2714" actId="20577"/>
        <pc:sldMkLst>
          <pc:docMk/>
          <pc:sldMk cId="1796651080" sldId="289"/>
        </pc:sldMkLst>
        <pc:spChg chg="mod">
          <ac:chgData name="Geir Johansen" userId="1d496581-2eb7-40dd-ab69-855e6ed05e94" providerId="ADAL" clId="{41A14505-FD19-4BE1-9BC9-F5401AF3ED50}" dt="2022-03-25T15:07:21.699" v="2714" actId="20577"/>
          <ac:spMkLst>
            <pc:docMk/>
            <pc:sldMk cId="1796651080" sldId="289"/>
            <ac:spMk id="3" creationId="{00000000-0000-0000-0000-000000000000}"/>
          </ac:spMkLst>
        </pc:spChg>
        <pc:picChg chg="mod">
          <ac:chgData name="Geir Johansen" userId="1d496581-2eb7-40dd-ab69-855e6ed05e94" providerId="ADAL" clId="{41A14505-FD19-4BE1-9BC9-F5401AF3ED50}" dt="2022-03-22T09:35:21.730" v="204" actId="14100"/>
          <ac:picMkLst>
            <pc:docMk/>
            <pc:sldMk cId="1796651080" sldId="289"/>
            <ac:picMk id="6" creationId="{00000000-0000-0000-0000-000000000000}"/>
          </ac:picMkLst>
        </pc:picChg>
        <pc:picChg chg="mod">
          <ac:chgData name="Geir Johansen" userId="1d496581-2eb7-40dd-ab69-855e6ed05e94" providerId="ADAL" clId="{41A14505-FD19-4BE1-9BC9-F5401AF3ED50}" dt="2022-03-22T09:35:17.325" v="203" actId="14100"/>
          <ac:picMkLst>
            <pc:docMk/>
            <pc:sldMk cId="1796651080" sldId="289"/>
            <ac:picMk id="8" creationId="{6992D759-9A3E-4B91-86B1-9B3B69028140}"/>
          </ac:picMkLst>
        </pc:picChg>
      </pc:sldChg>
      <pc:sldChg chg="addSp modSp mod">
        <pc:chgData name="Geir Johansen" userId="1d496581-2eb7-40dd-ab69-855e6ed05e94" providerId="ADAL" clId="{41A14505-FD19-4BE1-9BC9-F5401AF3ED50}" dt="2022-03-22T09:42:25.618" v="508" actId="1076"/>
        <pc:sldMkLst>
          <pc:docMk/>
          <pc:sldMk cId="1256593992" sldId="295"/>
        </pc:sldMkLst>
        <pc:spChg chg="add mod">
          <ac:chgData name="Geir Johansen" userId="1d496581-2eb7-40dd-ab69-855e6ed05e94" providerId="ADAL" clId="{41A14505-FD19-4BE1-9BC9-F5401AF3ED50}" dt="2022-03-22T09:42:25.618" v="508" actId="1076"/>
          <ac:spMkLst>
            <pc:docMk/>
            <pc:sldMk cId="1256593992" sldId="295"/>
            <ac:spMk id="2" creationId="{150D5BEE-E1EC-4446-8593-F8A563FDFF0F}"/>
          </ac:spMkLst>
        </pc:spChg>
      </pc:sldChg>
      <pc:sldChg chg="del">
        <pc:chgData name="Geir Johansen" userId="1d496581-2eb7-40dd-ab69-855e6ed05e94" providerId="ADAL" clId="{41A14505-FD19-4BE1-9BC9-F5401AF3ED50}" dt="2022-03-22T09:33:07.773" v="184" actId="47"/>
        <pc:sldMkLst>
          <pc:docMk/>
          <pc:sldMk cId="3290198955" sldId="296"/>
        </pc:sldMkLst>
      </pc:sldChg>
      <pc:sldChg chg="del">
        <pc:chgData name="Geir Johansen" userId="1d496581-2eb7-40dd-ab69-855e6ed05e94" providerId="ADAL" clId="{41A14505-FD19-4BE1-9BC9-F5401AF3ED50}" dt="2022-03-22T09:43:18.515" v="515" actId="47"/>
        <pc:sldMkLst>
          <pc:docMk/>
          <pc:sldMk cId="2917222091" sldId="305"/>
        </pc:sldMkLst>
      </pc:sldChg>
      <pc:sldChg chg="del">
        <pc:chgData name="Geir Johansen" userId="1d496581-2eb7-40dd-ab69-855e6ed05e94" providerId="ADAL" clId="{41A14505-FD19-4BE1-9BC9-F5401AF3ED50}" dt="2022-03-22T10:00:49.135" v="622" actId="47"/>
        <pc:sldMkLst>
          <pc:docMk/>
          <pc:sldMk cId="1074663367" sldId="312"/>
        </pc:sldMkLst>
      </pc:sldChg>
      <pc:sldChg chg="del">
        <pc:chgData name="Geir Johansen" userId="1d496581-2eb7-40dd-ab69-855e6ed05e94" providerId="ADAL" clId="{41A14505-FD19-4BE1-9BC9-F5401AF3ED50}" dt="2022-03-22T09:33:07.773" v="184" actId="47"/>
        <pc:sldMkLst>
          <pc:docMk/>
          <pc:sldMk cId="3266769955" sldId="313"/>
        </pc:sldMkLst>
      </pc:sldChg>
      <pc:sldChg chg="modSp mod ord">
        <pc:chgData name="Geir Johansen" userId="1d496581-2eb7-40dd-ab69-855e6ed05e94" providerId="ADAL" clId="{41A14505-FD19-4BE1-9BC9-F5401AF3ED50}" dt="2022-03-25T13:10:13.530" v="1296" actId="20577"/>
        <pc:sldMkLst>
          <pc:docMk/>
          <pc:sldMk cId="1272374451" sldId="314"/>
        </pc:sldMkLst>
        <pc:spChg chg="mod">
          <ac:chgData name="Geir Johansen" userId="1d496581-2eb7-40dd-ab69-855e6ed05e94" providerId="ADAL" clId="{41A14505-FD19-4BE1-9BC9-F5401AF3ED50}" dt="2022-03-25T13:10:13.530" v="1296" actId="20577"/>
          <ac:spMkLst>
            <pc:docMk/>
            <pc:sldMk cId="1272374451" sldId="314"/>
            <ac:spMk id="3" creationId="{00000000-0000-0000-0000-000000000000}"/>
          </ac:spMkLst>
        </pc:spChg>
        <pc:spChg chg="mod">
          <ac:chgData name="Geir Johansen" userId="1d496581-2eb7-40dd-ab69-855e6ed05e94" providerId="ADAL" clId="{41A14505-FD19-4BE1-9BC9-F5401AF3ED50}" dt="2022-03-22T21:13:15.218" v="912" actId="1076"/>
          <ac:spMkLst>
            <pc:docMk/>
            <pc:sldMk cId="1272374451" sldId="314"/>
            <ac:spMk id="9" creationId="{A95B9AE9-0FAE-45AF-AFE9-95430CF67955}"/>
          </ac:spMkLst>
        </pc:spChg>
      </pc:sldChg>
      <pc:sldChg chg="addSp delSp modSp mod ord">
        <pc:chgData name="Geir Johansen" userId="1d496581-2eb7-40dd-ab69-855e6ed05e94" providerId="ADAL" clId="{41A14505-FD19-4BE1-9BC9-F5401AF3ED50}" dt="2022-03-25T16:32:50.166" v="2808" actId="1076"/>
        <pc:sldMkLst>
          <pc:docMk/>
          <pc:sldMk cId="4259998090" sldId="315"/>
        </pc:sldMkLst>
        <pc:spChg chg="add del mod">
          <ac:chgData name="Geir Johansen" userId="1d496581-2eb7-40dd-ab69-855e6ed05e94" providerId="ADAL" clId="{41A14505-FD19-4BE1-9BC9-F5401AF3ED50}" dt="2022-03-22T09:44:21.142" v="532" actId="478"/>
          <ac:spMkLst>
            <pc:docMk/>
            <pc:sldMk cId="4259998090" sldId="315"/>
            <ac:spMk id="3" creationId="{58256895-D60F-4281-904A-65C73CA07551}"/>
          </ac:spMkLst>
        </pc:spChg>
        <pc:spChg chg="del">
          <ac:chgData name="Geir Johansen" userId="1d496581-2eb7-40dd-ab69-855e6ed05e94" providerId="ADAL" clId="{41A14505-FD19-4BE1-9BC9-F5401AF3ED50}" dt="2022-03-25T16:32:24.645" v="2806" actId="478"/>
          <ac:spMkLst>
            <pc:docMk/>
            <pc:sldMk cId="4259998090" sldId="315"/>
            <ac:spMk id="6" creationId="{52AF26CA-5430-4B96-B71F-53B7E2FCC84A}"/>
          </ac:spMkLst>
        </pc:spChg>
        <pc:spChg chg="del">
          <ac:chgData name="Geir Johansen" userId="1d496581-2eb7-40dd-ab69-855e6ed05e94" providerId="ADAL" clId="{41A14505-FD19-4BE1-9BC9-F5401AF3ED50}" dt="2022-03-22T09:44:18.694" v="531" actId="478"/>
          <ac:spMkLst>
            <pc:docMk/>
            <pc:sldMk cId="4259998090" sldId="315"/>
            <ac:spMk id="8" creationId="{AEFA258D-340D-471A-9313-07EAD12F6036}"/>
          </ac:spMkLst>
        </pc:spChg>
        <pc:spChg chg="add mod">
          <ac:chgData name="Geir Johansen" userId="1d496581-2eb7-40dd-ab69-855e6ed05e94" providerId="ADAL" clId="{41A14505-FD19-4BE1-9BC9-F5401AF3ED50}" dt="2022-03-22T09:49:33.728" v="615" actId="20577"/>
          <ac:spMkLst>
            <pc:docMk/>
            <pc:sldMk cId="4259998090" sldId="315"/>
            <ac:spMk id="11" creationId="{D4121884-001E-48BE-8A27-0537FEC59512}"/>
          </ac:spMkLst>
        </pc:spChg>
        <pc:picChg chg="add mod">
          <ac:chgData name="Geir Johansen" userId="1d496581-2eb7-40dd-ab69-855e6ed05e94" providerId="ADAL" clId="{41A14505-FD19-4BE1-9BC9-F5401AF3ED50}" dt="2022-03-25T16:32:50.166" v="2808" actId="1076"/>
          <ac:picMkLst>
            <pc:docMk/>
            <pc:sldMk cId="4259998090" sldId="315"/>
            <ac:picMk id="3" creationId="{88AAA2D7-2A73-4EAB-89F9-565283FAE044}"/>
          </ac:picMkLst>
        </pc:picChg>
        <pc:picChg chg="add del mod">
          <ac:chgData name="Geir Johansen" userId="1d496581-2eb7-40dd-ab69-855e6ed05e94" providerId="ADAL" clId="{41A14505-FD19-4BE1-9BC9-F5401AF3ED50}" dt="2022-03-22T09:44:58.949" v="534" actId="478"/>
          <ac:picMkLst>
            <pc:docMk/>
            <pc:sldMk cId="4259998090" sldId="315"/>
            <ac:picMk id="5" creationId="{5C620BD5-FF1F-40B0-91E9-2C34B6B04D66}"/>
          </ac:picMkLst>
        </pc:picChg>
        <pc:picChg chg="del">
          <ac:chgData name="Geir Johansen" userId="1d496581-2eb7-40dd-ab69-855e6ed05e94" providerId="ADAL" clId="{41A14505-FD19-4BE1-9BC9-F5401AF3ED50}" dt="2022-03-22T09:43:33.579" v="517" actId="478"/>
          <ac:picMkLst>
            <pc:docMk/>
            <pc:sldMk cId="4259998090" sldId="315"/>
            <ac:picMk id="7" creationId="{BCB079FE-C2ED-4257-83C0-75BA04A5ED88}"/>
          </ac:picMkLst>
        </pc:picChg>
        <pc:picChg chg="add mod">
          <ac:chgData name="Geir Johansen" userId="1d496581-2eb7-40dd-ab69-855e6ed05e94" providerId="ADAL" clId="{41A14505-FD19-4BE1-9BC9-F5401AF3ED50}" dt="2022-03-25T16:32:32.024" v="2807" actId="1076"/>
          <ac:picMkLst>
            <pc:docMk/>
            <pc:sldMk cId="4259998090" sldId="315"/>
            <ac:picMk id="10" creationId="{1770BE8F-3774-4DB4-8AC7-6D0B6B7AC890}"/>
          </ac:picMkLst>
        </pc:picChg>
      </pc:sldChg>
      <pc:sldChg chg="addSp delSp modSp mod ord">
        <pc:chgData name="Geir Johansen" userId="1d496581-2eb7-40dd-ab69-855e6ed05e94" providerId="ADAL" clId="{41A14505-FD19-4BE1-9BC9-F5401AF3ED50}" dt="2022-03-25T15:12:40.533" v="2776"/>
        <pc:sldMkLst>
          <pc:docMk/>
          <pc:sldMk cId="1878266923" sldId="316"/>
        </pc:sldMkLst>
        <pc:spChg chg="add mod">
          <ac:chgData name="Geir Johansen" userId="1d496581-2eb7-40dd-ab69-855e6ed05e94" providerId="ADAL" clId="{41A14505-FD19-4BE1-9BC9-F5401AF3ED50}" dt="2022-03-25T14:26:54.122" v="2493" actId="1076"/>
          <ac:spMkLst>
            <pc:docMk/>
            <pc:sldMk cId="1878266923" sldId="316"/>
            <ac:spMk id="2" creationId="{07D50E31-5D4E-405D-8BD3-83ABFF6A6F4D}"/>
          </ac:spMkLst>
        </pc:spChg>
        <pc:spChg chg="add mod">
          <ac:chgData name="Geir Johansen" userId="1d496581-2eb7-40dd-ab69-855e6ed05e94" providerId="ADAL" clId="{41A14505-FD19-4BE1-9BC9-F5401AF3ED50}" dt="2022-03-25T14:26:54.122" v="2493" actId="1076"/>
          <ac:spMkLst>
            <pc:docMk/>
            <pc:sldMk cId="1878266923" sldId="316"/>
            <ac:spMk id="3" creationId="{54F09ED4-0361-4F3E-828B-3487F4AF6D02}"/>
          </ac:spMkLst>
        </pc:spChg>
        <pc:spChg chg="add del mod">
          <ac:chgData name="Geir Johansen" userId="1d496581-2eb7-40dd-ab69-855e6ed05e94" providerId="ADAL" clId="{41A14505-FD19-4BE1-9BC9-F5401AF3ED50}" dt="2022-03-22T09:45:23.257" v="539" actId="478"/>
          <ac:spMkLst>
            <pc:docMk/>
            <pc:sldMk cId="1878266923" sldId="316"/>
            <ac:spMk id="3" creationId="{5E219A17-B610-4CBC-B92F-F4748FA73917}"/>
          </ac:spMkLst>
        </pc:spChg>
        <pc:spChg chg="add mod">
          <ac:chgData name="Geir Johansen" userId="1d496581-2eb7-40dd-ab69-855e6ed05e94" providerId="ADAL" clId="{41A14505-FD19-4BE1-9BC9-F5401AF3ED50}" dt="2022-03-25T14:26:54.122" v="2493" actId="1076"/>
          <ac:spMkLst>
            <pc:docMk/>
            <pc:sldMk cId="1878266923" sldId="316"/>
            <ac:spMk id="4" creationId="{00A5DF57-0D05-4AB0-95CA-E85F474CBC30}"/>
          </ac:spMkLst>
        </pc:spChg>
        <pc:spChg chg="add mod">
          <ac:chgData name="Geir Johansen" userId="1d496581-2eb7-40dd-ab69-855e6ed05e94" providerId="ADAL" clId="{41A14505-FD19-4BE1-9BC9-F5401AF3ED50}" dt="2022-03-25T14:30:41.942" v="2516" actId="1076"/>
          <ac:spMkLst>
            <pc:docMk/>
            <pc:sldMk cId="1878266923" sldId="316"/>
            <ac:spMk id="6" creationId="{9C451B83-20E3-4F1E-9BA6-40F44F1B7066}"/>
          </ac:spMkLst>
        </pc:spChg>
        <pc:spChg chg="add mod">
          <ac:chgData name="Geir Johansen" userId="1d496581-2eb7-40dd-ab69-855e6ed05e94" providerId="ADAL" clId="{41A14505-FD19-4BE1-9BC9-F5401AF3ED50}" dt="2022-03-25T14:27:01.082" v="2494" actId="1076"/>
          <ac:spMkLst>
            <pc:docMk/>
            <pc:sldMk cId="1878266923" sldId="316"/>
            <ac:spMk id="7" creationId="{4190BDFD-0350-45A2-A462-AE146D6078EF}"/>
          </ac:spMkLst>
        </pc:spChg>
        <pc:spChg chg="add mod">
          <ac:chgData name="Geir Johansen" userId="1d496581-2eb7-40dd-ab69-855e6ed05e94" providerId="ADAL" clId="{41A14505-FD19-4BE1-9BC9-F5401AF3ED50}" dt="2022-03-25T14:27:59.532" v="2513" actId="14100"/>
          <ac:spMkLst>
            <pc:docMk/>
            <pc:sldMk cId="1878266923" sldId="316"/>
            <ac:spMk id="8" creationId="{6973D68C-90FD-4B2E-A57D-E5472DD9D501}"/>
          </ac:spMkLst>
        </pc:spChg>
        <pc:picChg chg="add mod modCrop">
          <ac:chgData name="Geir Johansen" userId="1d496581-2eb7-40dd-ab69-855e6ed05e94" providerId="ADAL" clId="{41A14505-FD19-4BE1-9BC9-F5401AF3ED50}" dt="2022-03-25T14:26:54.122" v="2493" actId="1076"/>
          <ac:picMkLst>
            <pc:docMk/>
            <pc:sldMk cId="1878266923" sldId="316"/>
            <ac:picMk id="5" creationId="{15F96989-68B7-4983-BBB6-D9D613D48EAE}"/>
          </ac:picMkLst>
        </pc:picChg>
        <pc:picChg chg="del">
          <ac:chgData name="Geir Johansen" userId="1d496581-2eb7-40dd-ab69-855e6ed05e94" providerId="ADAL" clId="{41A14505-FD19-4BE1-9BC9-F5401AF3ED50}" dt="2022-03-22T09:45:19.951" v="538" actId="478"/>
          <ac:picMkLst>
            <pc:docMk/>
            <pc:sldMk cId="1878266923" sldId="316"/>
            <ac:picMk id="6" creationId="{D2A87527-A441-4C7C-8A93-1A72153CFDB6}"/>
          </ac:picMkLst>
        </pc:picChg>
      </pc:sldChg>
      <pc:sldChg chg="del">
        <pc:chgData name="Geir Johansen" userId="1d496581-2eb7-40dd-ab69-855e6ed05e94" providerId="ADAL" clId="{41A14505-FD19-4BE1-9BC9-F5401AF3ED50}" dt="2022-03-22T10:00:49.135" v="622" actId="47"/>
        <pc:sldMkLst>
          <pc:docMk/>
          <pc:sldMk cId="92564041" sldId="317"/>
        </pc:sldMkLst>
      </pc:sldChg>
      <pc:sldChg chg="del">
        <pc:chgData name="Geir Johansen" userId="1d496581-2eb7-40dd-ab69-855e6ed05e94" providerId="ADAL" clId="{41A14505-FD19-4BE1-9BC9-F5401AF3ED50}" dt="2022-03-22T10:00:49.135" v="622" actId="47"/>
        <pc:sldMkLst>
          <pc:docMk/>
          <pc:sldMk cId="1511172367" sldId="318"/>
        </pc:sldMkLst>
      </pc:sldChg>
      <pc:sldChg chg="del">
        <pc:chgData name="Geir Johansen" userId="1d496581-2eb7-40dd-ab69-855e6ed05e94" providerId="ADAL" clId="{41A14505-FD19-4BE1-9BC9-F5401AF3ED50}" dt="2022-03-22T10:00:49.135" v="622" actId="47"/>
        <pc:sldMkLst>
          <pc:docMk/>
          <pc:sldMk cId="3334391140" sldId="319"/>
        </pc:sldMkLst>
      </pc:sldChg>
      <pc:sldChg chg="del">
        <pc:chgData name="Geir Johansen" userId="1d496581-2eb7-40dd-ab69-855e6ed05e94" providerId="ADAL" clId="{41A14505-FD19-4BE1-9BC9-F5401AF3ED50}" dt="2022-03-22T10:00:49.135" v="622" actId="47"/>
        <pc:sldMkLst>
          <pc:docMk/>
          <pc:sldMk cId="1814367493" sldId="320"/>
        </pc:sldMkLst>
      </pc:sldChg>
      <pc:sldChg chg="del">
        <pc:chgData name="Geir Johansen" userId="1d496581-2eb7-40dd-ab69-855e6ed05e94" providerId="ADAL" clId="{41A14505-FD19-4BE1-9BC9-F5401AF3ED50}" dt="2022-03-22T10:00:49.135" v="622" actId="47"/>
        <pc:sldMkLst>
          <pc:docMk/>
          <pc:sldMk cId="1919648614" sldId="321"/>
        </pc:sldMkLst>
      </pc:sldChg>
      <pc:sldChg chg="addSp delSp modSp add mod setBg delDesignElem">
        <pc:chgData name="Geir Johansen" userId="1d496581-2eb7-40dd-ab69-855e6ed05e94" providerId="ADAL" clId="{41A14505-FD19-4BE1-9BC9-F5401AF3ED50}" dt="2022-03-25T16:40:50.146" v="2943" actId="20577"/>
        <pc:sldMkLst>
          <pc:docMk/>
          <pc:sldMk cId="3651869191" sldId="322"/>
        </pc:sldMkLst>
        <pc:spChg chg="mod">
          <ac:chgData name="Geir Johansen" userId="1d496581-2eb7-40dd-ab69-855e6ed05e94" providerId="ADAL" clId="{41A14505-FD19-4BE1-9BC9-F5401AF3ED50}" dt="2022-03-22T09:37:32.643" v="385" actId="20577"/>
          <ac:spMkLst>
            <pc:docMk/>
            <pc:sldMk cId="3651869191" sldId="322"/>
            <ac:spMk id="2" creationId="{00000000-0000-0000-0000-000000000000}"/>
          </ac:spMkLst>
        </pc:spChg>
        <pc:spChg chg="mod">
          <ac:chgData name="Geir Johansen" userId="1d496581-2eb7-40dd-ab69-855e6ed05e94" providerId="ADAL" clId="{41A14505-FD19-4BE1-9BC9-F5401AF3ED50}" dt="2022-03-25T16:40:50.146" v="2943" actId="20577"/>
          <ac:spMkLst>
            <pc:docMk/>
            <pc:sldMk cId="3651869191" sldId="322"/>
            <ac:spMk id="3" creationId="{00000000-0000-0000-0000-000000000000}"/>
          </ac:spMkLst>
        </pc:spChg>
        <pc:spChg chg="add">
          <ac:chgData name="Geir Johansen" userId="1d496581-2eb7-40dd-ab69-855e6ed05e94" providerId="ADAL" clId="{41A14505-FD19-4BE1-9BC9-F5401AF3ED50}" dt="2022-03-22T09:37:40.770" v="386" actId="26606"/>
          <ac:spMkLst>
            <pc:docMk/>
            <pc:sldMk cId="3651869191" sldId="322"/>
            <ac:spMk id="13" creationId="{352BEC0E-22F8-46D0-9632-375DB541B06C}"/>
          </ac:spMkLst>
        </pc:spChg>
        <pc:spChg chg="add">
          <ac:chgData name="Geir Johansen" userId="1d496581-2eb7-40dd-ab69-855e6ed05e94" providerId="ADAL" clId="{41A14505-FD19-4BE1-9BC9-F5401AF3ED50}" dt="2022-03-22T09:37:40.770" v="386" actId="26606"/>
          <ac:spMkLst>
            <pc:docMk/>
            <pc:sldMk cId="3651869191" sldId="322"/>
            <ac:spMk id="15" creationId="{3FCFB1DE-0B7E-48CC-BA90-B2AB0889F9D6}"/>
          </ac:spMkLst>
        </pc:spChg>
        <pc:spChg chg="del">
          <ac:chgData name="Geir Johansen" userId="1d496581-2eb7-40dd-ab69-855e6ed05e94" providerId="ADAL" clId="{41A14505-FD19-4BE1-9BC9-F5401AF3ED50}" dt="2022-03-22T09:34:34.827" v="191"/>
          <ac:spMkLst>
            <pc:docMk/>
            <pc:sldMk cId="3651869191" sldId="322"/>
            <ac:spMk id="17" creationId="{352BEC0E-22F8-46D0-9632-375DB541B06C}"/>
          </ac:spMkLst>
        </pc:spChg>
        <pc:spChg chg="del">
          <ac:chgData name="Geir Johansen" userId="1d496581-2eb7-40dd-ab69-855e6ed05e94" providerId="ADAL" clId="{41A14505-FD19-4BE1-9BC9-F5401AF3ED50}" dt="2022-03-22T09:34:34.827" v="191"/>
          <ac:spMkLst>
            <pc:docMk/>
            <pc:sldMk cId="3651869191" sldId="322"/>
            <ac:spMk id="19" creationId="{3FCFB1DE-0B7E-48CC-BA90-B2AB0889F9D6}"/>
          </ac:spMkLst>
        </pc:spChg>
        <pc:picChg chg="del mod">
          <ac:chgData name="Geir Johansen" userId="1d496581-2eb7-40dd-ab69-855e6ed05e94" providerId="ADAL" clId="{41A14505-FD19-4BE1-9BC9-F5401AF3ED50}" dt="2022-03-22T09:37:52.806" v="388" actId="478"/>
          <ac:picMkLst>
            <pc:docMk/>
            <pc:sldMk cId="3651869191" sldId="322"/>
            <ac:picMk id="6" creationId="{00000000-0000-0000-0000-000000000000}"/>
          </ac:picMkLst>
        </pc:picChg>
        <pc:picChg chg="del">
          <ac:chgData name="Geir Johansen" userId="1d496581-2eb7-40dd-ab69-855e6ed05e94" providerId="ADAL" clId="{41A14505-FD19-4BE1-9BC9-F5401AF3ED50}" dt="2022-03-22T09:37:52.806" v="388" actId="478"/>
          <ac:picMkLst>
            <pc:docMk/>
            <pc:sldMk cId="3651869191" sldId="322"/>
            <ac:picMk id="8" creationId="{6992D759-9A3E-4B91-86B1-9B3B69028140}"/>
          </ac:picMkLst>
        </pc:picChg>
        <pc:picChg chg="add mod">
          <ac:chgData name="Geir Johansen" userId="1d496581-2eb7-40dd-ab69-855e6ed05e94" providerId="ADAL" clId="{41A14505-FD19-4BE1-9BC9-F5401AF3ED50}" dt="2022-03-22T09:37:46.605" v="387"/>
          <ac:picMkLst>
            <pc:docMk/>
            <pc:sldMk cId="3651869191" sldId="322"/>
            <ac:picMk id="10" creationId="{CF1038EB-0939-4CC5-AAFD-23296B7C2316}"/>
          </ac:picMkLst>
        </pc:picChg>
        <pc:picChg chg="add mod">
          <ac:chgData name="Geir Johansen" userId="1d496581-2eb7-40dd-ab69-855e6ed05e94" providerId="ADAL" clId="{41A14505-FD19-4BE1-9BC9-F5401AF3ED50}" dt="2022-03-22T09:37:46.605" v="387"/>
          <ac:picMkLst>
            <pc:docMk/>
            <pc:sldMk cId="3651869191" sldId="322"/>
            <ac:picMk id="11" creationId="{64C5B2FF-D8F5-41EF-88E5-7BD283F093AC}"/>
          </ac:picMkLst>
        </pc:picChg>
      </pc:sldChg>
      <pc:sldChg chg="addSp delSp modSp add mod setBg delDesignElem">
        <pc:chgData name="Geir Johansen" userId="1d496581-2eb7-40dd-ab69-855e6ed05e94" providerId="ADAL" clId="{41A14505-FD19-4BE1-9BC9-F5401AF3ED50}" dt="2022-03-25T13:08:26.867" v="1290" actId="20577"/>
        <pc:sldMkLst>
          <pc:docMk/>
          <pc:sldMk cId="1385386994" sldId="323"/>
        </pc:sldMkLst>
        <pc:spChg chg="mod">
          <ac:chgData name="Geir Johansen" userId="1d496581-2eb7-40dd-ab69-855e6ed05e94" providerId="ADAL" clId="{41A14505-FD19-4BE1-9BC9-F5401AF3ED50}" dt="2022-03-22T09:37:23.840" v="377" actId="20577"/>
          <ac:spMkLst>
            <pc:docMk/>
            <pc:sldMk cId="1385386994" sldId="323"/>
            <ac:spMk id="2" creationId="{00000000-0000-0000-0000-000000000000}"/>
          </ac:spMkLst>
        </pc:spChg>
        <pc:spChg chg="mod">
          <ac:chgData name="Geir Johansen" userId="1d496581-2eb7-40dd-ab69-855e6ed05e94" providerId="ADAL" clId="{41A14505-FD19-4BE1-9BC9-F5401AF3ED50}" dt="2022-03-25T13:08:26.867" v="1290" actId="20577"/>
          <ac:spMkLst>
            <pc:docMk/>
            <pc:sldMk cId="1385386994" sldId="323"/>
            <ac:spMk id="3" creationId="{00000000-0000-0000-0000-000000000000}"/>
          </ac:spMkLst>
        </pc:spChg>
        <pc:spChg chg="add">
          <ac:chgData name="Geir Johansen" userId="1d496581-2eb7-40dd-ab69-855e6ed05e94" providerId="ADAL" clId="{41A14505-FD19-4BE1-9BC9-F5401AF3ED50}" dt="2022-03-22T09:37:13.332" v="373" actId="26606"/>
          <ac:spMkLst>
            <pc:docMk/>
            <pc:sldMk cId="1385386994" sldId="323"/>
            <ac:spMk id="12" creationId="{3FCFB1DE-0B7E-48CC-BA90-B2AB0889F9D6}"/>
          </ac:spMkLst>
        </pc:spChg>
        <pc:spChg chg="add">
          <ac:chgData name="Geir Johansen" userId="1d496581-2eb7-40dd-ab69-855e6ed05e94" providerId="ADAL" clId="{41A14505-FD19-4BE1-9BC9-F5401AF3ED50}" dt="2022-03-22T09:37:13.332" v="373" actId="26606"/>
          <ac:spMkLst>
            <pc:docMk/>
            <pc:sldMk cId="1385386994" sldId="323"/>
            <ac:spMk id="15" creationId="{352BEC0E-22F8-46D0-9632-375DB541B06C}"/>
          </ac:spMkLst>
        </pc:spChg>
        <pc:spChg chg="del">
          <ac:chgData name="Geir Johansen" userId="1d496581-2eb7-40dd-ab69-855e6ed05e94" providerId="ADAL" clId="{41A14505-FD19-4BE1-9BC9-F5401AF3ED50}" dt="2022-03-22T09:35:02.713" v="201"/>
          <ac:spMkLst>
            <pc:docMk/>
            <pc:sldMk cId="1385386994" sldId="323"/>
            <ac:spMk id="17" creationId="{352BEC0E-22F8-46D0-9632-375DB541B06C}"/>
          </ac:spMkLst>
        </pc:spChg>
        <pc:spChg chg="del">
          <ac:chgData name="Geir Johansen" userId="1d496581-2eb7-40dd-ab69-855e6ed05e94" providerId="ADAL" clId="{41A14505-FD19-4BE1-9BC9-F5401AF3ED50}" dt="2022-03-22T09:35:02.713" v="201"/>
          <ac:spMkLst>
            <pc:docMk/>
            <pc:sldMk cId="1385386994" sldId="323"/>
            <ac:spMk id="19" creationId="{3FCFB1DE-0B7E-48CC-BA90-B2AB0889F9D6}"/>
          </ac:spMkLst>
        </pc:spChg>
        <pc:picChg chg="del">
          <ac:chgData name="Geir Johansen" userId="1d496581-2eb7-40dd-ab69-855e6ed05e94" providerId="ADAL" clId="{41A14505-FD19-4BE1-9BC9-F5401AF3ED50}" dt="2022-03-22T09:37:10.686" v="372" actId="478"/>
          <ac:picMkLst>
            <pc:docMk/>
            <pc:sldMk cId="1385386994" sldId="323"/>
            <ac:picMk id="6" creationId="{00000000-0000-0000-0000-000000000000}"/>
          </ac:picMkLst>
        </pc:picChg>
        <pc:picChg chg="del">
          <ac:chgData name="Geir Johansen" userId="1d496581-2eb7-40dd-ab69-855e6ed05e94" providerId="ADAL" clId="{41A14505-FD19-4BE1-9BC9-F5401AF3ED50}" dt="2022-03-22T09:37:10.686" v="372" actId="478"/>
          <ac:picMkLst>
            <pc:docMk/>
            <pc:sldMk cId="1385386994" sldId="323"/>
            <ac:picMk id="8" creationId="{6992D759-9A3E-4B91-86B1-9B3B69028140}"/>
          </ac:picMkLst>
        </pc:picChg>
        <pc:picChg chg="add mod">
          <ac:chgData name="Geir Johansen" userId="1d496581-2eb7-40dd-ab69-855e6ed05e94" providerId="ADAL" clId="{41A14505-FD19-4BE1-9BC9-F5401AF3ED50}" dt="2022-03-22T09:37:13.332" v="373" actId="26606"/>
          <ac:picMkLst>
            <pc:docMk/>
            <pc:sldMk cId="1385386994" sldId="323"/>
            <ac:picMk id="9" creationId="{84A78A6C-B59F-4670-BD6A-4CD1A5D6C6E2}"/>
          </ac:picMkLst>
        </pc:picChg>
        <pc:picChg chg="add mod">
          <ac:chgData name="Geir Johansen" userId="1d496581-2eb7-40dd-ab69-855e6ed05e94" providerId="ADAL" clId="{41A14505-FD19-4BE1-9BC9-F5401AF3ED50}" dt="2022-03-22T09:37:13.332" v="373" actId="26606"/>
          <ac:picMkLst>
            <pc:docMk/>
            <pc:sldMk cId="1385386994" sldId="323"/>
            <ac:picMk id="10" creationId="{39EBF2CA-1D9E-473C-A6AA-D43F1ADE3C27}"/>
          </ac:picMkLst>
        </pc:picChg>
      </pc:sldChg>
      <pc:sldChg chg="addSp delSp modSp add mod">
        <pc:chgData name="Geir Johansen" userId="1d496581-2eb7-40dd-ab69-855e6ed05e94" providerId="ADAL" clId="{41A14505-FD19-4BE1-9BC9-F5401AF3ED50}" dt="2022-03-25T11:39:49.852" v="1140" actId="27636"/>
        <pc:sldMkLst>
          <pc:docMk/>
          <pc:sldMk cId="2724320098" sldId="324"/>
        </pc:sldMkLst>
        <pc:spChg chg="add mod topLvl">
          <ac:chgData name="Geir Johansen" userId="1d496581-2eb7-40dd-ab69-855e6ed05e94" providerId="ADAL" clId="{41A14505-FD19-4BE1-9BC9-F5401AF3ED50}" dt="2022-03-22T21:32:15.475" v="1004" actId="164"/>
          <ac:spMkLst>
            <pc:docMk/>
            <pc:sldMk cId="2724320098" sldId="324"/>
            <ac:spMk id="2" creationId="{EB7227DF-00B1-4CFA-8420-A882EF66574D}"/>
          </ac:spMkLst>
        </pc:spChg>
        <pc:spChg chg="add mod topLvl">
          <ac:chgData name="Geir Johansen" userId="1d496581-2eb7-40dd-ab69-855e6ed05e94" providerId="ADAL" clId="{41A14505-FD19-4BE1-9BC9-F5401AF3ED50}" dt="2022-03-22T21:32:15.475" v="1004" actId="164"/>
          <ac:spMkLst>
            <pc:docMk/>
            <pc:sldMk cId="2724320098" sldId="324"/>
            <ac:spMk id="4" creationId="{4A1B4110-2FE6-4561-9BA1-DC25D2920DF1}"/>
          </ac:spMkLst>
        </pc:spChg>
        <pc:spChg chg="add mod topLvl">
          <ac:chgData name="Geir Johansen" userId="1d496581-2eb7-40dd-ab69-855e6ed05e94" providerId="ADAL" clId="{41A14505-FD19-4BE1-9BC9-F5401AF3ED50}" dt="2022-03-22T21:32:15.475" v="1004" actId="164"/>
          <ac:spMkLst>
            <pc:docMk/>
            <pc:sldMk cId="2724320098" sldId="324"/>
            <ac:spMk id="5" creationId="{37E81FEB-4B90-4B19-A358-B55DFDA966B1}"/>
          </ac:spMkLst>
        </pc:spChg>
        <pc:spChg chg="add mod topLvl">
          <ac:chgData name="Geir Johansen" userId="1d496581-2eb7-40dd-ab69-855e6ed05e94" providerId="ADAL" clId="{41A14505-FD19-4BE1-9BC9-F5401AF3ED50}" dt="2022-03-22T21:32:15.475" v="1004" actId="164"/>
          <ac:spMkLst>
            <pc:docMk/>
            <pc:sldMk cId="2724320098" sldId="324"/>
            <ac:spMk id="6" creationId="{3D4229A7-6A23-4F08-88AB-C81B3583BDD6}"/>
          </ac:spMkLst>
        </pc:spChg>
        <pc:spChg chg="mod">
          <ac:chgData name="Geir Johansen" userId="1d496581-2eb7-40dd-ab69-855e6ed05e94" providerId="ADAL" clId="{41A14505-FD19-4BE1-9BC9-F5401AF3ED50}" dt="2022-03-25T11:39:49.852" v="1140" actId="27636"/>
          <ac:spMkLst>
            <pc:docMk/>
            <pc:sldMk cId="2724320098" sldId="324"/>
            <ac:spMk id="7" creationId="{4190BDFD-0350-45A2-A462-AE146D6078EF}"/>
          </ac:spMkLst>
        </pc:spChg>
        <pc:spChg chg="add del mod">
          <ac:chgData name="Geir Johansen" userId="1d496581-2eb7-40dd-ab69-855e6ed05e94" providerId="ADAL" clId="{41A14505-FD19-4BE1-9BC9-F5401AF3ED50}" dt="2022-03-22T21:24:51.037" v="962" actId="478"/>
          <ac:spMkLst>
            <pc:docMk/>
            <pc:sldMk cId="2724320098" sldId="324"/>
            <ac:spMk id="8" creationId="{4FB3CCC1-EBA8-46AC-96E9-9096D3ED1EB8}"/>
          </ac:spMkLst>
        </pc:spChg>
        <pc:grpChg chg="add del mod">
          <ac:chgData name="Geir Johansen" userId="1d496581-2eb7-40dd-ab69-855e6ed05e94" providerId="ADAL" clId="{41A14505-FD19-4BE1-9BC9-F5401AF3ED50}" dt="2022-03-22T21:31:33.452" v="1000" actId="165"/>
          <ac:grpSpMkLst>
            <pc:docMk/>
            <pc:sldMk cId="2724320098" sldId="324"/>
            <ac:grpSpMk id="9" creationId="{3B31868F-81DE-4DCA-8581-E354D45B7F73}"/>
          </ac:grpSpMkLst>
        </pc:grpChg>
        <pc:grpChg chg="add mod">
          <ac:chgData name="Geir Johansen" userId="1d496581-2eb7-40dd-ab69-855e6ed05e94" providerId="ADAL" clId="{41A14505-FD19-4BE1-9BC9-F5401AF3ED50}" dt="2022-03-22T21:32:15.475" v="1004" actId="164"/>
          <ac:grpSpMkLst>
            <pc:docMk/>
            <pc:sldMk cId="2724320098" sldId="324"/>
            <ac:grpSpMk id="10" creationId="{E690FDCE-0802-4ED2-B640-6851ED68D82D}"/>
          </ac:grpSpMkLst>
        </pc:grpChg>
        <pc:picChg chg="add mod topLvl">
          <ac:chgData name="Geir Johansen" userId="1d496581-2eb7-40dd-ab69-855e6ed05e94" providerId="ADAL" clId="{41A14505-FD19-4BE1-9BC9-F5401AF3ED50}" dt="2022-03-22T21:32:15.475" v="1004" actId="164"/>
          <ac:picMkLst>
            <pc:docMk/>
            <pc:sldMk cId="2724320098" sldId="324"/>
            <ac:picMk id="3" creationId="{982616D2-2DCA-4FF2-8B0A-68404A079B2C}"/>
          </ac:picMkLst>
        </pc:picChg>
        <pc:picChg chg="del">
          <ac:chgData name="Geir Johansen" userId="1d496581-2eb7-40dd-ab69-855e6ed05e94" providerId="ADAL" clId="{41A14505-FD19-4BE1-9BC9-F5401AF3ED50}" dt="2022-03-22T09:47:50.148" v="583" actId="478"/>
          <ac:picMkLst>
            <pc:docMk/>
            <pc:sldMk cId="2724320098" sldId="324"/>
            <ac:picMk id="5" creationId="{15F96989-68B7-4983-BBB6-D9D613D48EAE}"/>
          </ac:picMkLst>
        </pc:picChg>
      </pc:sldChg>
      <pc:sldChg chg="addSp delSp modSp add mod ord">
        <pc:chgData name="Geir Johansen" userId="1d496581-2eb7-40dd-ab69-855e6ed05e94" providerId="ADAL" clId="{41A14505-FD19-4BE1-9BC9-F5401AF3ED50}" dt="2022-03-22T21:04:45.945" v="804"/>
        <pc:sldMkLst>
          <pc:docMk/>
          <pc:sldMk cId="281874401" sldId="325"/>
        </pc:sldMkLst>
        <pc:spChg chg="mod">
          <ac:chgData name="Geir Johansen" userId="1d496581-2eb7-40dd-ab69-855e6ed05e94" providerId="ADAL" clId="{41A14505-FD19-4BE1-9BC9-F5401AF3ED50}" dt="2022-03-22T09:48:48.500" v="605" actId="20577"/>
          <ac:spMkLst>
            <pc:docMk/>
            <pc:sldMk cId="281874401" sldId="325"/>
            <ac:spMk id="7" creationId="{4190BDFD-0350-45A2-A462-AE146D6078EF}"/>
          </ac:spMkLst>
        </pc:spChg>
        <pc:picChg chg="del">
          <ac:chgData name="Geir Johansen" userId="1d496581-2eb7-40dd-ab69-855e6ed05e94" providerId="ADAL" clId="{41A14505-FD19-4BE1-9BC9-F5401AF3ED50}" dt="2022-03-22T09:48:53.265" v="606" actId="478"/>
          <ac:picMkLst>
            <pc:docMk/>
            <pc:sldMk cId="281874401" sldId="325"/>
            <ac:picMk id="3" creationId="{982616D2-2DCA-4FF2-8B0A-68404A079B2C}"/>
          </ac:picMkLst>
        </pc:picChg>
        <pc:picChg chg="add mod">
          <ac:chgData name="Geir Johansen" userId="1d496581-2eb7-40dd-ab69-855e6ed05e94" providerId="ADAL" clId="{41A14505-FD19-4BE1-9BC9-F5401AF3ED50}" dt="2022-03-22T09:49:19.800" v="610" actId="962"/>
          <ac:picMkLst>
            <pc:docMk/>
            <pc:sldMk cId="281874401" sldId="325"/>
            <ac:picMk id="4" creationId="{3195BC01-1EC6-4E94-88ED-7D309424F0FA}"/>
          </ac:picMkLst>
        </pc:picChg>
      </pc:sldChg>
      <pc:sldChg chg="addSp delSp modSp new mod">
        <pc:chgData name="Geir Johansen" userId="1d496581-2eb7-40dd-ab69-855e6ed05e94" providerId="ADAL" clId="{41A14505-FD19-4BE1-9BC9-F5401AF3ED50}" dt="2022-03-25T16:44:12.859" v="2949" actId="1076"/>
        <pc:sldMkLst>
          <pc:docMk/>
          <pc:sldMk cId="4132529370" sldId="326"/>
        </pc:sldMkLst>
        <pc:spChg chg="mod">
          <ac:chgData name="Geir Johansen" userId="1d496581-2eb7-40dd-ab69-855e6ed05e94" providerId="ADAL" clId="{41A14505-FD19-4BE1-9BC9-F5401AF3ED50}" dt="2022-03-25T16:44:08.762" v="2948" actId="1076"/>
          <ac:spMkLst>
            <pc:docMk/>
            <pc:sldMk cId="4132529370" sldId="326"/>
            <ac:spMk id="2" creationId="{9B780638-59A9-43E4-A1D0-62D17A25DFA4}"/>
          </ac:spMkLst>
        </pc:spChg>
        <pc:spChg chg="mod">
          <ac:chgData name="Geir Johansen" userId="1d496581-2eb7-40dd-ab69-855e6ed05e94" providerId="ADAL" clId="{41A14505-FD19-4BE1-9BC9-F5401AF3ED50}" dt="2022-03-25T16:44:12.859" v="2949" actId="1076"/>
          <ac:spMkLst>
            <pc:docMk/>
            <pc:sldMk cId="4132529370" sldId="326"/>
            <ac:spMk id="3" creationId="{70428625-3418-49DE-8DB0-5CFC1168014A}"/>
          </ac:spMkLst>
        </pc:spChg>
        <pc:picChg chg="add del mod">
          <ac:chgData name="Geir Johansen" userId="1d496581-2eb7-40dd-ab69-855e6ed05e94" providerId="ADAL" clId="{41A14505-FD19-4BE1-9BC9-F5401AF3ED50}" dt="2022-03-25T16:34:32.556" v="2809" actId="478"/>
          <ac:picMkLst>
            <pc:docMk/>
            <pc:sldMk cId="4132529370" sldId="326"/>
            <ac:picMk id="5" creationId="{21C0C431-99FD-4FDE-A00E-C8502A15279F}"/>
          </ac:picMkLst>
        </pc:picChg>
        <pc:picChg chg="add del mod">
          <ac:chgData name="Geir Johansen" userId="1d496581-2eb7-40dd-ab69-855e6ed05e94" providerId="ADAL" clId="{41A14505-FD19-4BE1-9BC9-F5401AF3ED50}" dt="2022-03-25T16:43:54.259" v="2944" actId="478"/>
          <ac:picMkLst>
            <pc:docMk/>
            <pc:sldMk cId="4132529370" sldId="326"/>
            <ac:picMk id="6" creationId="{87C71C68-F612-480F-B02A-A7D621E2B3A2}"/>
          </ac:picMkLst>
        </pc:picChg>
        <pc:picChg chg="add mod">
          <ac:chgData name="Geir Johansen" userId="1d496581-2eb7-40dd-ab69-855e6ed05e94" providerId="ADAL" clId="{41A14505-FD19-4BE1-9BC9-F5401AF3ED50}" dt="2022-03-25T16:44:03.975" v="2947" actId="1076"/>
          <ac:picMkLst>
            <pc:docMk/>
            <pc:sldMk cId="4132529370" sldId="326"/>
            <ac:picMk id="8" creationId="{E9C801E2-D438-473A-8BB6-A887073C29FD}"/>
          </ac:picMkLst>
        </pc:picChg>
      </pc:sldChg>
      <pc:sldChg chg="modSp new mod">
        <pc:chgData name="Geir Johansen" userId="1d496581-2eb7-40dd-ab69-855e6ed05e94" providerId="ADAL" clId="{41A14505-FD19-4BE1-9BC9-F5401AF3ED50}" dt="2022-03-25T13:27:06.267" v="1945" actId="20577"/>
        <pc:sldMkLst>
          <pc:docMk/>
          <pc:sldMk cId="2233781875" sldId="327"/>
        </pc:sldMkLst>
        <pc:spChg chg="mod">
          <ac:chgData name="Geir Johansen" userId="1d496581-2eb7-40dd-ab69-855e6ed05e94" providerId="ADAL" clId="{41A14505-FD19-4BE1-9BC9-F5401AF3ED50}" dt="2022-03-22T21:31:02.682" v="998" actId="2711"/>
          <ac:spMkLst>
            <pc:docMk/>
            <pc:sldMk cId="2233781875" sldId="327"/>
            <ac:spMk id="2" creationId="{ACD3F1EC-6CF4-43D6-95D4-53D4FC723C8A}"/>
          </ac:spMkLst>
        </pc:spChg>
        <pc:spChg chg="mod">
          <ac:chgData name="Geir Johansen" userId="1d496581-2eb7-40dd-ab69-855e6ed05e94" providerId="ADAL" clId="{41A14505-FD19-4BE1-9BC9-F5401AF3ED50}" dt="2022-03-25T13:27:06.267" v="1945" actId="20577"/>
          <ac:spMkLst>
            <pc:docMk/>
            <pc:sldMk cId="2233781875" sldId="327"/>
            <ac:spMk id="3" creationId="{BEEFECE6-CBD7-4858-A18A-6D0B7987959A}"/>
          </ac:spMkLst>
        </pc:spChg>
      </pc:sldChg>
      <pc:sldChg chg="addSp delSp modSp add mod">
        <pc:chgData name="Geir Johansen" userId="1d496581-2eb7-40dd-ab69-855e6ed05e94" providerId="ADAL" clId="{41A14505-FD19-4BE1-9BC9-F5401AF3ED50}" dt="2022-03-25T11:41:14.861" v="1170" actId="14100"/>
        <pc:sldMkLst>
          <pc:docMk/>
          <pc:sldMk cId="512671099" sldId="328"/>
        </pc:sldMkLst>
        <pc:spChg chg="mod">
          <ac:chgData name="Geir Johansen" userId="1d496581-2eb7-40dd-ab69-855e6ed05e94" providerId="ADAL" clId="{41A14505-FD19-4BE1-9BC9-F5401AF3ED50}" dt="2022-03-25T11:41:14.861" v="1170" actId="14100"/>
          <ac:spMkLst>
            <pc:docMk/>
            <pc:sldMk cId="512671099" sldId="328"/>
            <ac:spMk id="7" creationId="{4190BDFD-0350-45A2-A462-AE146D6078EF}"/>
          </ac:spMkLst>
        </pc:spChg>
        <pc:grpChg chg="del">
          <ac:chgData name="Geir Johansen" userId="1d496581-2eb7-40dd-ab69-855e6ed05e94" providerId="ADAL" clId="{41A14505-FD19-4BE1-9BC9-F5401AF3ED50}" dt="2022-03-25T11:40:23.015" v="1156" actId="478"/>
          <ac:grpSpMkLst>
            <pc:docMk/>
            <pc:sldMk cId="512671099" sldId="328"/>
            <ac:grpSpMk id="10" creationId="{E690FDCE-0802-4ED2-B640-6851ED68D82D}"/>
          </ac:grpSpMkLst>
        </pc:grpChg>
        <pc:picChg chg="add mod">
          <ac:chgData name="Geir Johansen" userId="1d496581-2eb7-40dd-ab69-855e6ed05e94" providerId="ADAL" clId="{41A14505-FD19-4BE1-9BC9-F5401AF3ED50}" dt="2022-03-25T11:40:44.276" v="1159" actId="27614"/>
          <ac:picMkLst>
            <pc:docMk/>
            <pc:sldMk cId="512671099" sldId="328"/>
            <ac:picMk id="9" creationId="{E2919D37-74CC-4081-ABAB-AF77C44CEEEF}"/>
          </ac:picMkLst>
        </pc:picChg>
      </pc:sldChg>
      <pc:sldChg chg="add del">
        <pc:chgData name="Geir Johansen" userId="1d496581-2eb7-40dd-ab69-855e6ed05e94" providerId="ADAL" clId="{41A14505-FD19-4BE1-9BC9-F5401AF3ED50}" dt="2022-03-25T11:44:16.987" v="1179"/>
        <pc:sldMkLst>
          <pc:docMk/>
          <pc:sldMk cId="1183924953" sldId="329"/>
        </pc:sldMkLst>
      </pc:sldChg>
      <pc:sldChg chg="modSp add mod">
        <pc:chgData name="Geir Johansen" userId="1d496581-2eb7-40dd-ab69-855e6ed05e94" providerId="ADAL" clId="{41A14505-FD19-4BE1-9BC9-F5401AF3ED50}" dt="2022-03-25T16:35:50.538" v="2844" actId="20577"/>
        <pc:sldMkLst>
          <pc:docMk/>
          <pc:sldMk cId="2172094322" sldId="329"/>
        </pc:sldMkLst>
        <pc:spChg chg="mod">
          <ac:chgData name="Geir Johansen" userId="1d496581-2eb7-40dd-ab69-855e6ed05e94" providerId="ADAL" clId="{41A14505-FD19-4BE1-9BC9-F5401AF3ED50}" dt="2022-03-25T11:44:27.219" v="1193" actId="20577"/>
          <ac:spMkLst>
            <pc:docMk/>
            <pc:sldMk cId="2172094322" sldId="329"/>
            <ac:spMk id="2" creationId="{ACD3F1EC-6CF4-43D6-95D4-53D4FC723C8A}"/>
          </ac:spMkLst>
        </pc:spChg>
        <pc:spChg chg="mod">
          <ac:chgData name="Geir Johansen" userId="1d496581-2eb7-40dd-ab69-855e6ed05e94" providerId="ADAL" clId="{41A14505-FD19-4BE1-9BC9-F5401AF3ED50}" dt="2022-03-25T16:35:50.538" v="2844" actId="20577"/>
          <ac:spMkLst>
            <pc:docMk/>
            <pc:sldMk cId="2172094322" sldId="329"/>
            <ac:spMk id="3" creationId="{BEEFECE6-CBD7-4858-A18A-6D0B7987959A}"/>
          </ac:spMkLst>
        </pc:spChg>
      </pc:sldChg>
      <pc:sldChg chg="addSp delSp modSp new mod ord">
        <pc:chgData name="Geir Johansen" userId="1d496581-2eb7-40dd-ab69-855e6ed05e94" providerId="ADAL" clId="{41A14505-FD19-4BE1-9BC9-F5401AF3ED50}" dt="2022-03-25T15:08:38.591" v="2717" actId="20578"/>
        <pc:sldMkLst>
          <pc:docMk/>
          <pc:sldMk cId="3009343903" sldId="330"/>
        </pc:sldMkLst>
        <pc:spChg chg="mod">
          <ac:chgData name="Geir Johansen" userId="1d496581-2eb7-40dd-ab69-855e6ed05e94" providerId="ADAL" clId="{41A14505-FD19-4BE1-9BC9-F5401AF3ED50}" dt="2022-03-25T13:42:32.402" v="2324" actId="2711"/>
          <ac:spMkLst>
            <pc:docMk/>
            <pc:sldMk cId="3009343903" sldId="330"/>
            <ac:spMk id="2" creationId="{F8303DB7-9682-4680-8885-03FE2EF55D5F}"/>
          </ac:spMkLst>
        </pc:spChg>
        <pc:spChg chg="del">
          <ac:chgData name="Geir Johansen" userId="1d496581-2eb7-40dd-ab69-855e6ed05e94" providerId="ADAL" clId="{41A14505-FD19-4BE1-9BC9-F5401AF3ED50}" dt="2022-03-25T13:41:35.181" v="2302"/>
          <ac:spMkLst>
            <pc:docMk/>
            <pc:sldMk cId="3009343903" sldId="330"/>
            <ac:spMk id="3" creationId="{2263C832-E810-410E-8C17-BF0EB60AC484}"/>
          </ac:spMkLst>
        </pc:spChg>
        <pc:graphicFrameChg chg="add mod modGraphic">
          <ac:chgData name="Geir Johansen" userId="1d496581-2eb7-40dd-ab69-855e6ed05e94" providerId="ADAL" clId="{41A14505-FD19-4BE1-9BC9-F5401AF3ED50}" dt="2022-03-25T13:42:27.597" v="2323" actId="1076"/>
          <ac:graphicFrameMkLst>
            <pc:docMk/>
            <pc:sldMk cId="3009343903" sldId="330"/>
            <ac:graphicFrameMk id="4" creationId="{04E0BBA5-FFBF-4EDC-B466-191CB3D2226B}"/>
          </ac:graphicFrameMkLst>
        </pc:graphicFrameChg>
      </pc:sldChg>
      <pc:sldChg chg="addSp delSp modSp add mod ord">
        <pc:chgData name="Geir Johansen" userId="1d496581-2eb7-40dd-ab69-855e6ed05e94" providerId="ADAL" clId="{41A14505-FD19-4BE1-9BC9-F5401AF3ED50}" dt="2022-03-25T15:12:18.976" v="2774"/>
        <pc:sldMkLst>
          <pc:docMk/>
          <pc:sldMk cId="3141972902" sldId="331"/>
        </pc:sldMkLst>
        <pc:spChg chg="mod ord">
          <ac:chgData name="Geir Johansen" userId="1d496581-2eb7-40dd-ab69-855e6ed05e94" providerId="ADAL" clId="{41A14505-FD19-4BE1-9BC9-F5401AF3ED50}" dt="2022-03-25T14:00:28.218" v="2359" actId="14100"/>
          <ac:spMkLst>
            <pc:docMk/>
            <pc:sldMk cId="3141972902" sldId="331"/>
            <ac:spMk id="7" creationId="{4190BDFD-0350-45A2-A462-AE146D6078EF}"/>
          </ac:spMkLst>
        </pc:spChg>
        <pc:picChg chg="add mod">
          <ac:chgData name="Geir Johansen" userId="1d496581-2eb7-40dd-ab69-855e6ed05e94" providerId="ADAL" clId="{41A14505-FD19-4BE1-9BC9-F5401AF3ED50}" dt="2022-03-25T13:59:58.751" v="2357" actId="1076"/>
          <ac:picMkLst>
            <pc:docMk/>
            <pc:sldMk cId="3141972902" sldId="331"/>
            <ac:picMk id="3" creationId="{4178F172-5035-4FD9-87B2-386D3B89937B}"/>
          </ac:picMkLst>
        </pc:picChg>
        <pc:picChg chg="del">
          <ac:chgData name="Geir Johansen" userId="1d496581-2eb7-40dd-ab69-855e6ed05e94" providerId="ADAL" clId="{41A14505-FD19-4BE1-9BC9-F5401AF3ED50}" dt="2022-03-25T13:59:38.267" v="2354" actId="478"/>
          <ac:picMkLst>
            <pc:docMk/>
            <pc:sldMk cId="3141972902" sldId="331"/>
            <ac:picMk id="4" creationId="{3195BC01-1EC6-4E94-88ED-7D309424F0FA}"/>
          </ac:picMkLst>
        </pc:picChg>
      </pc:sldChg>
      <pc:sldChg chg="addSp delSp modSp add mod">
        <pc:chgData name="Geir Johansen" userId="1d496581-2eb7-40dd-ab69-855e6ed05e94" providerId="ADAL" clId="{41A14505-FD19-4BE1-9BC9-F5401AF3ED50}" dt="2022-03-25T14:20:08.750" v="2389" actId="27614"/>
        <pc:sldMkLst>
          <pc:docMk/>
          <pc:sldMk cId="1030949326" sldId="332"/>
        </pc:sldMkLst>
        <pc:spChg chg="del mod">
          <ac:chgData name="Geir Johansen" userId="1d496581-2eb7-40dd-ab69-855e6ed05e94" providerId="ADAL" clId="{41A14505-FD19-4BE1-9BC9-F5401AF3ED50}" dt="2022-03-25T14:19:47.101" v="2387"/>
          <ac:spMkLst>
            <pc:docMk/>
            <pc:sldMk cId="1030949326" sldId="332"/>
            <ac:spMk id="6" creationId="{52AF26CA-5430-4B96-B71F-53B7E2FCC84A}"/>
          </ac:spMkLst>
        </pc:spChg>
        <pc:spChg chg="mod">
          <ac:chgData name="Geir Johansen" userId="1d496581-2eb7-40dd-ab69-855e6ed05e94" providerId="ADAL" clId="{41A14505-FD19-4BE1-9BC9-F5401AF3ED50}" dt="2022-03-25T14:19:41.430" v="2383" actId="1076"/>
          <ac:spMkLst>
            <pc:docMk/>
            <pc:sldMk cId="1030949326" sldId="332"/>
            <ac:spMk id="11" creationId="{D4121884-001E-48BE-8A27-0537FEC59512}"/>
          </ac:spMkLst>
        </pc:spChg>
        <pc:picChg chg="add mod">
          <ac:chgData name="Geir Johansen" userId="1d496581-2eb7-40dd-ab69-855e6ed05e94" providerId="ADAL" clId="{41A14505-FD19-4BE1-9BC9-F5401AF3ED50}" dt="2022-03-25T14:20:08.750" v="2389" actId="27614"/>
          <ac:picMkLst>
            <pc:docMk/>
            <pc:sldMk cId="1030949326" sldId="332"/>
            <ac:picMk id="3" creationId="{ECD8F64A-6FDE-4EC2-BED1-D860D1DD4153}"/>
          </ac:picMkLst>
        </pc:picChg>
        <pc:picChg chg="del">
          <ac:chgData name="Geir Johansen" userId="1d496581-2eb7-40dd-ab69-855e6ed05e94" providerId="ADAL" clId="{41A14505-FD19-4BE1-9BC9-F5401AF3ED50}" dt="2022-03-25T14:19:43.023" v="2384" actId="478"/>
          <ac:picMkLst>
            <pc:docMk/>
            <pc:sldMk cId="1030949326" sldId="332"/>
            <ac:picMk id="10" creationId="{1770BE8F-3774-4DB4-8AC7-6D0B6B7AC890}"/>
          </ac:picMkLst>
        </pc:picChg>
      </pc:sldChg>
      <pc:sldChg chg="addSp delSp modSp add mod">
        <pc:chgData name="Geir Johansen" userId="1d496581-2eb7-40dd-ab69-855e6ed05e94" providerId="ADAL" clId="{41A14505-FD19-4BE1-9BC9-F5401AF3ED50}" dt="2022-03-25T14:20:36.544" v="2402" actId="27614"/>
        <pc:sldMkLst>
          <pc:docMk/>
          <pc:sldMk cId="4151322800" sldId="333"/>
        </pc:sldMkLst>
        <pc:spChg chg="mod">
          <ac:chgData name="Geir Johansen" userId="1d496581-2eb7-40dd-ab69-855e6ed05e94" providerId="ADAL" clId="{41A14505-FD19-4BE1-9BC9-F5401AF3ED50}" dt="2022-03-25T14:20:21.394" v="2399" actId="20577"/>
          <ac:spMkLst>
            <pc:docMk/>
            <pc:sldMk cId="4151322800" sldId="333"/>
            <ac:spMk id="11" creationId="{D4121884-001E-48BE-8A27-0537FEC59512}"/>
          </ac:spMkLst>
        </pc:spChg>
        <pc:picChg chg="del">
          <ac:chgData name="Geir Johansen" userId="1d496581-2eb7-40dd-ab69-855e6ed05e94" providerId="ADAL" clId="{41A14505-FD19-4BE1-9BC9-F5401AF3ED50}" dt="2022-03-25T14:20:24.555" v="2400" actId="478"/>
          <ac:picMkLst>
            <pc:docMk/>
            <pc:sldMk cId="4151322800" sldId="333"/>
            <ac:picMk id="3" creationId="{ECD8F64A-6FDE-4EC2-BED1-D860D1DD4153}"/>
          </ac:picMkLst>
        </pc:picChg>
        <pc:picChg chg="add mod">
          <ac:chgData name="Geir Johansen" userId="1d496581-2eb7-40dd-ab69-855e6ed05e94" providerId="ADAL" clId="{41A14505-FD19-4BE1-9BC9-F5401AF3ED50}" dt="2022-03-25T14:20:36.544" v="2402" actId="27614"/>
          <ac:picMkLst>
            <pc:docMk/>
            <pc:sldMk cId="4151322800" sldId="333"/>
            <ac:picMk id="4" creationId="{49297E34-C013-47C3-99A2-AED8F9799058}"/>
          </ac:picMkLst>
        </pc:picChg>
      </pc:sldChg>
      <pc:sldChg chg="addSp delSp modSp add mod setBg">
        <pc:chgData name="Geir Johansen" userId="1d496581-2eb7-40dd-ab69-855e6ed05e94" providerId="ADAL" clId="{41A14505-FD19-4BE1-9BC9-F5401AF3ED50}" dt="2022-03-25T14:21:16.798" v="2421" actId="1076"/>
        <pc:sldMkLst>
          <pc:docMk/>
          <pc:sldMk cId="395895943" sldId="334"/>
        </pc:sldMkLst>
        <pc:spChg chg="mod">
          <ac:chgData name="Geir Johansen" userId="1d496581-2eb7-40dd-ab69-855e6ed05e94" providerId="ADAL" clId="{41A14505-FD19-4BE1-9BC9-F5401AF3ED50}" dt="2022-03-25T14:21:16.798" v="2421" actId="1076"/>
          <ac:spMkLst>
            <pc:docMk/>
            <pc:sldMk cId="395895943" sldId="334"/>
            <ac:spMk id="11" creationId="{D4121884-001E-48BE-8A27-0537FEC59512}"/>
          </ac:spMkLst>
        </pc:spChg>
        <pc:spChg chg="add del">
          <ac:chgData name="Geir Johansen" userId="1d496581-2eb7-40dd-ab69-855e6ed05e94" providerId="ADAL" clId="{41A14505-FD19-4BE1-9BC9-F5401AF3ED50}" dt="2022-03-25T14:21:09.790" v="2420" actId="26606"/>
          <ac:spMkLst>
            <pc:docMk/>
            <pc:sldMk cId="395895943" sldId="334"/>
            <ac:spMk id="16" creationId="{A8384FB5-9ADC-4DDC-881B-597D56F5B15D}"/>
          </ac:spMkLst>
        </pc:spChg>
        <pc:spChg chg="add del">
          <ac:chgData name="Geir Johansen" userId="1d496581-2eb7-40dd-ab69-855e6ed05e94" providerId="ADAL" clId="{41A14505-FD19-4BE1-9BC9-F5401AF3ED50}" dt="2022-03-25T14:21:09.790" v="2420" actId="26606"/>
          <ac:spMkLst>
            <pc:docMk/>
            <pc:sldMk cId="395895943" sldId="334"/>
            <ac:spMk id="18" creationId="{91E5A9A7-95C6-4F4F-B00E-C82E07FE62EF}"/>
          </ac:spMkLst>
        </pc:spChg>
        <pc:spChg chg="add del">
          <ac:chgData name="Geir Johansen" userId="1d496581-2eb7-40dd-ab69-855e6ed05e94" providerId="ADAL" clId="{41A14505-FD19-4BE1-9BC9-F5401AF3ED50}" dt="2022-03-25T14:21:09.790" v="2420" actId="26606"/>
          <ac:spMkLst>
            <pc:docMk/>
            <pc:sldMk cId="395895943" sldId="334"/>
            <ac:spMk id="20" creationId="{D07DD2DE-F619-49DD-B5E7-03A290FF4ED1}"/>
          </ac:spMkLst>
        </pc:spChg>
        <pc:spChg chg="add del">
          <ac:chgData name="Geir Johansen" userId="1d496581-2eb7-40dd-ab69-855e6ed05e94" providerId="ADAL" clId="{41A14505-FD19-4BE1-9BC9-F5401AF3ED50}" dt="2022-03-25T14:21:09.790" v="2420" actId="26606"/>
          <ac:spMkLst>
            <pc:docMk/>
            <pc:sldMk cId="395895943" sldId="334"/>
            <ac:spMk id="22" creationId="{85149191-5F60-4A28-AAFF-039F96B0F3EC}"/>
          </ac:spMkLst>
        </pc:spChg>
        <pc:spChg chg="add del">
          <ac:chgData name="Geir Johansen" userId="1d496581-2eb7-40dd-ab69-855e6ed05e94" providerId="ADAL" clId="{41A14505-FD19-4BE1-9BC9-F5401AF3ED50}" dt="2022-03-25T14:21:09.790" v="2420" actId="26606"/>
          <ac:spMkLst>
            <pc:docMk/>
            <pc:sldMk cId="395895943" sldId="334"/>
            <ac:spMk id="24" creationId="{F8260ED5-17F7-4158-B241-D51DD4CF1B7E}"/>
          </ac:spMkLst>
        </pc:spChg>
        <pc:picChg chg="del">
          <ac:chgData name="Geir Johansen" userId="1d496581-2eb7-40dd-ab69-855e6ed05e94" providerId="ADAL" clId="{41A14505-FD19-4BE1-9BC9-F5401AF3ED50}" dt="2022-03-25T14:20:53.180" v="2415" actId="478"/>
          <ac:picMkLst>
            <pc:docMk/>
            <pc:sldMk cId="395895943" sldId="334"/>
            <ac:picMk id="3" creationId="{ECD8F64A-6FDE-4EC2-BED1-D860D1DD4153}"/>
          </ac:picMkLst>
        </pc:picChg>
        <pc:picChg chg="add mod">
          <ac:chgData name="Geir Johansen" userId="1d496581-2eb7-40dd-ab69-855e6ed05e94" providerId="ADAL" clId="{41A14505-FD19-4BE1-9BC9-F5401AF3ED50}" dt="2022-03-25T14:21:09.790" v="2420" actId="26606"/>
          <ac:picMkLst>
            <pc:docMk/>
            <pc:sldMk cId="395895943" sldId="334"/>
            <ac:picMk id="4" creationId="{55EEC0B2-66D7-4EF9-BD6E-62EB519FB20E}"/>
          </ac:picMkLst>
        </pc:picChg>
      </pc:sldChg>
      <pc:sldChg chg="addSp delSp modSp add del mod">
        <pc:chgData name="Geir Johansen" userId="1d496581-2eb7-40dd-ab69-855e6ed05e94" providerId="ADAL" clId="{41A14505-FD19-4BE1-9BC9-F5401AF3ED50}" dt="2022-03-25T15:23:43.253" v="2791" actId="47"/>
        <pc:sldMkLst>
          <pc:docMk/>
          <pc:sldMk cId="3657725834" sldId="335"/>
        </pc:sldMkLst>
        <pc:spChg chg="mod">
          <ac:chgData name="Geir Johansen" userId="1d496581-2eb7-40dd-ab69-855e6ed05e94" providerId="ADAL" clId="{41A14505-FD19-4BE1-9BC9-F5401AF3ED50}" dt="2022-03-25T14:21:30.948" v="2437" actId="20577"/>
          <ac:spMkLst>
            <pc:docMk/>
            <pc:sldMk cId="3657725834" sldId="335"/>
            <ac:spMk id="11" creationId="{D4121884-001E-48BE-8A27-0537FEC59512}"/>
          </ac:spMkLst>
        </pc:spChg>
        <pc:picChg chg="del">
          <ac:chgData name="Geir Johansen" userId="1d496581-2eb7-40dd-ab69-855e6ed05e94" providerId="ADAL" clId="{41A14505-FD19-4BE1-9BC9-F5401AF3ED50}" dt="2022-03-25T14:21:33.057" v="2438" actId="478"/>
          <ac:picMkLst>
            <pc:docMk/>
            <pc:sldMk cId="3657725834" sldId="335"/>
            <ac:picMk id="3" creationId="{ECD8F64A-6FDE-4EC2-BED1-D860D1DD4153}"/>
          </ac:picMkLst>
        </pc:picChg>
        <pc:picChg chg="add mod">
          <ac:chgData name="Geir Johansen" userId="1d496581-2eb7-40dd-ab69-855e6ed05e94" providerId="ADAL" clId="{41A14505-FD19-4BE1-9BC9-F5401AF3ED50}" dt="2022-03-25T14:21:45.136" v="2441" actId="962"/>
          <ac:picMkLst>
            <pc:docMk/>
            <pc:sldMk cId="3657725834" sldId="335"/>
            <ac:picMk id="4" creationId="{79DB2407-5899-405B-9EBD-224FF9A0AD2E}"/>
          </ac:picMkLst>
        </pc:picChg>
      </pc:sldChg>
      <pc:sldChg chg="addSp delSp modSp add mod">
        <pc:chgData name="Geir Johansen" userId="1d496581-2eb7-40dd-ab69-855e6ed05e94" providerId="ADAL" clId="{41A14505-FD19-4BE1-9BC9-F5401AF3ED50}" dt="2022-03-25T14:22:15.232" v="2451" actId="962"/>
        <pc:sldMkLst>
          <pc:docMk/>
          <pc:sldMk cId="845000368" sldId="336"/>
        </pc:sldMkLst>
        <pc:spChg chg="mod">
          <ac:chgData name="Geir Johansen" userId="1d496581-2eb7-40dd-ab69-855e6ed05e94" providerId="ADAL" clId="{41A14505-FD19-4BE1-9BC9-F5401AF3ED50}" dt="2022-03-25T14:21:58.943" v="2447" actId="20577"/>
          <ac:spMkLst>
            <pc:docMk/>
            <pc:sldMk cId="845000368" sldId="336"/>
            <ac:spMk id="11" creationId="{D4121884-001E-48BE-8A27-0537FEC59512}"/>
          </ac:spMkLst>
        </pc:spChg>
        <pc:picChg chg="del">
          <ac:chgData name="Geir Johansen" userId="1d496581-2eb7-40dd-ab69-855e6ed05e94" providerId="ADAL" clId="{41A14505-FD19-4BE1-9BC9-F5401AF3ED50}" dt="2022-03-25T14:22:01.351" v="2448" actId="478"/>
          <ac:picMkLst>
            <pc:docMk/>
            <pc:sldMk cId="845000368" sldId="336"/>
            <ac:picMk id="3" creationId="{ECD8F64A-6FDE-4EC2-BED1-D860D1DD4153}"/>
          </ac:picMkLst>
        </pc:picChg>
        <pc:picChg chg="add mod">
          <ac:chgData name="Geir Johansen" userId="1d496581-2eb7-40dd-ab69-855e6ed05e94" providerId="ADAL" clId="{41A14505-FD19-4BE1-9BC9-F5401AF3ED50}" dt="2022-03-25T14:22:15.232" v="2451" actId="962"/>
          <ac:picMkLst>
            <pc:docMk/>
            <pc:sldMk cId="845000368" sldId="336"/>
            <ac:picMk id="4" creationId="{9FD94FA2-00C5-49B3-8B03-3C3C9EFBCB2E}"/>
          </ac:picMkLst>
        </pc:picChg>
      </pc:sldChg>
      <pc:sldChg chg="addSp delSp modSp add mod">
        <pc:chgData name="Geir Johansen" userId="1d496581-2eb7-40dd-ab69-855e6ed05e94" providerId="ADAL" clId="{41A14505-FD19-4BE1-9BC9-F5401AF3ED50}" dt="2022-03-25T14:22:37.346" v="2463" actId="962"/>
        <pc:sldMkLst>
          <pc:docMk/>
          <pc:sldMk cId="1384109357" sldId="337"/>
        </pc:sldMkLst>
        <pc:spChg chg="mod">
          <ac:chgData name="Geir Johansen" userId="1d496581-2eb7-40dd-ab69-855e6ed05e94" providerId="ADAL" clId="{41A14505-FD19-4BE1-9BC9-F5401AF3ED50}" dt="2022-03-25T14:22:24.925" v="2459" actId="20577"/>
          <ac:spMkLst>
            <pc:docMk/>
            <pc:sldMk cId="1384109357" sldId="337"/>
            <ac:spMk id="11" creationId="{D4121884-001E-48BE-8A27-0537FEC59512}"/>
          </ac:spMkLst>
        </pc:spChg>
        <pc:picChg chg="del">
          <ac:chgData name="Geir Johansen" userId="1d496581-2eb7-40dd-ab69-855e6ed05e94" providerId="ADAL" clId="{41A14505-FD19-4BE1-9BC9-F5401AF3ED50}" dt="2022-03-25T14:22:27.573" v="2460" actId="478"/>
          <ac:picMkLst>
            <pc:docMk/>
            <pc:sldMk cId="1384109357" sldId="337"/>
            <ac:picMk id="3" creationId="{ECD8F64A-6FDE-4EC2-BED1-D860D1DD4153}"/>
          </ac:picMkLst>
        </pc:picChg>
        <pc:picChg chg="add mod">
          <ac:chgData name="Geir Johansen" userId="1d496581-2eb7-40dd-ab69-855e6ed05e94" providerId="ADAL" clId="{41A14505-FD19-4BE1-9BC9-F5401AF3ED50}" dt="2022-03-25T14:22:37.346" v="2463" actId="962"/>
          <ac:picMkLst>
            <pc:docMk/>
            <pc:sldMk cId="1384109357" sldId="337"/>
            <ac:picMk id="4" creationId="{02399537-AE43-4ED0-A307-6EE2C8AA7483}"/>
          </ac:picMkLst>
        </pc:picChg>
      </pc:sldChg>
      <pc:sldChg chg="addSp delSp modSp add mod">
        <pc:chgData name="Geir Johansen" userId="1d496581-2eb7-40dd-ab69-855e6ed05e94" providerId="ADAL" clId="{41A14505-FD19-4BE1-9BC9-F5401AF3ED50}" dt="2022-03-25T15:00:40.703" v="2518"/>
        <pc:sldMkLst>
          <pc:docMk/>
          <pc:sldMk cId="4245705642" sldId="338"/>
        </pc:sldMkLst>
        <pc:spChg chg="add del mod">
          <ac:chgData name="Geir Johansen" userId="1d496581-2eb7-40dd-ab69-855e6ed05e94" providerId="ADAL" clId="{41A14505-FD19-4BE1-9BC9-F5401AF3ED50}" dt="2022-03-25T15:00:40.703" v="2518"/>
          <ac:spMkLst>
            <pc:docMk/>
            <pc:sldMk cId="4245705642" sldId="338"/>
            <ac:spMk id="7" creationId="{A65BD064-7024-44FE-A3DE-047EF29007BC}"/>
          </ac:spMkLst>
        </pc:spChg>
        <pc:spChg chg="mod">
          <ac:chgData name="Geir Johansen" userId="1d496581-2eb7-40dd-ab69-855e6ed05e94" providerId="ADAL" clId="{41A14505-FD19-4BE1-9BC9-F5401AF3ED50}" dt="2022-03-25T14:23:15.707" v="2478" actId="20577"/>
          <ac:spMkLst>
            <pc:docMk/>
            <pc:sldMk cId="4245705642" sldId="338"/>
            <ac:spMk id="11" creationId="{D4121884-001E-48BE-8A27-0537FEC59512}"/>
          </ac:spMkLst>
        </pc:spChg>
        <pc:picChg chg="del">
          <ac:chgData name="Geir Johansen" userId="1d496581-2eb7-40dd-ab69-855e6ed05e94" providerId="ADAL" clId="{41A14505-FD19-4BE1-9BC9-F5401AF3ED50}" dt="2022-03-25T14:22:47.016" v="2465" actId="478"/>
          <ac:picMkLst>
            <pc:docMk/>
            <pc:sldMk cId="4245705642" sldId="338"/>
            <ac:picMk id="3" creationId="{ECD8F64A-6FDE-4EC2-BED1-D860D1DD4153}"/>
          </ac:picMkLst>
        </pc:picChg>
        <pc:picChg chg="add del mod">
          <ac:chgData name="Geir Johansen" userId="1d496581-2eb7-40dd-ab69-855e6ed05e94" providerId="ADAL" clId="{41A14505-FD19-4BE1-9BC9-F5401AF3ED50}" dt="2022-03-25T15:00:40.703" v="2518"/>
          <ac:picMkLst>
            <pc:docMk/>
            <pc:sldMk cId="4245705642" sldId="338"/>
            <ac:picMk id="4" creationId="{1BDE9C8E-C735-4215-883F-39EC8AC0B69D}"/>
          </ac:picMkLst>
        </pc:picChg>
        <pc:picChg chg="add del mod">
          <ac:chgData name="Geir Johansen" userId="1d496581-2eb7-40dd-ab69-855e6ed05e94" providerId="ADAL" clId="{41A14505-FD19-4BE1-9BC9-F5401AF3ED50}" dt="2022-03-25T14:22:58.740" v="2469" actId="478"/>
          <ac:picMkLst>
            <pc:docMk/>
            <pc:sldMk cId="4245705642" sldId="338"/>
            <ac:picMk id="4" creationId="{84618CFB-471F-4391-B313-8C157018B547}"/>
          </ac:picMkLst>
        </pc:picChg>
        <pc:picChg chg="add mod">
          <ac:chgData name="Geir Johansen" userId="1d496581-2eb7-40dd-ab69-855e6ed05e94" providerId="ADAL" clId="{41A14505-FD19-4BE1-9BC9-F5401AF3ED50}" dt="2022-03-25T14:23:11.642" v="2471" actId="27614"/>
          <ac:picMkLst>
            <pc:docMk/>
            <pc:sldMk cId="4245705642" sldId="338"/>
            <ac:picMk id="6" creationId="{FF7A8DB4-68A2-4532-A43B-3C213BDEF95C}"/>
          </ac:picMkLst>
        </pc:picChg>
        <pc:cxnChg chg="add del mod">
          <ac:chgData name="Geir Johansen" userId="1d496581-2eb7-40dd-ab69-855e6ed05e94" providerId="ADAL" clId="{41A14505-FD19-4BE1-9BC9-F5401AF3ED50}" dt="2022-03-25T15:00:40.703" v="2518"/>
          <ac:cxnSpMkLst>
            <pc:docMk/>
            <pc:sldMk cId="4245705642" sldId="338"/>
            <ac:cxnSpMk id="5" creationId="{5BA259C6-D856-496D-822E-A4C1352D7C92}"/>
          </ac:cxnSpMkLst>
        </pc:cxnChg>
      </pc:sldChg>
      <pc:sldChg chg="addSp delSp modSp add mod ord">
        <pc:chgData name="Geir Johansen" userId="1d496581-2eb7-40dd-ab69-855e6ed05e94" providerId="ADAL" clId="{41A14505-FD19-4BE1-9BC9-F5401AF3ED50}" dt="2022-03-25T15:20:06.986" v="2790" actId="20577"/>
        <pc:sldMkLst>
          <pc:docMk/>
          <pc:sldMk cId="647842628" sldId="339"/>
        </pc:sldMkLst>
        <pc:spChg chg="add mod">
          <ac:chgData name="Geir Johansen" userId="1d496581-2eb7-40dd-ab69-855e6ed05e94" providerId="ADAL" clId="{41A14505-FD19-4BE1-9BC9-F5401AF3ED50}" dt="2022-03-25T15:20:06.986" v="2790" actId="20577"/>
          <ac:spMkLst>
            <pc:docMk/>
            <pc:sldMk cId="647842628" sldId="339"/>
            <ac:spMk id="2" creationId="{F02DA68A-AD91-4781-95A3-BCD2597567A3}"/>
          </ac:spMkLst>
        </pc:spChg>
        <pc:spChg chg="add mod">
          <ac:chgData name="Geir Johansen" userId="1d496581-2eb7-40dd-ab69-855e6ed05e94" providerId="ADAL" clId="{41A14505-FD19-4BE1-9BC9-F5401AF3ED50}" dt="2022-03-25T15:01:16.991" v="2546" actId="1076"/>
          <ac:spMkLst>
            <pc:docMk/>
            <pc:sldMk cId="647842628" sldId="339"/>
            <ac:spMk id="7" creationId="{DAB7F92E-5279-4264-94AD-98E720FD6E3D}"/>
          </ac:spMkLst>
        </pc:spChg>
        <pc:spChg chg="mod">
          <ac:chgData name="Geir Johansen" userId="1d496581-2eb7-40dd-ab69-855e6ed05e94" providerId="ADAL" clId="{41A14505-FD19-4BE1-9BC9-F5401AF3ED50}" dt="2022-03-25T15:03:23.905" v="2699" actId="20577"/>
          <ac:spMkLst>
            <pc:docMk/>
            <pc:sldMk cId="647842628" sldId="339"/>
            <ac:spMk id="11" creationId="{D4121884-001E-48BE-8A27-0537FEC59512}"/>
          </ac:spMkLst>
        </pc:spChg>
        <pc:picChg chg="add mod">
          <ac:chgData name="Geir Johansen" userId="1d496581-2eb7-40dd-ab69-855e6ed05e94" providerId="ADAL" clId="{41A14505-FD19-4BE1-9BC9-F5401AF3ED50}" dt="2022-03-25T15:01:16.991" v="2546" actId="1076"/>
          <ac:picMkLst>
            <pc:docMk/>
            <pc:sldMk cId="647842628" sldId="339"/>
            <ac:picMk id="4" creationId="{84C11EA8-3C43-4C45-9D30-3D999A41748C}"/>
          </ac:picMkLst>
        </pc:picChg>
        <pc:picChg chg="del">
          <ac:chgData name="Geir Johansen" userId="1d496581-2eb7-40dd-ab69-855e6ed05e94" providerId="ADAL" clId="{41A14505-FD19-4BE1-9BC9-F5401AF3ED50}" dt="2022-03-25T15:00:46.629" v="2520" actId="478"/>
          <ac:picMkLst>
            <pc:docMk/>
            <pc:sldMk cId="647842628" sldId="339"/>
            <ac:picMk id="6" creationId="{FF7A8DB4-68A2-4532-A43B-3C213BDEF95C}"/>
          </ac:picMkLst>
        </pc:picChg>
        <pc:cxnChg chg="add mod">
          <ac:chgData name="Geir Johansen" userId="1d496581-2eb7-40dd-ab69-855e6ed05e94" providerId="ADAL" clId="{41A14505-FD19-4BE1-9BC9-F5401AF3ED50}" dt="2022-03-25T15:01:16.991" v="2546" actId="1076"/>
          <ac:cxnSpMkLst>
            <pc:docMk/>
            <pc:sldMk cId="647842628" sldId="339"/>
            <ac:cxnSpMk id="5" creationId="{85307827-195C-49EF-9242-ABD0F92B09A5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347" cy="496490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1344" y="1"/>
            <a:ext cx="2946347" cy="496490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r">
              <a:defRPr sz="1200"/>
            </a:lvl1pPr>
          </a:lstStyle>
          <a:p>
            <a:fld id="{96229DDC-4037-4783-A30C-E4DC94271D02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2" y="9431600"/>
            <a:ext cx="2946347" cy="496490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1344" y="9431600"/>
            <a:ext cx="2946347" cy="496490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r">
              <a:defRPr sz="1200"/>
            </a:lvl1pPr>
          </a:lstStyle>
          <a:p>
            <a:fld id="{21F816DD-76F1-470A-A540-327A178109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2330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242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551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707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679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499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186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101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94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49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027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05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7DF0F-0CAE-4A2B-BB1A-569A1A5A0A96}" type="datetimeFigureOut">
              <a:rPr lang="nb-NO" smtClean="0"/>
              <a:t>25.03.2022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3EB40-AEC1-45C5-A917-CC640C4A3B9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ki-tv.no/secret/68707720/92cc5637e5606da2bc928dddd5c860c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hlinkClick r:id="rId2"/>
            <a:extLst>
              <a:ext uri="{FF2B5EF4-FFF2-40B4-BE49-F238E27FC236}">
                <a16:creationId xmlns:a16="http://schemas.microsoft.com/office/drawing/2014/main" id="{6E132175-9986-406F-A49D-77C84C07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701" y="792481"/>
            <a:ext cx="3559241" cy="2411385"/>
          </a:xfrm>
          <a:prstGeom prst="rect">
            <a:avLst/>
          </a:prstGeom>
        </p:spPr>
      </p:pic>
      <p:pic>
        <p:nvPicPr>
          <p:cNvPr id="7" name="Plassholder for innhold 5">
            <a:extLst>
              <a:ext uri="{FF2B5EF4-FFF2-40B4-BE49-F238E27FC236}">
                <a16:creationId xmlns:a16="http://schemas.microsoft.com/office/drawing/2014/main" id="{F5513274-A5BB-468E-8630-31AE39D0C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7283" t="2435" r="734"/>
          <a:stretch/>
        </p:blipFill>
        <p:spPr>
          <a:xfrm>
            <a:off x="7779942" y="792481"/>
            <a:ext cx="4267857" cy="379562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E4BC2F4-6368-4525-9140-1072BC7FD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34" t="2434" r="36900" b="-3"/>
          <a:stretch/>
        </p:blipFill>
        <p:spPr>
          <a:xfrm>
            <a:off x="144201" y="792481"/>
            <a:ext cx="4036632" cy="379562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50D5BEE-E1EC-4446-8593-F8A563FDFF0F}"/>
              </a:ext>
            </a:extLst>
          </p:cNvPr>
          <p:cNvSpPr txBox="1"/>
          <p:nvPr/>
        </p:nvSpPr>
        <p:spPr>
          <a:xfrm>
            <a:off x="3056904" y="4364631"/>
            <a:ext cx="6010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>
                <a:latin typeface="Industry-Black" panose="00000A00000000000000" pitchFamily="2" charset="0"/>
              </a:rPr>
              <a:t>Lagledermøte</a:t>
            </a:r>
          </a:p>
          <a:p>
            <a:pPr algn="ctr"/>
            <a:r>
              <a:rPr lang="nb-NO" sz="3600" dirty="0">
                <a:latin typeface="Industry-Black" panose="00000A00000000000000" pitchFamily="2" charset="0"/>
              </a:rPr>
              <a:t>25/3</a:t>
            </a:r>
          </a:p>
          <a:p>
            <a:pPr algn="ctr"/>
            <a:endParaRPr lang="nb-NO" sz="3600" dirty="0">
              <a:latin typeface="Industry-Black" panose="00000A00000000000000" pitchFamily="2" charset="0"/>
            </a:endParaRPr>
          </a:p>
          <a:p>
            <a:pPr algn="ctr"/>
            <a:r>
              <a:rPr lang="nb-NO" sz="2400" dirty="0">
                <a:latin typeface="Industry-Black" panose="00000A00000000000000" pitchFamily="2" charset="0"/>
              </a:rPr>
              <a:t>https://www.skiforbundet.no/nm2022/</a:t>
            </a:r>
          </a:p>
        </p:txBody>
      </p:sp>
    </p:spTree>
    <p:extLst>
      <p:ext uri="{BB962C8B-B14F-4D97-AF65-F5344CB8AC3E}">
        <p14:creationId xmlns:p14="http://schemas.microsoft.com/office/powerpoint/2010/main" val="125659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4190BDFD-0350-45A2-A462-AE146D60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247650"/>
            <a:ext cx="3036570" cy="1064514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latin typeface="Industry-Black" panose="00000A00000000000000" pitchFamily="2" charset="0"/>
              </a:rPr>
              <a:t>Arena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3195BC01-1EC6-4E94-88ED-7D309424F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77" y="0"/>
            <a:ext cx="484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4190BDFD-0350-45A2-A462-AE146D60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247649"/>
            <a:ext cx="3036570" cy="2315333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latin typeface="Industry-Black" panose="00000A00000000000000" pitchFamily="2" charset="0"/>
              </a:rPr>
              <a:t>Område/</a:t>
            </a:r>
            <a:br>
              <a:rPr lang="nb-NO" sz="5400" b="1" dirty="0">
                <a:latin typeface="Industry-Black" panose="00000A00000000000000" pitchFamily="2" charset="0"/>
              </a:rPr>
            </a:br>
            <a:r>
              <a:rPr lang="nb-NO" sz="5400" b="1" dirty="0">
                <a:latin typeface="Industry-Black" panose="00000A00000000000000" pitchFamily="2" charset="0"/>
              </a:rPr>
              <a:t>Teknikksoner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690FDCE-0802-4ED2-B640-6851ED68D82D}"/>
              </a:ext>
            </a:extLst>
          </p:cNvPr>
          <p:cNvGrpSpPr/>
          <p:nvPr/>
        </p:nvGrpSpPr>
        <p:grpSpPr>
          <a:xfrm>
            <a:off x="4183295" y="59015"/>
            <a:ext cx="4978352" cy="6846831"/>
            <a:chOff x="4183295" y="59015"/>
            <a:chExt cx="4978352" cy="6846831"/>
          </a:xfrm>
        </p:grpSpPr>
        <p:pic>
          <p:nvPicPr>
            <p:cNvPr id="3" name="Bilde 2" descr="Et bilde som inneholder kart&#10;&#10;Automatisk generert beskrivelse">
              <a:extLst>
                <a:ext uri="{FF2B5EF4-FFF2-40B4-BE49-F238E27FC236}">
                  <a16:creationId xmlns:a16="http://schemas.microsoft.com/office/drawing/2014/main" id="{982616D2-2DCA-4FF2-8B0A-68404A079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295" y="59015"/>
              <a:ext cx="4978352" cy="6846831"/>
            </a:xfrm>
            <a:prstGeom prst="rect">
              <a:avLst/>
            </a:prstGeom>
          </p:spPr>
        </p:pic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B7227DF-00B1-4CFA-8420-A882EF66574D}"/>
                </a:ext>
              </a:extLst>
            </p:cNvPr>
            <p:cNvSpPr/>
            <p:nvPr/>
          </p:nvSpPr>
          <p:spPr>
            <a:xfrm rot="1626727">
              <a:off x="5071309" y="2401202"/>
              <a:ext cx="322265" cy="9348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37E81FEB-4B90-4B19-A358-B55DFDA966B1}"/>
                </a:ext>
              </a:extLst>
            </p:cNvPr>
            <p:cNvSpPr/>
            <p:nvPr/>
          </p:nvSpPr>
          <p:spPr>
            <a:xfrm rot="4287707">
              <a:off x="6681984" y="2296515"/>
              <a:ext cx="218267" cy="72777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3D4229A7-6A23-4F08-88AB-C81B3583BDD6}"/>
                </a:ext>
              </a:extLst>
            </p:cNvPr>
            <p:cNvSpPr/>
            <p:nvPr/>
          </p:nvSpPr>
          <p:spPr>
            <a:xfrm rot="1091144">
              <a:off x="6612101" y="2683896"/>
              <a:ext cx="219637" cy="91721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4A1B4110-2FE6-4561-9BA1-DC25D2920DF1}"/>
                </a:ext>
              </a:extLst>
            </p:cNvPr>
            <p:cNvSpPr/>
            <p:nvPr/>
          </p:nvSpPr>
          <p:spPr>
            <a:xfrm>
              <a:off x="7081255" y="5404931"/>
              <a:ext cx="1721225" cy="2711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  <a:latin typeface="Industry-Black" panose="00000A00000000000000" pitchFamily="2" charset="0"/>
                </a:rPr>
                <a:t>Teknikksoner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320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4190BDFD-0350-45A2-A462-AE146D60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29" y="247649"/>
            <a:ext cx="4221951" cy="3276387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latin typeface="Industry-Black" panose="00000A00000000000000" pitchFamily="2" charset="0"/>
              </a:rPr>
              <a:t>Område/</a:t>
            </a:r>
            <a:br>
              <a:rPr lang="nb-NO" sz="5400" b="1" dirty="0">
                <a:latin typeface="Industry-Black" panose="00000A00000000000000" pitchFamily="2" charset="0"/>
              </a:rPr>
            </a:br>
            <a:r>
              <a:rPr lang="nb-NO" sz="5400" b="1" dirty="0">
                <a:latin typeface="Industry-Black" panose="00000A00000000000000" pitchFamily="2" charset="0"/>
              </a:rPr>
              <a:t>No-coachsoner</a:t>
            </a:r>
            <a:br>
              <a:rPr lang="nb-NO" sz="5400" b="1" dirty="0">
                <a:latin typeface="Industry-Black" panose="00000A00000000000000" pitchFamily="2" charset="0"/>
              </a:rPr>
            </a:br>
            <a:r>
              <a:rPr lang="nb-NO" sz="5400" b="1" dirty="0">
                <a:latin typeface="Industry-Black" panose="00000A00000000000000" pitchFamily="2" charset="0"/>
              </a:rPr>
              <a:t>(Lørdag)</a:t>
            </a:r>
          </a:p>
        </p:txBody>
      </p:sp>
      <p:pic>
        <p:nvPicPr>
          <p:cNvPr id="9" name="Bilde 8" descr="Et bilde som inneholder kart&#10;&#10;Automatisk generert beskrivelse">
            <a:extLst>
              <a:ext uri="{FF2B5EF4-FFF2-40B4-BE49-F238E27FC236}">
                <a16:creationId xmlns:a16="http://schemas.microsoft.com/office/drawing/2014/main" id="{E2919D37-74CC-4081-ABAB-AF77C44C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80" y="0"/>
            <a:ext cx="55816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71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">
            <a:extLst>
              <a:ext uri="{FF2B5EF4-FFF2-40B4-BE49-F238E27FC236}">
                <a16:creationId xmlns:a16="http://schemas.microsoft.com/office/drawing/2014/main" id="{D4121884-001E-48BE-8A27-0537FEC5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1197014"/>
            <a:ext cx="1826651" cy="619273"/>
          </a:xfrm>
        </p:spPr>
        <p:txBody>
          <a:bodyPr anchor="b">
            <a:normAutofit fontScale="90000"/>
          </a:bodyPr>
          <a:lstStyle/>
          <a:p>
            <a:r>
              <a:rPr lang="nb-NO" sz="3600" b="1" dirty="0">
                <a:latin typeface="Industry-Black" panose="00000A00000000000000" pitchFamily="2" charset="0"/>
              </a:rPr>
              <a:t>1,2km</a:t>
            </a:r>
            <a:br>
              <a:rPr lang="nb-NO" sz="3600" b="1" dirty="0">
                <a:latin typeface="Industry-Black" panose="00000A00000000000000" pitchFamily="2" charset="0"/>
              </a:rPr>
            </a:br>
            <a:r>
              <a:rPr lang="nb-NO" sz="3600" b="1" dirty="0">
                <a:latin typeface="Industry-Black" panose="00000A00000000000000" pitchFamily="2" charset="0"/>
              </a:rPr>
              <a:t>Sprint </a:t>
            </a:r>
            <a:br>
              <a:rPr lang="nb-NO" sz="3600" b="1" dirty="0">
                <a:latin typeface="Industry-Black" panose="00000A00000000000000" pitchFamily="2" charset="0"/>
              </a:rPr>
            </a:br>
            <a:r>
              <a:rPr lang="nb-NO" sz="3600" b="1" dirty="0">
                <a:latin typeface="Industry-Black" panose="00000A00000000000000" pitchFamily="2" charset="0"/>
              </a:rPr>
              <a:t>Kvinner</a:t>
            </a:r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ECD8F64A-6FDE-4EC2-BED1-D860D1DD4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70" y="0"/>
            <a:ext cx="4915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49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">
            <a:extLst>
              <a:ext uri="{FF2B5EF4-FFF2-40B4-BE49-F238E27FC236}">
                <a16:creationId xmlns:a16="http://schemas.microsoft.com/office/drawing/2014/main" id="{D4121884-001E-48BE-8A27-0537FEC5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1197014"/>
            <a:ext cx="1826651" cy="619273"/>
          </a:xfrm>
        </p:spPr>
        <p:txBody>
          <a:bodyPr anchor="b">
            <a:normAutofit fontScale="90000"/>
          </a:bodyPr>
          <a:lstStyle/>
          <a:p>
            <a:r>
              <a:rPr lang="nb-NO" sz="3600" b="1" dirty="0">
                <a:latin typeface="Industry-Black" panose="00000A00000000000000" pitchFamily="2" charset="0"/>
              </a:rPr>
              <a:t>1,3km</a:t>
            </a:r>
            <a:br>
              <a:rPr lang="nb-NO" sz="3600" b="1" dirty="0">
                <a:latin typeface="Industry-Black" panose="00000A00000000000000" pitchFamily="2" charset="0"/>
              </a:rPr>
            </a:br>
            <a:r>
              <a:rPr lang="nb-NO" sz="3600" b="1" dirty="0">
                <a:latin typeface="Industry-Black" panose="00000A00000000000000" pitchFamily="2" charset="0"/>
              </a:rPr>
              <a:t>Sprint </a:t>
            </a:r>
            <a:br>
              <a:rPr lang="nb-NO" sz="3600" b="1" dirty="0">
                <a:latin typeface="Industry-Black" panose="00000A00000000000000" pitchFamily="2" charset="0"/>
              </a:rPr>
            </a:br>
            <a:r>
              <a:rPr lang="nb-NO" sz="3600" b="1" dirty="0">
                <a:latin typeface="Industry-Black" panose="00000A00000000000000" pitchFamily="2" charset="0"/>
              </a:rPr>
              <a:t>Herrer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49297E34-C013-47C3-99A2-AED8F9799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70" y="0"/>
            <a:ext cx="4915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22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">
            <a:extLst>
              <a:ext uri="{FF2B5EF4-FFF2-40B4-BE49-F238E27FC236}">
                <a16:creationId xmlns:a16="http://schemas.microsoft.com/office/drawing/2014/main" id="{D4121884-001E-48BE-8A27-0537FEC5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97" y="405904"/>
            <a:ext cx="1826651" cy="619273"/>
          </a:xfrm>
        </p:spPr>
        <p:txBody>
          <a:bodyPr anchor="b">
            <a:normAutofit/>
          </a:bodyPr>
          <a:lstStyle/>
          <a:p>
            <a:r>
              <a:rPr lang="nb-NO" sz="3600" b="1" dirty="0">
                <a:latin typeface="Industry-Black" panose="00000A00000000000000" pitchFamily="2" charset="0"/>
              </a:rPr>
              <a:t>2,5 km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5EEC0B2-66D7-4EF9-BD6E-62EB519FB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68" y="0"/>
            <a:ext cx="4916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5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">
            <a:extLst>
              <a:ext uri="{FF2B5EF4-FFF2-40B4-BE49-F238E27FC236}">
                <a16:creationId xmlns:a16="http://schemas.microsoft.com/office/drawing/2014/main" id="{D4121884-001E-48BE-8A27-0537FEC5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1197014"/>
            <a:ext cx="1826651" cy="619273"/>
          </a:xfrm>
        </p:spPr>
        <p:txBody>
          <a:bodyPr anchor="b">
            <a:normAutofit/>
          </a:bodyPr>
          <a:lstStyle/>
          <a:p>
            <a:r>
              <a:rPr lang="nb-NO" sz="3600" b="1" dirty="0">
                <a:latin typeface="Industry-Black" panose="00000A00000000000000" pitchFamily="2" charset="0"/>
              </a:rPr>
              <a:t>5 km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9FD94FA2-00C5-49B3-8B03-3C3C9EFBC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54" y="0"/>
            <a:ext cx="5035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00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">
            <a:extLst>
              <a:ext uri="{FF2B5EF4-FFF2-40B4-BE49-F238E27FC236}">
                <a16:creationId xmlns:a16="http://schemas.microsoft.com/office/drawing/2014/main" id="{D4121884-001E-48BE-8A27-0537FEC5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1197014"/>
            <a:ext cx="1826651" cy="619273"/>
          </a:xfrm>
        </p:spPr>
        <p:txBody>
          <a:bodyPr anchor="b">
            <a:normAutofit/>
          </a:bodyPr>
          <a:lstStyle/>
          <a:p>
            <a:r>
              <a:rPr lang="nb-NO" sz="3600" b="1" dirty="0">
                <a:latin typeface="Industry-Black" panose="00000A00000000000000" pitchFamily="2" charset="0"/>
              </a:rPr>
              <a:t>7,5 km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:a16="http://schemas.microsoft.com/office/drawing/2014/main" id="{02399537-AE43-4ED0-A307-6EE2C8AA7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02" y="0"/>
            <a:ext cx="4984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0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">
            <a:extLst>
              <a:ext uri="{FF2B5EF4-FFF2-40B4-BE49-F238E27FC236}">
                <a16:creationId xmlns:a16="http://schemas.microsoft.com/office/drawing/2014/main" id="{D4121884-001E-48BE-8A27-0537FEC5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1197014"/>
            <a:ext cx="1826651" cy="619273"/>
          </a:xfrm>
        </p:spPr>
        <p:txBody>
          <a:bodyPr anchor="b">
            <a:normAutofit/>
          </a:bodyPr>
          <a:lstStyle/>
          <a:p>
            <a:r>
              <a:rPr lang="nb-NO" sz="3600" b="1" dirty="0">
                <a:latin typeface="Industry-Black" panose="00000A00000000000000" pitchFamily="2" charset="0"/>
              </a:rPr>
              <a:t>8,3 km</a:t>
            </a:r>
          </a:p>
        </p:txBody>
      </p:sp>
      <p:pic>
        <p:nvPicPr>
          <p:cNvPr id="6" name="Bilde 5" descr="Et bilde som inneholder kart&#10;&#10;Automatisk generert beskrivelse">
            <a:extLst>
              <a:ext uri="{FF2B5EF4-FFF2-40B4-BE49-F238E27FC236}">
                <a16:creationId xmlns:a16="http://schemas.microsoft.com/office/drawing/2014/main" id="{FF7A8DB4-68A2-4532-A43B-3C213BDE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10" y="0"/>
            <a:ext cx="4986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05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303DB7-9682-4680-8885-03FE2EF55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59317" cy="1325563"/>
          </a:xfrm>
        </p:spPr>
        <p:txBody>
          <a:bodyPr/>
          <a:lstStyle/>
          <a:p>
            <a:r>
              <a:rPr lang="nb-NO" dirty="0">
                <a:latin typeface="Industry-Black" panose="00000A00000000000000" pitchFamily="2" charset="0"/>
              </a:rPr>
              <a:t>Tidsplan Sprint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04E0BBA5-FFBF-4EDC-B466-191CB3D222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5190675"/>
              </p:ext>
            </p:extLst>
          </p:nvPr>
        </p:nvGraphicFramePr>
        <p:xfrm>
          <a:off x="5746532" y="578070"/>
          <a:ext cx="4729656" cy="5701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0555">
                  <a:extLst>
                    <a:ext uri="{9D8B030D-6E8A-4147-A177-3AD203B41FA5}">
                      <a16:colId xmlns:a16="http://schemas.microsoft.com/office/drawing/2014/main" val="1721574703"/>
                    </a:ext>
                  </a:extLst>
                </a:gridCol>
                <a:gridCol w="1309101">
                  <a:extLst>
                    <a:ext uri="{9D8B030D-6E8A-4147-A177-3AD203B41FA5}">
                      <a16:colId xmlns:a16="http://schemas.microsoft.com/office/drawing/2014/main" val="1580351529"/>
                    </a:ext>
                  </a:extLst>
                </a:gridCol>
              </a:tblGrid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1 Kvinner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17:10:00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38415256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2 Kvinner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17:15:30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32637058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3 Kvinner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17:21:00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56327650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4 Kvinner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>
                          <a:effectLst/>
                        </a:rPr>
                        <a:t>17:26:30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38106860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5 Kvinner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17:32:00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44555666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41843975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1 Menn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17:37:30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46824692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2 Menn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>
                          <a:effectLst/>
                        </a:rPr>
                        <a:t>17:43:00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55330114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3 Menn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17:48:30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8031512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4 Menn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17:54:00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40415277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Kvartfinale 5 Menn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17:59:30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1425321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87527153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Semifinale 1 Kvinner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18:05:00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29296144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Semifinale 2 Kvinner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18:10:30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5969480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94941071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Semifinale 1 Menn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18:19:30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7156698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Semifinale 2 Menn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18:25:00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76122018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80463641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Finale Kvinner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18:30:30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82211286"/>
                  </a:ext>
                </a:extLst>
              </a:tr>
              <a:tr h="285093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u="none" strike="noStrike">
                          <a:effectLst/>
                        </a:rPr>
                        <a:t>Finale Menn</a:t>
                      </a:r>
                      <a:endParaRPr lang="nb-NO" sz="1800" b="0" i="0" u="none" strike="noStrike">
                        <a:solidFill>
                          <a:srgbClr val="1F497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>
                          <a:effectLst/>
                        </a:rPr>
                        <a:t>18:45:00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40485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343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latin typeface="Industry-Black" panose="00000A00000000000000" pitchFamily="2" charset="0"/>
              </a:rPr>
              <a:t>Agenda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40080" y="2706624"/>
            <a:ext cx="7127065" cy="3941378"/>
          </a:xfrm>
        </p:spPr>
        <p:txBody>
          <a:bodyPr>
            <a:norm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nn-NO" dirty="0">
                <a:effectLst/>
                <a:latin typeface="Industry-Black" panose="00000A00000000000000" pitchFamily="2" charset="0"/>
                <a:ea typeface="Times New Roman" panose="02020603050405020304" pitchFamily="18" charset="0"/>
              </a:rPr>
              <a:t>Velkommen og generell info</a:t>
            </a:r>
            <a:endParaRPr lang="nn-NO" dirty="0">
              <a:latin typeface="Industry-Black" panose="00000A00000000000000" pitchFamily="2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nn-NO" dirty="0">
                <a:latin typeface="Industry-Black" panose="00000A00000000000000" pitchFamily="2" charset="0"/>
              </a:rPr>
              <a:t>Presentasjon av jury og arrangør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nn-NO" dirty="0" err="1">
                <a:latin typeface="Industry-Black" panose="00000A00000000000000" pitchFamily="2" charset="0"/>
              </a:rPr>
              <a:t>Rennprogram</a:t>
            </a:r>
            <a:endParaRPr lang="nn-NO" dirty="0">
              <a:latin typeface="Industry-Black" panose="00000A00000000000000" pitchFamily="2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nn-NO" dirty="0">
                <a:latin typeface="Industry-Black" panose="00000A00000000000000" pitchFamily="2" charset="0"/>
              </a:rPr>
              <a:t>Kart og </a:t>
            </a:r>
            <a:r>
              <a:rPr lang="nn-NO" dirty="0" err="1">
                <a:latin typeface="Industry-Black" panose="00000A00000000000000" pitchFamily="2" charset="0"/>
              </a:rPr>
              <a:t>beskrivelser</a:t>
            </a:r>
            <a:r>
              <a:rPr lang="nn-NO" dirty="0">
                <a:latin typeface="Industry-Black" panose="00000A00000000000000" pitchFamily="2" charset="0"/>
              </a:rPr>
              <a:t>: </a:t>
            </a:r>
            <a:br>
              <a:rPr lang="nn-NO" dirty="0">
                <a:latin typeface="Industry-Black" panose="00000A00000000000000" pitchFamily="2" charset="0"/>
              </a:rPr>
            </a:br>
            <a:r>
              <a:rPr lang="nn-NO" dirty="0">
                <a:latin typeface="Industry-Black" panose="00000A00000000000000" pitchFamily="2" charset="0"/>
              </a:rPr>
              <a:t>Område, arena, </a:t>
            </a:r>
            <a:r>
              <a:rPr lang="nn-NO" dirty="0" err="1">
                <a:latin typeface="Industry-Black" panose="00000A00000000000000" pitchFamily="2" charset="0"/>
              </a:rPr>
              <a:t>akkreditering</a:t>
            </a:r>
            <a:r>
              <a:rPr lang="nn-NO" dirty="0">
                <a:latin typeface="Industry-Black" panose="00000A00000000000000" pitchFamily="2" charset="0"/>
              </a:rPr>
              <a:t> og løyper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nn-NO" dirty="0" err="1">
                <a:latin typeface="Industry-Black" panose="00000A00000000000000" pitchFamily="2" charset="0"/>
              </a:rPr>
              <a:t>Løypekjøring</a:t>
            </a:r>
            <a:endParaRPr lang="nn-NO" dirty="0">
              <a:latin typeface="Industry-Black" panose="00000A00000000000000" pitchFamily="2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nn-NO" dirty="0" err="1">
                <a:latin typeface="Industry-Black" panose="00000A00000000000000" pitchFamily="2" charset="0"/>
              </a:rPr>
              <a:t>Værmelding</a:t>
            </a:r>
            <a:r>
              <a:rPr lang="nn-NO" dirty="0">
                <a:latin typeface="Industry-Black" panose="00000A00000000000000" pitchFamily="2" charset="0"/>
              </a:rPr>
              <a:t> og generelt </a:t>
            </a:r>
            <a:r>
              <a:rPr lang="nn-NO" dirty="0" err="1">
                <a:latin typeface="Industry-Black" panose="00000A00000000000000" pitchFamily="2" charset="0"/>
              </a:rPr>
              <a:t>fra</a:t>
            </a:r>
            <a:r>
              <a:rPr lang="nn-NO" dirty="0">
                <a:latin typeface="Industry-Black" panose="00000A00000000000000" pitchFamily="2" charset="0"/>
              </a:rPr>
              <a:t> arrangør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nn-NO" dirty="0">
                <a:latin typeface="Industry-Black" panose="00000A00000000000000" pitchFamily="2" charset="0"/>
              </a:rPr>
              <a:t>Info </a:t>
            </a:r>
            <a:r>
              <a:rPr lang="nn-NO" dirty="0" err="1">
                <a:latin typeface="Industry-Black" panose="00000A00000000000000" pitchFamily="2" charset="0"/>
              </a:rPr>
              <a:t>fra</a:t>
            </a:r>
            <a:r>
              <a:rPr lang="nn-NO" dirty="0">
                <a:latin typeface="Industry-Black" panose="00000A00000000000000" pitchFamily="2" charset="0"/>
              </a:rPr>
              <a:t> TD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992D759-9A3E-4B91-86B1-9B3B69028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160" y="640701"/>
            <a:ext cx="2977896" cy="208228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3668435"/>
            <a:ext cx="2977896" cy="19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51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780638-59A9-43E4-A1D0-62D17A25D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b-NO" dirty="0">
                <a:latin typeface="Industry-Black" panose="00000A00000000000000" pitchFamily="2" charset="0"/>
              </a:rPr>
              <a:t>Værmelding og generell info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428625-3418-49DE-8DB0-5CFC11680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3601"/>
            <a:ext cx="10515600" cy="826481"/>
          </a:xfrm>
        </p:spPr>
        <p:txBody>
          <a:bodyPr/>
          <a:lstStyle/>
          <a:p>
            <a:pPr marL="0" indent="0">
              <a:buNone/>
            </a:pPr>
            <a:r>
              <a:rPr lang="nb-NO" dirty="0">
                <a:latin typeface="Industry-Black" panose="00000A00000000000000" pitchFamily="2" charset="0"/>
              </a:rPr>
              <a:t>yr.no : søk på </a:t>
            </a:r>
            <a:r>
              <a:rPr lang="nb-NO" dirty="0" err="1">
                <a:latin typeface="Industry-Black" panose="00000A00000000000000" pitchFamily="2" charset="0"/>
              </a:rPr>
              <a:t>Bjørnmyra</a:t>
            </a:r>
            <a:r>
              <a:rPr lang="nb-NO" dirty="0">
                <a:latin typeface="Industry-Black" panose="00000A00000000000000" pitchFamily="2" charset="0"/>
              </a:rPr>
              <a:t> (79 </a:t>
            </a:r>
            <a:r>
              <a:rPr lang="nb-NO" dirty="0" err="1">
                <a:latin typeface="Industry-Black" panose="00000A00000000000000" pitchFamily="2" charset="0"/>
              </a:rPr>
              <a:t>moh</a:t>
            </a:r>
            <a:r>
              <a:rPr lang="nb-NO" dirty="0">
                <a:latin typeface="Industry-Black" panose="00000A00000000000000" pitchFamily="2" charset="0"/>
              </a:rPr>
              <a:t>)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C801E2-D438-473A-8BB6-A887073C2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13" y="1688119"/>
            <a:ext cx="10096821" cy="49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29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3F1EC-6CF4-43D6-95D4-53D4FC72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Industry-Black" panose="00000A00000000000000" pitchFamily="2" charset="0"/>
              </a:rPr>
              <a:t>Generell info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EFECE6-CBD7-4858-A18A-6D0B7987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13387" cy="4351338"/>
          </a:xfrm>
        </p:spPr>
        <p:txBody>
          <a:bodyPr>
            <a:normAutofit fontScale="92500" lnSpcReduction="20000"/>
          </a:bodyPr>
          <a:lstStyle/>
          <a:p>
            <a:r>
              <a:rPr lang="nb-NO" dirty="0">
                <a:latin typeface="Industry-Black" panose="00000A00000000000000" pitchFamily="2" charset="0"/>
              </a:rPr>
              <a:t>Løypekjøring</a:t>
            </a:r>
          </a:p>
          <a:p>
            <a:pPr lvl="1"/>
            <a:r>
              <a:rPr lang="nb-NO" dirty="0">
                <a:latin typeface="Industry-Black" panose="00000A00000000000000" pitchFamily="2" charset="0"/>
              </a:rPr>
              <a:t>Traseene glattes i kveld.</a:t>
            </a:r>
          </a:p>
          <a:p>
            <a:pPr lvl="1"/>
            <a:r>
              <a:rPr lang="nb-NO" dirty="0">
                <a:latin typeface="Industry-Black" panose="00000A00000000000000" pitchFamily="2" charset="0"/>
              </a:rPr>
              <a:t>Sporsetting så tidlig som mulig, men væravhengig</a:t>
            </a:r>
            <a:br>
              <a:rPr lang="nb-NO" dirty="0">
                <a:latin typeface="Industry-Black" panose="00000A00000000000000" pitchFamily="2" charset="0"/>
              </a:rPr>
            </a:br>
            <a:endParaRPr lang="nb-NO" dirty="0">
              <a:latin typeface="Industry-Black" panose="00000A00000000000000" pitchFamily="2" charset="0"/>
            </a:endParaRPr>
          </a:p>
          <a:p>
            <a:r>
              <a:rPr lang="nb-NO" dirty="0">
                <a:latin typeface="Industry-Black" panose="00000A00000000000000" pitchFamily="2" charset="0"/>
              </a:rPr>
              <a:t>Stafettpåmelding – lagoppstilling innen kl. 16.00 (</a:t>
            </a:r>
            <a:r>
              <a:rPr lang="nb-NO" dirty="0" err="1">
                <a:latin typeface="Industry-Black" panose="00000A00000000000000" pitchFamily="2" charset="0"/>
              </a:rPr>
              <a:t>sportsadmin</a:t>
            </a:r>
            <a:r>
              <a:rPr lang="nb-NO" dirty="0">
                <a:latin typeface="Industry-Black" panose="00000A00000000000000" pitchFamily="2" charset="0"/>
              </a:rPr>
              <a:t>)</a:t>
            </a:r>
          </a:p>
          <a:p>
            <a:r>
              <a:rPr lang="nb-NO" dirty="0">
                <a:latin typeface="Industry-Black" panose="00000A00000000000000" pitchFamily="2" charset="0"/>
              </a:rPr>
              <a:t>Blomsterseremoni i målgården umiddelbart, </a:t>
            </a:r>
            <a:br>
              <a:rPr lang="nb-NO" dirty="0">
                <a:latin typeface="Industry-Black" panose="00000A00000000000000" pitchFamily="2" charset="0"/>
              </a:rPr>
            </a:br>
            <a:r>
              <a:rPr lang="nb-NO" dirty="0">
                <a:latin typeface="Industry-Black" panose="00000A00000000000000" pitchFamily="2" charset="0"/>
              </a:rPr>
              <a:t>premieseremoni (Uten ski!) (6 beste) i Tianhallen </a:t>
            </a:r>
            <a:br>
              <a:rPr lang="nb-NO" dirty="0">
                <a:latin typeface="Industry-Black" panose="00000A00000000000000" pitchFamily="2" charset="0"/>
              </a:rPr>
            </a:br>
            <a:r>
              <a:rPr lang="nb-NO" dirty="0" err="1">
                <a:latin typeface="Industry-Black" panose="00000A00000000000000" pitchFamily="2" charset="0"/>
              </a:rPr>
              <a:t>ca</a:t>
            </a:r>
            <a:r>
              <a:rPr lang="nb-NO" dirty="0">
                <a:latin typeface="Industry-Black" panose="00000A00000000000000" pitchFamily="2" charset="0"/>
              </a:rPr>
              <a:t> 30 minutter etter målgang</a:t>
            </a:r>
          </a:p>
          <a:p>
            <a:r>
              <a:rPr lang="nb-NO" dirty="0">
                <a:latin typeface="Industry-Black" panose="00000A00000000000000" pitchFamily="2" charset="0"/>
              </a:rPr>
              <a:t>Mulighet for 1 lagleder/serviceperson per lag/løper på indre arena under hhv. stafett og sprint</a:t>
            </a:r>
          </a:p>
          <a:p>
            <a:r>
              <a:rPr lang="nb-NO" dirty="0">
                <a:latin typeface="Industry-Black" panose="00000A00000000000000" pitchFamily="2" charset="0"/>
              </a:rPr>
              <a:t>Avmeldinger må være meldt innen kl. 16.00 dagen i forvegen, </a:t>
            </a:r>
            <a:br>
              <a:rPr lang="nb-NO" dirty="0">
                <a:latin typeface="Industry-Black" panose="00000A00000000000000" pitchFamily="2" charset="0"/>
              </a:rPr>
            </a:br>
            <a:r>
              <a:rPr lang="nb-NO" dirty="0">
                <a:latin typeface="Industry-Black" panose="00000A00000000000000" pitchFamily="2" charset="0"/>
              </a:rPr>
              <a:t>deretter trekkes og publiseres startlister </a:t>
            </a:r>
          </a:p>
        </p:txBody>
      </p:sp>
    </p:spTree>
    <p:extLst>
      <p:ext uri="{BB962C8B-B14F-4D97-AF65-F5344CB8AC3E}">
        <p14:creationId xmlns:p14="http://schemas.microsoft.com/office/powerpoint/2010/main" val="2172094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3F1EC-6CF4-43D6-95D4-53D4FC72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Industry-Black" panose="00000A00000000000000" pitchFamily="2" charset="0"/>
              </a:rPr>
              <a:t>Fra TD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EFECE6-CBD7-4858-A18A-6D0B7987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dirty="0">
                <a:latin typeface="Industry-Black" panose="00000A00000000000000" pitchFamily="2" charset="0"/>
              </a:rPr>
              <a:t>Teknikk-kontroll i hele løypa</a:t>
            </a:r>
          </a:p>
          <a:p>
            <a:r>
              <a:rPr lang="nb-NO" sz="2400" dirty="0">
                <a:latin typeface="Industry-Black" panose="00000A00000000000000" pitchFamily="2" charset="0"/>
              </a:rPr>
              <a:t>Trening og oppvarming KUN i fartsretning</a:t>
            </a:r>
          </a:p>
          <a:p>
            <a:r>
              <a:rPr lang="nb-NO" sz="2400" dirty="0">
                <a:latin typeface="Industry-Black" panose="00000A00000000000000" pitchFamily="2" charset="0"/>
              </a:rPr>
              <a:t>Juryen forbeholder seg retten til å holde løypene stengt inntil rennstart (lørdag – oppdateres fortløpende via </a:t>
            </a:r>
            <a:r>
              <a:rPr lang="nb-NO" sz="2400" dirty="0" err="1">
                <a:latin typeface="Industry-Black" panose="00000A00000000000000" pitchFamily="2" charset="0"/>
              </a:rPr>
              <a:t>WhatsApp</a:t>
            </a:r>
            <a:r>
              <a:rPr lang="nb-NO" sz="2400" dirty="0">
                <a:latin typeface="Industry-Black" panose="00000A00000000000000" pitchFamily="2" charset="0"/>
              </a:rPr>
              <a:t>)</a:t>
            </a:r>
          </a:p>
          <a:p>
            <a:r>
              <a:rPr lang="nb-NO" sz="2400" dirty="0">
                <a:latin typeface="Industry-Black" panose="00000A00000000000000" pitchFamily="2" charset="0"/>
              </a:rPr>
              <a:t>Vise disiplin ved fellesstarter</a:t>
            </a:r>
          </a:p>
          <a:p>
            <a:pPr lvl="1"/>
            <a:r>
              <a:rPr lang="nb-NO" sz="2000" dirty="0">
                <a:latin typeface="Industry-Black" panose="00000A00000000000000" pitchFamily="2" charset="0"/>
              </a:rPr>
              <a:t>Startspor skal følges inntil det opphører</a:t>
            </a:r>
          </a:p>
          <a:p>
            <a:r>
              <a:rPr lang="nb-NO" sz="2400" dirty="0">
                <a:latin typeface="Industry-Black" panose="00000A00000000000000" pitchFamily="2" charset="0"/>
              </a:rPr>
              <a:t>Løper som blir ‘rundet’ i stafett blir ikke tatt ut av løpet, </a:t>
            </a:r>
            <a:br>
              <a:rPr lang="nb-NO" sz="2400" dirty="0">
                <a:latin typeface="Industry-Black" panose="00000A00000000000000" pitchFamily="2" charset="0"/>
              </a:rPr>
            </a:br>
            <a:r>
              <a:rPr lang="nb-NO" sz="2400" dirty="0">
                <a:latin typeface="Industry-Black" panose="00000A00000000000000" pitchFamily="2" charset="0"/>
              </a:rPr>
              <a:t>men skal vike og ikke henge på løper som passerer</a:t>
            </a:r>
          </a:p>
        </p:txBody>
      </p:sp>
    </p:spTree>
    <p:extLst>
      <p:ext uri="{BB962C8B-B14F-4D97-AF65-F5344CB8AC3E}">
        <p14:creationId xmlns:p14="http://schemas.microsoft.com/office/powerpoint/2010/main" val="223378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latin typeface="Industry-Black" panose="00000A00000000000000" pitchFamily="2" charset="0"/>
              </a:rPr>
              <a:t>Jury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nn-NO" sz="2200" dirty="0">
                <a:effectLst/>
                <a:latin typeface="Industry-Black" panose="00000A00000000000000" pitchFamily="2" charset="0"/>
                <a:ea typeface="Times New Roman" panose="02020603050405020304" pitchFamily="18" charset="0"/>
              </a:rPr>
              <a:t>Kenneth Holth, TD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nn-NO" sz="2200" dirty="0">
                <a:latin typeface="Industry-Black" panose="00000A00000000000000" pitchFamily="2" charset="0"/>
              </a:rPr>
              <a:t>Sylvi Ofstad, ass. TD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nn-NO" sz="2200" dirty="0">
                <a:latin typeface="Industry-Black" panose="00000A00000000000000" pitchFamily="2" charset="0"/>
              </a:rPr>
              <a:t>Fred Arne Jacobsen, ass. TD</a:t>
            </a:r>
          </a:p>
          <a:p>
            <a:pPr marL="342900" lvl="0" indent="-342900">
              <a:tabLst>
                <a:tab pos="457200" algn="l"/>
              </a:tabLst>
            </a:pPr>
            <a:r>
              <a:rPr lang="nn-NO" sz="2200" dirty="0">
                <a:latin typeface="Industry-Black" panose="00000A00000000000000" pitchFamily="2" charset="0"/>
              </a:rPr>
              <a:t>Rune Tøllefsen, </a:t>
            </a:r>
            <a:r>
              <a:rPr lang="nn-NO" sz="2200" dirty="0" err="1">
                <a:latin typeface="Industry-Black" panose="00000A00000000000000" pitchFamily="2" charset="0"/>
              </a:rPr>
              <a:t>rennleder</a:t>
            </a:r>
            <a:endParaRPr lang="nn-NO" sz="2200" dirty="0">
              <a:latin typeface="Industry-Black" panose="00000A00000000000000" pitchFamily="2" charset="0"/>
            </a:endParaRPr>
          </a:p>
          <a:p>
            <a:pPr marL="342900" lvl="0" indent="-342900">
              <a:tabLst>
                <a:tab pos="457200" algn="l"/>
              </a:tabLst>
            </a:pPr>
            <a:r>
              <a:rPr lang="nn-NO" sz="2200" dirty="0">
                <a:latin typeface="Industry-Black" panose="00000A00000000000000" pitchFamily="2" charset="0"/>
              </a:rPr>
              <a:t>Geir Johansen, ass. </a:t>
            </a:r>
            <a:r>
              <a:rPr lang="nn-NO" sz="2200" dirty="0" err="1">
                <a:latin typeface="Industry-Black" panose="00000A00000000000000" pitchFamily="2" charset="0"/>
              </a:rPr>
              <a:t>Rennleder</a:t>
            </a:r>
            <a:r>
              <a:rPr lang="nn-NO" sz="2200" dirty="0">
                <a:latin typeface="Industry-Black" panose="00000A00000000000000" pitchFamily="2" charset="0"/>
              </a:rPr>
              <a:t>/</a:t>
            </a:r>
            <a:r>
              <a:rPr lang="nn-NO" sz="2200" dirty="0" err="1">
                <a:latin typeface="Industry-Black" panose="00000A00000000000000" pitchFamily="2" charset="0"/>
              </a:rPr>
              <a:t>rennsekretær</a:t>
            </a:r>
            <a:endParaRPr lang="nn-NO" sz="2200" dirty="0">
              <a:latin typeface="Industry-Black" panose="00000A00000000000000" pitchFamily="2" charset="0"/>
            </a:endParaRPr>
          </a:p>
          <a:p>
            <a:pPr marL="342900" lvl="0" indent="-342900">
              <a:tabLst>
                <a:tab pos="457200" algn="l"/>
              </a:tabLst>
            </a:pPr>
            <a:endParaRPr lang="nb-NO" sz="220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4A78A6C-B59F-4670-BD6A-4CD1A5D6C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640701"/>
            <a:ext cx="4014216" cy="280693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9EBF2CA-1D9E-473C-A6AA-D43F1ADE3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10" y="4079193"/>
            <a:ext cx="3272587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latin typeface="Industry-Black" panose="00000A00000000000000" pitchFamily="2" charset="0"/>
              </a:rPr>
              <a:t>Arrangør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2879" y="2706623"/>
            <a:ext cx="9926892" cy="3929307"/>
          </a:xfrm>
        </p:spPr>
        <p:txBody>
          <a:bodyPr>
            <a:noAutofit/>
          </a:bodyPr>
          <a:lstStyle/>
          <a:p>
            <a:pPr marL="0" lvl="0" indent="0">
              <a:buNone/>
              <a:tabLst>
                <a:tab pos="457200" algn="l"/>
              </a:tabLst>
            </a:pPr>
            <a:r>
              <a:rPr lang="nb-NO" sz="2400" b="1" i="0" dirty="0">
                <a:effectLst/>
                <a:latin typeface="georgia pro regular"/>
              </a:rPr>
              <a:t>Leder hovedkomite: 		</a:t>
            </a:r>
            <a:r>
              <a:rPr lang="nb-NO" sz="2400" b="1" i="0" u="none" strike="noStrike" dirty="0">
                <a:effectLst/>
                <a:latin typeface="georgia pro regular"/>
              </a:rPr>
              <a:t>Ole T Andreassen</a:t>
            </a:r>
            <a:r>
              <a:rPr lang="nb-NO" sz="2400" b="1" i="0" dirty="0">
                <a:effectLst/>
                <a:latin typeface="georgia pro regular"/>
              </a:rPr>
              <a:t>, 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915 71 220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Nestleder hovedkomite: 	</a:t>
            </a:r>
            <a:r>
              <a:rPr lang="nb-NO" sz="2400" b="1" i="0" u="none" strike="noStrike" dirty="0">
                <a:effectLst/>
                <a:latin typeface="georgia pro regular"/>
              </a:rPr>
              <a:t>Finn Håkon Jørstad</a:t>
            </a:r>
            <a:r>
              <a:rPr lang="nb-NO" sz="2400" b="1" i="0" dirty="0">
                <a:effectLst/>
                <a:latin typeface="georgia pro regular"/>
              </a:rPr>
              <a:t>, 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915 76 644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Rennleder: 			</a:t>
            </a:r>
            <a:r>
              <a:rPr lang="nb-NO" sz="2400" b="1" i="0" u="none" strike="noStrike" dirty="0">
                <a:effectLst/>
                <a:latin typeface="georgia pro regular"/>
              </a:rPr>
              <a:t>Rune Tøllefsen</a:t>
            </a:r>
            <a:r>
              <a:rPr lang="nb-NO" sz="2400" b="1" i="0" dirty="0">
                <a:effectLst/>
                <a:latin typeface="georgia pro regular"/>
              </a:rPr>
              <a:t>, 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911 41 316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Ass. </a:t>
            </a:r>
            <a:r>
              <a:rPr lang="nb-NO" sz="2400" b="1" i="0" dirty="0" err="1">
                <a:effectLst/>
                <a:latin typeface="georgia pro regular"/>
              </a:rPr>
              <a:t>Rennl</a:t>
            </a:r>
            <a:r>
              <a:rPr lang="nb-NO" sz="2400" b="1" i="0" dirty="0">
                <a:effectLst/>
                <a:latin typeface="georgia pro regular"/>
              </a:rPr>
              <a:t>/rennsekretær: 	</a:t>
            </a:r>
            <a:r>
              <a:rPr lang="nb-NO" sz="2400" b="1" i="0" u="none" strike="noStrike" dirty="0">
                <a:effectLst/>
                <a:latin typeface="georgia pro regular"/>
              </a:rPr>
              <a:t>Geir Johansen</a:t>
            </a:r>
            <a:r>
              <a:rPr lang="nb-NO" sz="2400" b="1" i="0" dirty="0">
                <a:effectLst/>
                <a:latin typeface="georgia pro regular"/>
              </a:rPr>
              <a:t>, 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915 75 594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Sikkerhetsansvarlig: 		</a:t>
            </a:r>
            <a:r>
              <a:rPr lang="nb-NO" sz="2400" b="1" i="0" u="none" strike="noStrike" dirty="0">
                <a:effectLst/>
                <a:latin typeface="georgia pro regular"/>
              </a:rPr>
              <a:t>Frank J Formo</a:t>
            </a:r>
            <a:r>
              <a:rPr lang="nb-NO" sz="2400" b="1" i="0" dirty="0">
                <a:effectLst/>
                <a:latin typeface="georgia pro regular"/>
              </a:rPr>
              <a:t>, 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994 09 495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dirty="0">
                <a:latin typeface="georgia pro regular"/>
              </a:rPr>
              <a:t>Leder rennkontor:		</a:t>
            </a:r>
            <a:r>
              <a:rPr lang="nb-NO" sz="2400" b="1" i="0" u="none" strike="noStrike" dirty="0">
                <a:effectLst/>
                <a:latin typeface="georgia pro regular"/>
              </a:rPr>
              <a:t>Sveinung Ims,		  </a:t>
            </a:r>
            <a:r>
              <a:rPr lang="nb-NO" sz="2400" b="1" i="0" u="none" strike="noStrike" dirty="0" err="1">
                <a:effectLst/>
                <a:latin typeface="georgia pro regular"/>
              </a:rPr>
              <a:t>tlf</a:t>
            </a:r>
            <a:r>
              <a:rPr lang="nb-NO" sz="2400" b="1" i="0" u="none" strike="noStrike" dirty="0">
                <a:effectLst/>
                <a:latin typeface="georgia pro regular"/>
              </a:rPr>
              <a:t> 911 11 949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Løypesjef: 			</a:t>
            </a:r>
            <a:r>
              <a:rPr lang="nb-NO" sz="2400" b="1" i="0" u="none" strike="noStrike" dirty="0">
                <a:effectLst/>
                <a:latin typeface="georgia pro regular"/>
              </a:rPr>
              <a:t>Tormod Johnsen</a:t>
            </a:r>
            <a:r>
              <a:rPr lang="nb-NO" sz="2400" b="1" i="0" dirty="0">
                <a:effectLst/>
                <a:latin typeface="georgia pro regular"/>
              </a:rPr>
              <a:t>, 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992 57 294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Arenasjef: 			</a:t>
            </a:r>
            <a:r>
              <a:rPr lang="nb-NO" sz="2400" b="1" i="0" u="none" strike="noStrike" dirty="0">
                <a:effectLst/>
                <a:latin typeface="georgia pro regular"/>
              </a:rPr>
              <a:t>Øyvind Hansen</a:t>
            </a:r>
            <a:r>
              <a:rPr lang="nb-NO" sz="2400" b="1" i="0" dirty="0">
                <a:effectLst/>
                <a:latin typeface="georgia pro regular"/>
              </a:rPr>
              <a:t>, 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928 04 247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Ansvarlig smøreområde: 	</a:t>
            </a:r>
            <a:r>
              <a:rPr lang="nb-NO" sz="2400" b="1" i="0" u="none" strike="noStrike" dirty="0">
                <a:effectLst/>
                <a:latin typeface="georgia pro regular"/>
              </a:rPr>
              <a:t>Jon Arne Torbergsen</a:t>
            </a:r>
            <a:r>
              <a:rPr lang="nb-NO" sz="2400" b="1" i="0" dirty="0">
                <a:effectLst/>
                <a:latin typeface="georgia pro regular"/>
              </a:rPr>
              <a:t>, 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404 76 759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Logistikk og parkering: 	</a:t>
            </a:r>
            <a:r>
              <a:rPr lang="nb-NO" sz="2400" b="1" i="0" u="none" strike="noStrike" dirty="0">
                <a:effectLst/>
                <a:latin typeface="georgia pro regular"/>
              </a:rPr>
              <a:t>Alf Gunnar Bendiksen</a:t>
            </a:r>
            <a:r>
              <a:rPr lang="nb-NO" sz="2400" b="1" i="0" dirty="0">
                <a:effectLst/>
                <a:latin typeface="georgia pro regular"/>
              </a:rPr>
              <a:t>,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991 65 450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Lege: 				</a:t>
            </a:r>
            <a:r>
              <a:rPr lang="nb-NO" sz="2400" b="1" i="0" u="none" strike="noStrike" dirty="0">
                <a:effectLst/>
                <a:latin typeface="georgia pro regular"/>
              </a:rPr>
              <a:t>Barbro Hætta</a:t>
            </a:r>
            <a:r>
              <a:rPr lang="nb-NO" sz="2400" b="1" i="0" dirty="0">
                <a:effectLst/>
                <a:latin typeface="georgia pro regular"/>
              </a:rPr>
              <a:t>, 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913 18 931</a:t>
            </a:r>
            <a:br>
              <a:rPr lang="nb-NO" sz="2400" b="1" i="0" dirty="0">
                <a:effectLst/>
                <a:latin typeface="georgia pro regular"/>
              </a:rPr>
            </a:br>
            <a:r>
              <a:rPr lang="nb-NO" sz="2400" b="1" i="0" dirty="0">
                <a:effectLst/>
                <a:latin typeface="georgia pro regular"/>
              </a:rPr>
              <a:t>Pressekontakt: 		</a:t>
            </a:r>
            <a:r>
              <a:rPr lang="nb-NO" sz="2400" b="1" i="0" u="none" strike="noStrike" dirty="0">
                <a:effectLst/>
                <a:latin typeface="georgia pro regular"/>
              </a:rPr>
              <a:t>Beate Ingebrigtsen</a:t>
            </a:r>
            <a:r>
              <a:rPr lang="nb-NO" sz="2400" b="1" i="0" dirty="0">
                <a:effectLst/>
                <a:latin typeface="georgia pro regular"/>
              </a:rPr>
              <a:t>, 	  </a:t>
            </a:r>
            <a:r>
              <a:rPr lang="nb-NO" sz="2400" b="1" i="0" dirty="0" err="1">
                <a:effectLst/>
                <a:latin typeface="georgia pro regular"/>
              </a:rPr>
              <a:t>tlf</a:t>
            </a:r>
            <a:r>
              <a:rPr lang="nb-NO" sz="2400" b="1" i="0" dirty="0">
                <a:effectLst/>
                <a:latin typeface="georgia pro regular"/>
              </a:rPr>
              <a:t> 977 97 117</a:t>
            </a:r>
            <a:endParaRPr lang="nb-NO" sz="2400" b="1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F1038EB-0939-4CC5-AAFD-23296B7C2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160" y="640701"/>
            <a:ext cx="2977896" cy="208228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4C5B2FF-D8F5-41EF-88E5-7BD283F09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3668435"/>
            <a:ext cx="2977896" cy="19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69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936" y="329224"/>
            <a:ext cx="4818888" cy="1481328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latin typeface="Industry-Black" panose="00000A00000000000000" pitchFamily="2" charset="0"/>
              </a:rPr>
              <a:t>Rennprogram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0937" y="2560340"/>
            <a:ext cx="5813464" cy="4068752"/>
          </a:xfrm>
        </p:spPr>
        <p:txBody>
          <a:bodyPr numCol="1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Lørdag 26.03: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09.00 - Kvinner senior, 10 km klassisk (2 x 5 km)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10.20 - Menn senior, 15 km klassisk (2 x 7,5 km)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13.30 - Kvinner 7,5 km kombinert (3x2,5)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14.10 - Menn 7,5 km kombinert (3x2,5)</a:t>
            </a:r>
          </a:p>
          <a:p>
            <a:pPr marL="0" indent="0">
              <a:lnSpc>
                <a:spcPct val="100000"/>
              </a:lnSpc>
              <a:buNone/>
            </a:pPr>
            <a:endParaRPr lang="nb-NO" sz="1600" dirty="0">
              <a:latin typeface="Industry-Black" panose="00000A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Søndag 27.03: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10.00 - Kvinner, stafett 3 x 5 km (KFF)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12.50 - Menn, stafett  3 x 10 km (KFF)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15.00 - Kvinner 3 km kombinert (1x2,5)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15.16</a:t>
            </a:r>
            <a:r>
              <a:rPr lang="nb-NO" sz="1600" dirty="0">
                <a:solidFill>
                  <a:srgbClr val="FF0000"/>
                </a:solidFill>
                <a:latin typeface="Industry-Black" panose="00000A00000000000000" pitchFamily="2" charset="0"/>
              </a:rPr>
              <a:t> </a:t>
            </a:r>
            <a:r>
              <a:rPr lang="nb-NO" sz="1600" dirty="0">
                <a:latin typeface="Industry-Black" panose="00000A00000000000000" pitchFamily="2" charset="0"/>
              </a:rPr>
              <a:t>- Menn 10 km kombinert (4x2,5)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992D759-9A3E-4B91-86B1-9B3B69028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583" y="455943"/>
            <a:ext cx="2755973" cy="1927109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95B9AE9-0FAE-45AF-AFE9-95430CF67955}"/>
              </a:ext>
            </a:extLst>
          </p:cNvPr>
          <p:cNvSpPr txBox="1"/>
          <p:nvPr/>
        </p:nvSpPr>
        <p:spPr>
          <a:xfrm>
            <a:off x="6687555" y="2560340"/>
            <a:ext cx="5261291" cy="3615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Mandag 28.03:</a:t>
            </a:r>
            <a:br>
              <a:rPr lang="nb-NO" sz="1600" dirty="0">
                <a:latin typeface="Industry-Black" panose="00000A00000000000000" pitchFamily="2" charset="0"/>
              </a:rPr>
            </a:br>
            <a:r>
              <a:rPr lang="nb-NO" sz="1600" dirty="0">
                <a:latin typeface="Industry-Black" panose="00000A00000000000000" pitchFamily="2" charset="0"/>
              </a:rPr>
              <a:t>15.40 - Kvinner og menn, sprint klassisk, prolog</a:t>
            </a:r>
            <a:br>
              <a:rPr lang="nb-NO" sz="1600" dirty="0">
                <a:latin typeface="Industry-Black" panose="00000A00000000000000" pitchFamily="2" charset="0"/>
              </a:rPr>
            </a:br>
            <a:r>
              <a:rPr lang="nb-NO" sz="1600" dirty="0">
                <a:latin typeface="Industry-Black" panose="00000A00000000000000" pitchFamily="2" charset="0"/>
              </a:rPr>
              <a:t>17.10 - Kvinner og menn, sprint klassisk, finaler</a:t>
            </a:r>
          </a:p>
          <a:p>
            <a:pPr marL="0" indent="0">
              <a:buNone/>
            </a:pPr>
            <a:endParaRPr lang="nb-NO" sz="1600" dirty="0">
              <a:latin typeface="Industry-Black" panose="00000A00000000000000" pitchFamily="2" charset="0"/>
            </a:endParaRPr>
          </a:p>
          <a:p>
            <a:pPr marL="0" indent="0">
              <a:buNone/>
            </a:pPr>
            <a:endParaRPr lang="nb-NO" sz="1600" dirty="0">
              <a:latin typeface="Industry-Black" panose="00000A00000000000000" pitchFamily="2" charset="0"/>
            </a:endParaRPr>
          </a:p>
          <a:p>
            <a:pPr marL="0" indent="0">
              <a:buNone/>
            </a:pPr>
            <a:endParaRPr lang="nb-NO" sz="1600" dirty="0">
              <a:latin typeface="Industry-Black" panose="00000A00000000000000" pitchFamily="2" charset="0"/>
            </a:endParaRPr>
          </a:p>
          <a:p>
            <a:pPr marL="0" indent="0">
              <a:buNone/>
            </a:pPr>
            <a:endParaRPr lang="nb-NO" sz="1600" dirty="0">
              <a:latin typeface="Industry-Black" panose="00000A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Tirsdag 29.03: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09.00 - Kvinner, 30 km fristil (4 x 7,5 km)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latin typeface="Industry-Black" panose="00000A00000000000000" pitchFamily="2" charset="0"/>
              </a:rPr>
              <a:t>11.45 - Menn, 50 km fristil (6 x 8,3 km)</a:t>
            </a:r>
          </a:p>
          <a:p>
            <a:pPr marL="0" indent="0">
              <a:lnSpc>
                <a:spcPct val="150000"/>
              </a:lnSpc>
              <a:buNone/>
            </a:pPr>
            <a:endParaRPr lang="nb-NO" sz="1600" dirty="0">
              <a:latin typeface="Industry-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7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kart&#10;&#10;Automatisk generert beskrivelse">
            <a:extLst>
              <a:ext uri="{FF2B5EF4-FFF2-40B4-BE49-F238E27FC236}">
                <a16:creationId xmlns:a16="http://schemas.microsoft.com/office/drawing/2014/main" id="{1770BE8F-3774-4DB4-8AC7-6D0B6B7AC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992" y="0"/>
            <a:ext cx="9696938" cy="6858000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D4121884-001E-48BE-8A27-0537FEC5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" y="210695"/>
            <a:ext cx="1826651" cy="619273"/>
          </a:xfrm>
        </p:spPr>
        <p:txBody>
          <a:bodyPr anchor="b">
            <a:normAutofit/>
          </a:bodyPr>
          <a:lstStyle/>
          <a:p>
            <a:r>
              <a:rPr lang="nb-NO" sz="3600" b="1" dirty="0" err="1">
                <a:latin typeface="Industry-Black" panose="00000A00000000000000" pitchFamily="2" charset="0"/>
              </a:rPr>
              <a:t>Venue</a:t>
            </a:r>
            <a:endParaRPr lang="nb-NO" sz="3600" b="1" dirty="0">
              <a:latin typeface="Industry-Black" panose="00000A00000000000000" pitchFamily="2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8AAA2D7-2A73-4EAB-89F9-565283FAE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428" y="306663"/>
            <a:ext cx="3563119" cy="26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">
            <a:extLst>
              <a:ext uri="{FF2B5EF4-FFF2-40B4-BE49-F238E27FC236}">
                <a16:creationId xmlns:a16="http://schemas.microsoft.com/office/drawing/2014/main" id="{D4121884-001E-48BE-8A27-0537FEC5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969"/>
            <a:ext cx="4150760" cy="1607831"/>
          </a:xfrm>
        </p:spPr>
        <p:txBody>
          <a:bodyPr anchor="b">
            <a:normAutofit/>
          </a:bodyPr>
          <a:lstStyle/>
          <a:p>
            <a:r>
              <a:rPr lang="nb-NO" sz="3600" b="1" dirty="0">
                <a:latin typeface="Industry-Black" panose="00000A00000000000000" pitchFamily="2" charset="0"/>
              </a:rPr>
              <a:t>Ankomst før renn</a:t>
            </a:r>
            <a:br>
              <a:rPr lang="nb-NO" sz="3600" b="1" dirty="0">
                <a:latin typeface="Industry-Black" panose="00000A00000000000000" pitchFamily="2" charset="0"/>
              </a:rPr>
            </a:br>
            <a:br>
              <a:rPr lang="nb-NO" sz="3600" b="1" dirty="0">
                <a:latin typeface="Industry-Black" panose="00000A00000000000000" pitchFamily="2" charset="0"/>
              </a:rPr>
            </a:br>
            <a:endParaRPr lang="nb-NO" sz="3600" b="1" dirty="0">
              <a:latin typeface="Industry-Black" panose="00000A00000000000000" pitchFamily="2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4C11EA8-3C43-4C45-9D30-3D999A417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96" y="840242"/>
            <a:ext cx="7420356" cy="5735324"/>
          </a:xfrm>
          <a:prstGeom prst="rect">
            <a:avLst/>
          </a:prstGeom>
        </p:spPr>
      </p:pic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85307827-195C-49EF-9242-ABD0F92B09A5}"/>
              </a:ext>
            </a:extLst>
          </p:cNvPr>
          <p:cNvCxnSpPr/>
          <p:nvPr/>
        </p:nvCxnSpPr>
        <p:spPr>
          <a:xfrm flipH="1" flipV="1">
            <a:off x="9784101" y="3244102"/>
            <a:ext cx="1590675" cy="3143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l: bøyd mot høyre 6">
            <a:extLst>
              <a:ext uri="{FF2B5EF4-FFF2-40B4-BE49-F238E27FC236}">
                <a16:creationId xmlns:a16="http://schemas.microsoft.com/office/drawing/2014/main" id="{DAB7F92E-5279-4264-94AD-98E720FD6E3D}"/>
              </a:ext>
            </a:extLst>
          </p:cNvPr>
          <p:cNvSpPr/>
          <p:nvPr/>
        </p:nvSpPr>
        <p:spPr>
          <a:xfrm>
            <a:off x="9573916" y="3155202"/>
            <a:ext cx="210185" cy="3143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02DA68A-AD91-4781-95A3-BCD2597567A3}"/>
              </a:ext>
            </a:extLst>
          </p:cNvPr>
          <p:cNvSpPr txBox="1"/>
          <p:nvPr/>
        </p:nvSpPr>
        <p:spPr>
          <a:xfrm>
            <a:off x="0" y="1140432"/>
            <a:ext cx="44598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b="1" dirty="0">
                <a:latin typeface="Industry-Black" panose="00000A00000000000000" pitchFamily="2" charset="0"/>
              </a:rPr>
              <a:t>Snuplass/</a:t>
            </a:r>
            <a:r>
              <a:rPr lang="nb-NO" sz="1800" b="1" dirty="0" err="1">
                <a:latin typeface="Industry-Black" panose="00000A00000000000000" pitchFamily="2" charset="0"/>
              </a:rPr>
              <a:t>dropsone</a:t>
            </a:r>
            <a:r>
              <a:rPr lang="nb-NO" sz="1800" b="1" dirty="0">
                <a:latin typeface="Industry-Black" panose="00000A00000000000000" pitchFamily="2" charset="0"/>
              </a:rPr>
              <a:t> nede foran huset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b="1" dirty="0">
                <a:latin typeface="Industry-Black" panose="00000A00000000000000" pitchFamily="2" charset="0"/>
              </a:rPr>
              <a:t>Returner til parkering umiddelbart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b="1" dirty="0">
                <a:latin typeface="Industry-Black" panose="00000A00000000000000" pitchFamily="2" charset="0"/>
              </a:rPr>
              <a:t>Bom stenges kl. 08.00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800" b="1" dirty="0">
                <a:latin typeface="Industry-Black" panose="00000A00000000000000" pitchFamily="2" charset="0"/>
              </a:rPr>
              <a:t>Deretter kun </a:t>
            </a:r>
            <a:r>
              <a:rPr lang="nb-NO" sz="1800" b="1" dirty="0" err="1">
                <a:latin typeface="Industry-Black" panose="00000A00000000000000" pitchFamily="2" charset="0"/>
              </a:rPr>
              <a:t>uttrykningskjøretøy</a:t>
            </a:r>
            <a:endParaRPr lang="nb-NO" sz="1800" b="1" dirty="0">
              <a:latin typeface="Industry-Black" panose="00000A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b="1" dirty="0" err="1">
                <a:latin typeface="Industry-Black" panose="00000A00000000000000" pitchFamily="2" charset="0"/>
              </a:rPr>
              <a:t>Isskraper</a:t>
            </a:r>
            <a:r>
              <a:rPr lang="nb-NO" b="1" dirty="0">
                <a:latin typeface="Industry-Black" panose="00000A00000000000000" pitchFamily="2" charset="0"/>
              </a:rPr>
              <a:t> fungerer som </a:t>
            </a:r>
            <a:br>
              <a:rPr lang="nb-NO" b="1" dirty="0">
                <a:latin typeface="Industry-Black" panose="00000A00000000000000" pitchFamily="2" charset="0"/>
              </a:rPr>
            </a:br>
            <a:r>
              <a:rPr lang="nb-NO" b="1" dirty="0">
                <a:latin typeface="Industry-Black" panose="00000A00000000000000" pitchFamily="2" charset="0"/>
              </a:rPr>
              <a:t>flerdagers parkeringsbevis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7842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5F96989-68B7-4983-BBB6-D9D613D48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5859" b="12500"/>
          <a:stretch/>
        </p:blipFill>
        <p:spPr>
          <a:xfrm>
            <a:off x="0" y="600075"/>
            <a:ext cx="11477625" cy="565785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190BDFD-0350-45A2-A462-AE146D60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36" y="-261028"/>
            <a:ext cx="6894576" cy="1064514"/>
          </a:xfrm>
        </p:spPr>
        <p:txBody>
          <a:bodyPr anchor="b">
            <a:normAutofit/>
          </a:bodyPr>
          <a:lstStyle/>
          <a:p>
            <a:r>
              <a:rPr lang="nb-NO" sz="5400" b="1" dirty="0">
                <a:latin typeface="Industry-Black" panose="00000A00000000000000" pitchFamily="2" charset="0"/>
              </a:rPr>
              <a:t>Akkreditering</a:t>
            </a:r>
          </a:p>
        </p:txBody>
      </p:sp>
      <p:sp>
        <p:nvSpPr>
          <p:cNvPr id="2" name="Pil: høyre 1">
            <a:extLst>
              <a:ext uri="{FF2B5EF4-FFF2-40B4-BE49-F238E27FC236}">
                <a16:creationId xmlns:a16="http://schemas.microsoft.com/office/drawing/2014/main" id="{07D50E31-5D4E-405D-8BD3-83ABFF6A6F4D}"/>
              </a:ext>
            </a:extLst>
          </p:cNvPr>
          <p:cNvSpPr/>
          <p:nvPr/>
        </p:nvSpPr>
        <p:spPr>
          <a:xfrm rot="19988807">
            <a:off x="354147" y="2827041"/>
            <a:ext cx="2546850" cy="1894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l: bøyd 2">
            <a:extLst>
              <a:ext uri="{FF2B5EF4-FFF2-40B4-BE49-F238E27FC236}">
                <a16:creationId xmlns:a16="http://schemas.microsoft.com/office/drawing/2014/main" id="{54F09ED4-0361-4F3E-828B-3487F4AF6D02}"/>
              </a:ext>
            </a:extLst>
          </p:cNvPr>
          <p:cNvSpPr/>
          <p:nvPr/>
        </p:nvSpPr>
        <p:spPr>
          <a:xfrm rot="14584801">
            <a:off x="622689" y="3221912"/>
            <a:ext cx="421240" cy="83220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4" name="Pil: høyre 3">
            <a:extLst>
              <a:ext uri="{FF2B5EF4-FFF2-40B4-BE49-F238E27FC236}">
                <a16:creationId xmlns:a16="http://schemas.microsoft.com/office/drawing/2014/main" id="{00A5DF57-0D05-4AB0-95CA-E85F474CBC30}"/>
              </a:ext>
            </a:extLst>
          </p:cNvPr>
          <p:cNvSpPr/>
          <p:nvPr/>
        </p:nvSpPr>
        <p:spPr>
          <a:xfrm rot="1803140">
            <a:off x="2791736" y="2800452"/>
            <a:ext cx="2267331" cy="228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: høyre 7">
            <a:extLst>
              <a:ext uri="{FF2B5EF4-FFF2-40B4-BE49-F238E27FC236}">
                <a16:creationId xmlns:a16="http://schemas.microsoft.com/office/drawing/2014/main" id="{6973D68C-90FD-4B2E-A57D-E5472DD9D501}"/>
              </a:ext>
            </a:extLst>
          </p:cNvPr>
          <p:cNvSpPr/>
          <p:nvPr/>
        </p:nvSpPr>
        <p:spPr>
          <a:xfrm>
            <a:off x="8438247" y="6030930"/>
            <a:ext cx="2740036" cy="226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C451B83-20E3-4F1E-9BA6-40F44F1B7066}"/>
              </a:ext>
            </a:extLst>
          </p:cNvPr>
          <p:cNvSpPr txBox="1"/>
          <p:nvPr/>
        </p:nvSpPr>
        <p:spPr>
          <a:xfrm>
            <a:off x="8438247" y="6361630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latin typeface="Industry-Black" panose="00000A00000000000000" pitchFamily="2" charset="0"/>
              </a:rPr>
              <a:t>Til start</a:t>
            </a:r>
          </a:p>
        </p:txBody>
      </p:sp>
    </p:spTree>
    <p:extLst>
      <p:ext uri="{BB962C8B-B14F-4D97-AF65-F5344CB8AC3E}">
        <p14:creationId xmlns:p14="http://schemas.microsoft.com/office/powerpoint/2010/main" val="187826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78F172-5035-4FD9-87B2-386D3B899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88" y="1235947"/>
            <a:ext cx="9034226" cy="5081752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4190BDFD-0350-45A2-A462-AE146D60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247649"/>
            <a:ext cx="3036570" cy="1518089"/>
          </a:xfrm>
        </p:spPr>
        <p:txBody>
          <a:bodyPr anchor="b">
            <a:normAutofit/>
          </a:bodyPr>
          <a:lstStyle/>
          <a:p>
            <a:r>
              <a:rPr lang="nb-NO" sz="4000" b="1" dirty="0">
                <a:latin typeface="Industry-Black" panose="00000A00000000000000" pitchFamily="2" charset="0"/>
              </a:rPr>
              <a:t>Jury og</a:t>
            </a:r>
            <a:br>
              <a:rPr lang="nb-NO" sz="4000" b="1" dirty="0">
                <a:latin typeface="Industry-Black" panose="00000A00000000000000" pitchFamily="2" charset="0"/>
              </a:rPr>
            </a:br>
            <a:r>
              <a:rPr lang="nb-NO" sz="4000" b="1" dirty="0">
                <a:latin typeface="Industry-Black" panose="00000A00000000000000" pitchFamily="2" charset="0"/>
              </a:rPr>
              <a:t>rennkontor</a:t>
            </a:r>
          </a:p>
        </p:txBody>
      </p:sp>
    </p:spTree>
    <p:extLst>
      <p:ext uri="{BB962C8B-B14F-4D97-AF65-F5344CB8AC3E}">
        <p14:creationId xmlns:p14="http://schemas.microsoft.com/office/powerpoint/2010/main" val="3141972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98D85EACE47E141B98842312D14D1F5" ma:contentTypeVersion="12" ma:contentTypeDescription="Opprett et nytt dokument." ma:contentTypeScope="" ma:versionID="25c1a948766ebae3480200ef9d8ce98e">
  <xsd:schema xmlns:xsd="http://www.w3.org/2001/XMLSchema" xmlns:xs="http://www.w3.org/2001/XMLSchema" xmlns:p="http://schemas.microsoft.com/office/2006/metadata/properties" xmlns:ns2="32a18f10-de92-4804-a2e0-978ec24c8c0b" xmlns:ns3="d5eb5643-b99d-4032-b46b-29416868bd5b" targetNamespace="http://schemas.microsoft.com/office/2006/metadata/properties" ma:root="true" ma:fieldsID="f59f5f7bca076711faa8a4536365462b" ns2:_="" ns3:_="">
    <xsd:import namespace="32a18f10-de92-4804-a2e0-978ec24c8c0b"/>
    <xsd:import namespace="d5eb5643-b99d-4032-b46b-29416868bd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18f10-de92-4804-a2e0-978ec24c8c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b5643-b99d-4032-b46b-29416868bd5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4C68E4-C09C-4765-A656-EEE202A9ED51}">
  <ds:schemaRefs>
    <ds:schemaRef ds:uri="32a18f10-de92-4804-a2e0-978ec24c8c0b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5eb5643-b99d-4032-b46b-29416868bd5b"/>
  </ds:schemaRefs>
</ds:datastoreItem>
</file>

<file path=customXml/itemProps2.xml><?xml version="1.0" encoding="utf-8"?>
<ds:datastoreItem xmlns:ds="http://schemas.openxmlformats.org/officeDocument/2006/customXml" ds:itemID="{50B7C81E-9182-413F-AEA2-BF60748E2E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a18f10-de92-4804-a2e0-978ec24c8c0b"/>
    <ds:schemaRef ds:uri="d5eb5643-b99d-4032-b46b-29416868bd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0F2021-4B01-4B41-9DC5-2E940B7ED2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2308</TotalTime>
  <Words>708</Words>
  <Application>Microsoft Office PowerPoint</Application>
  <PresentationFormat>Widescreen</PresentationFormat>
  <Paragraphs>110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georgia pro regular</vt:lpstr>
      <vt:lpstr>Industry-Black</vt:lpstr>
      <vt:lpstr>Office-tema</vt:lpstr>
      <vt:lpstr>PowerPoint-presentasjon</vt:lpstr>
      <vt:lpstr>Agenda</vt:lpstr>
      <vt:lpstr>Jury</vt:lpstr>
      <vt:lpstr>Arrangør</vt:lpstr>
      <vt:lpstr>Rennprogram</vt:lpstr>
      <vt:lpstr>Venue</vt:lpstr>
      <vt:lpstr>Ankomst før renn  </vt:lpstr>
      <vt:lpstr>Akkreditering</vt:lpstr>
      <vt:lpstr>Jury og rennkontor</vt:lpstr>
      <vt:lpstr>Arena</vt:lpstr>
      <vt:lpstr>Område/ Teknikksoner</vt:lpstr>
      <vt:lpstr>Område/ No-coachsoner (Lørdag)</vt:lpstr>
      <vt:lpstr>1,2km Sprint  Kvinner</vt:lpstr>
      <vt:lpstr>1,3km Sprint  Herrer</vt:lpstr>
      <vt:lpstr>2,5 km</vt:lpstr>
      <vt:lpstr>5 km</vt:lpstr>
      <vt:lpstr>7,5 km</vt:lpstr>
      <vt:lpstr>8,3 km</vt:lpstr>
      <vt:lpstr>Tidsplan Sprint</vt:lpstr>
      <vt:lpstr>Værmelding og generell info</vt:lpstr>
      <vt:lpstr>Generell info</vt:lpstr>
      <vt:lpstr>Fra TD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FREMTIDIGE STØRRE ARRANGEMENTER Samarbeidsavtale?</dc:title>
  <dc:creator>Sveinung</dc:creator>
  <cp:lastModifiedBy>Geir Johansen</cp:lastModifiedBy>
  <cp:revision>55</cp:revision>
  <cp:lastPrinted>2021-10-18T10:34:52Z</cp:lastPrinted>
  <dcterms:created xsi:type="dcterms:W3CDTF">2019-10-13T18:33:10Z</dcterms:created>
  <dcterms:modified xsi:type="dcterms:W3CDTF">2022-03-25T16:44:21Z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0x010100698D85EACE47E141B98842312D14D1F5</vt:lpwstr>
  </property>
</Properties>
</file>