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305" r:id="rId3"/>
    <p:sldId id="301" r:id="rId4"/>
    <p:sldId id="302" r:id="rId5"/>
    <p:sldId id="303" r:id="rId6"/>
    <p:sldId id="300" r:id="rId7"/>
    <p:sldId id="309" r:id="rId8"/>
    <p:sldId id="308" r:id="rId9"/>
    <p:sldId id="313" r:id="rId10"/>
    <p:sldId id="319" r:id="rId11"/>
    <p:sldId id="312" r:id="rId12"/>
    <p:sldId id="316" r:id="rId13"/>
    <p:sldId id="311" r:id="rId14"/>
    <p:sldId id="317" r:id="rId15"/>
    <p:sldId id="318" r:id="rId16"/>
    <p:sldId id="315" r:id="rId17"/>
    <p:sldId id="314" r:id="rId18"/>
    <p:sldId id="335" r:id="rId19"/>
    <p:sldId id="321" r:id="rId20"/>
    <p:sldId id="310" r:id="rId21"/>
    <p:sldId id="322" r:id="rId22"/>
    <p:sldId id="334" r:id="rId23"/>
    <p:sldId id="299" r:id="rId24"/>
    <p:sldId id="324" r:id="rId25"/>
    <p:sldId id="333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23" r:id="rId35"/>
    <p:sldId id="268" r:id="rId36"/>
    <p:sldId id="285" r:id="rId3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A8785F-2E6C-4083-974B-88948B5EE083}" v="23" dt="2022-02-10T15:15:45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50" autoAdjust="0"/>
    <p:restoredTop sz="94676" autoAdjust="0"/>
  </p:normalViewPr>
  <p:slideViewPr>
    <p:cSldViewPr>
      <p:cViewPr varScale="1">
        <p:scale>
          <a:sx n="79" d="100"/>
          <a:sy n="79" d="100"/>
        </p:scale>
        <p:origin x="1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und Christian Vandsemb" userId="9dfe2ab8-dd0a-4f85-9a17-b295833c6754" providerId="ADAL" clId="{E6A8785F-2E6C-4083-974B-88948B5EE083}"/>
    <pc:docChg chg="undo custSel addSld delSld modSld sldOrd">
      <pc:chgData name="Amund Christian Vandsemb" userId="9dfe2ab8-dd0a-4f85-9a17-b295833c6754" providerId="ADAL" clId="{E6A8785F-2E6C-4083-974B-88948B5EE083}" dt="2022-02-10T15:15:57.639" v="1703" actId="47"/>
      <pc:docMkLst>
        <pc:docMk/>
      </pc:docMkLst>
      <pc:sldChg chg="del">
        <pc:chgData name="Amund Christian Vandsemb" userId="9dfe2ab8-dd0a-4f85-9a17-b295833c6754" providerId="ADAL" clId="{E6A8785F-2E6C-4083-974B-88948B5EE083}" dt="2022-02-09T20:27:51.215" v="24" actId="47"/>
        <pc:sldMkLst>
          <pc:docMk/>
          <pc:sldMk cId="3223593281" sldId="257"/>
        </pc:sldMkLst>
      </pc:sldChg>
      <pc:sldChg chg="del">
        <pc:chgData name="Amund Christian Vandsemb" userId="9dfe2ab8-dd0a-4f85-9a17-b295833c6754" providerId="ADAL" clId="{E6A8785F-2E6C-4083-974B-88948B5EE083}" dt="2022-02-09T20:27:57.163" v="25" actId="47"/>
        <pc:sldMkLst>
          <pc:docMk/>
          <pc:sldMk cId="1071775820" sldId="259"/>
        </pc:sldMkLst>
      </pc:sldChg>
      <pc:sldChg chg="del">
        <pc:chgData name="Amund Christian Vandsemb" userId="9dfe2ab8-dd0a-4f85-9a17-b295833c6754" providerId="ADAL" clId="{E6A8785F-2E6C-4083-974B-88948B5EE083}" dt="2022-02-09T20:27:43.642" v="23" actId="47"/>
        <pc:sldMkLst>
          <pc:docMk/>
          <pc:sldMk cId="4215251144" sldId="260"/>
        </pc:sldMkLst>
      </pc:sldChg>
      <pc:sldChg chg="del">
        <pc:chgData name="Amund Christian Vandsemb" userId="9dfe2ab8-dd0a-4f85-9a17-b295833c6754" providerId="ADAL" clId="{E6A8785F-2E6C-4083-974B-88948B5EE083}" dt="2022-02-09T21:18:46.727" v="569" actId="47"/>
        <pc:sldMkLst>
          <pc:docMk/>
          <pc:sldMk cId="3711050015" sldId="264"/>
        </pc:sldMkLst>
      </pc:sldChg>
      <pc:sldChg chg="del">
        <pc:chgData name="Amund Christian Vandsemb" userId="9dfe2ab8-dd0a-4f85-9a17-b295833c6754" providerId="ADAL" clId="{E6A8785F-2E6C-4083-974B-88948B5EE083}" dt="2022-02-09T20:27:36.556" v="22" actId="47"/>
        <pc:sldMkLst>
          <pc:docMk/>
          <pc:sldMk cId="1012668733" sldId="269"/>
        </pc:sldMkLst>
      </pc:sldChg>
      <pc:sldChg chg="del">
        <pc:chgData name="Amund Christian Vandsemb" userId="9dfe2ab8-dd0a-4f85-9a17-b295833c6754" providerId="ADAL" clId="{E6A8785F-2E6C-4083-974B-88948B5EE083}" dt="2022-02-09T20:27:25.608" v="21" actId="47"/>
        <pc:sldMkLst>
          <pc:docMk/>
          <pc:sldMk cId="1835165457" sldId="270"/>
        </pc:sldMkLst>
      </pc:sldChg>
      <pc:sldChg chg="modSp del mod ord">
        <pc:chgData name="Amund Christian Vandsemb" userId="9dfe2ab8-dd0a-4f85-9a17-b295833c6754" providerId="ADAL" clId="{E6A8785F-2E6C-4083-974B-88948B5EE083}" dt="2022-02-09T20:51:31.351" v="122" actId="47"/>
        <pc:sldMkLst>
          <pc:docMk/>
          <pc:sldMk cId="382687294" sldId="274"/>
        </pc:sldMkLst>
        <pc:spChg chg="mod">
          <ac:chgData name="Amund Christian Vandsemb" userId="9dfe2ab8-dd0a-4f85-9a17-b295833c6754" providerId="ADAL" clId="{E6A8785F-2E6C-4083-974B-88948B5EE083}" dt="2022-02-09T20:49:47.380" v="77" actId="6549"/>
          <ac:spMkLst>
            <pc:docMk/>
            <pc:sldMk cId="382687294" sldId="274"/>
            <ac:spMk id="3" creationId="{00000000-0000-0000-0000-000000000000}"/>
          </ac:spMkLst>
        </pc:spChg>
      </pc:sldChg>
      <pc:sldChg chg="del">
        <pc:chgData name="Amund Christian Vandsemb" userId="9dfe2ab8-dd0a-4f85-9a17-b295833c6754" providerId="ADAL" clId="{E6A8785F-2E6C-4083-974B-88948B5EE083}" dt="2022-02-09T21:26:38.799" v="833" actId="47"/>
        <pc:sldMkLst>
          <pc:docMk/>
          <pc:sldMk cId="4182827871" sldId="284"/>
        </pc:sldMkLst>
      </pc:sldChg>
      <pc:sldChg chg="modSp del mod">
        <pc:chgData name="Amund Christian Vandsemb" userId="9dfe2ab8-dd0a-4f85-9a17-b295833c6754" providerId="ADAL" clId="{E6A8785F-2E6C-4083-974B-88948B5EE083}" dt="2022-02-09T21:03:26.686" v="258" actId="47"/>
        <pc:sldMkLst>
          <pc:docMk/>
          <pc:sldMk cId="2001975530" sldId="292"/>
        </pc:sldMkLst>
        <pc:spChg chg="mod">
          <ac:chgData name="Amund Christian Vandsemb" userId="9dfe2ab8-dd0a-4f85-9a17-b295833c6754" providerId="ADAL" clId="{E6A8785F-2E6C-4083-974B-88948B5EE083}" dt="2022-02-09T21:01:20.448" v="238" actId="20577"/>
          <ac:spMkLst>
            <pc:docMk/>
            <pc:sldMk cId="2001975530" sldId="292"/>
            <ac:spMk id="3" creationId="{00000000-0000-0000-0000-000000000000}"/>
          </ac:spMkLst>
        </pc:spChg>
      </pc:sldChg>
      <pc:sldChg chg="del">
        <pc:chgData name="Amund Christian Vandsemb" userId="9dfe2ab8-dd0a-4f85-9a17-b295833c6754" providerId="ADAL" clId="{E6A8785F-2E6C-4083-974B-88948B5EE083}" dt="2022-02-10T14:50:40.007" v="1680" actId="47"/>
        <pc:sldMkLst>
          <pc:docMk/>
          <pc:sldMk cId="696076799" sldId="297"/>
        </pc:sldMkLst>
      </pc:sldChg>
      <pc:sldChg chg="del">
        <pc:chgData name="Amund Christian Vandsemb" userId="9dfe2ab8-dd0a-4f85-9a17-b295833c6754" providerId="ADAL" clId="{E6A8785F-2E6C-4083-974B-88948B5EE083}" dt="2022-02-09T21:32:54.801" v="910" actId="47"/>
        <pc:sldMkLst>
          <pc:docMk/>
          <pc:sldMk cId="1468140056" sldId="298"/>
        </pc:sldMkLst>
      </pc:sldChg>
      <pc:sldChg chg="modSp mod">
        <pc:chgData name="Amund Christian Vandsemb" userId="9dfe2ab8-dd0a-4f85-9a17-b295833c6754" providerId="ADAL" clId="{E6A8785F-2E6C-4083-974B-88948B5EE083}" dt="2022-02-10T10:55:04.730" v="1359" actId="20577"/>
        <pc:sldMkLst>
          <pc:docMk/>
          <pc:sldMk cId="4187281728" sldId="299"/>
        </pc:sldMkLst>
        <pc:spChg chg="mod">
          <ac:chgData name="Amund Christian Vandsemb" userId="9dfe2ab8-dd0a-4f85-9a17-b295833c6754" providerId="ADAL" clId="{E6A8785F-2E6C-4083-974B-88948B5EE083}" dt="2022-02-09T21:03:05.190" v="256" actId="27636"/>
          <ac:spMkLst>
            <pc:docMk/>
            <pc:sldMk cId="4187281728" sldId="299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10T10:55:04.730" v="1359" actId="20577"/>
          <ac:spMkLst>
            <pc:docMk/>
            <pc:sldMk cId="4187281728" sldId="299"/>
            <ac:spMk id="3" creationId="{00000000-0000-0000-0000-000000000000}"/>
          </ac:spMkLst>
        </pc:spChg>
      </pc:sldChg>
      <pc:sldChg chg="modSp mod">
        <pc:chgData name="Amund Christian Vandsemb" userId="9dfe2ab8-dd0a-4f85-9a17-b295833c6754" providerId="ADAL" clId="{E6A8785F-2E6C-4083-974B-88948B5EE083}" dt="2022-02-10T14:18:21.054" v="1656" actId="20577"/>
        <pc:sldMkLst>
          <pc:docMk/>
          <pc:sldMk cId="4128538084" sldId="303"/>
        </pc:sldMkLst>
        <pc:spChg chg="mod">
          <ac:chgData name="Amund Christian Vandsemb" userId="9dfe2ab8-dd0a-4f85-9a17-b295833c6754" providerId="ADAL" clId="{E6A8785F-2E6C-4083-974B-88948B5EE083}" dt="2022-02-10T14:18:21.054" v="1656" actId="20577"/>
          <ac:spMkLst>
            <pc:docMk/>
            <pc:sldMk cId="4128538084" sldId="303"/>
            <ac:spMk id="3" creationId="{00000000-0000-0000-0000-000000000000}"/>
          </ac:spMkLst>
        </pc:spChg>
      </pc:sldChg>
      <pc:sldChg chg="del">
        <pc:chgData name="Amund Christian Vandsemb" userId="9dfe2ab8-dd0a-4f85-9a17-b295833c6754" providerId="ADAL" clId="{E6A8785F-2E6C-4083-974B-88948B5EE083}" dt="2022-02-09T21:33:05.634" v="911" actId="47"/>
        <pc:sldMkLst>
          <pc:docMk/>
          <pc:sldMk cId="86229622" sldId="304"/>
        </pc:sldMkLst>
      </pc:sldChg>
      <pc:sldChg chg="del">
        <pc:chgData name="Amund Christian Vandsemb" userId="9dfe2ab8-dd0a-4f85-9a17-b295833c6754" providerId="ADAL" clId="{E6A8785F-2E6C-4083-974B-88948B5EE083}" dt="2022-02-10T15:15:57.639" v="1703" actId="47"/>
        <pc:sldMkLst>
          <pc:docMk/>
          <pc:sldMk cId="2951091065" sldId="306"/>
        </pc:sldMkLst>
      </pc:sldChg>
      <pc:sldChg chg="modSp mod">
        <pc:chgData name="Amund Christian Vandsemb" userId="9dfe2ab8-dd0a-4f85-9a17-b295833c6754" providerId="ADAL" clId="{E6A8785F-2E6C-4083-974B-88948B5EE083}" dt="2022-02-10T10:34:07.090" v="1158" actId="20577"/>
        <pc:sldMkLst>
          <pc:docMk/>
          <pc:sldMk cId="3801774061" sldId="310"/>
        </pc:sldMkLst>
        <pc:spChg chg="mod">
          <ac:chgData name="Amund Christian Vandsemb" userId="9dfe2ab8-dd0a-4f85-9a17-b295833c6754" providerId="ADAL" clId="{E6A8785F-2E6C-4083-974B-88948B5EE083}" dt="2022-02-09T20:51:17.112" v="121" actId="1076"/>
          <ac:spMkLst>
            <pc:docMk/>
            <pc:sldMk cId="3801774061" sldId="310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10T10:34:07.090" v="1158" actId="20577"/>
          <ac:spMkLst>
            <pc:docMk/>
            <pc:sldMk cId="3801774061" sldId="310"/>
            <ac:spMk id="3" creationId="{00000000-0000-0000-0000-000000000000}"/>
          </ac:spMkLst>
        </pc:spChg>
      </pc:sldChg>
      <pc:sldChg chg="addSp delSp modSp mod">
        <pc:chgData name="Amund Christian Vandsemb" userId="9dfe2ab8-dd0a-4f85-9a17-b295833c6754" providerId="ADAL" clId="{E6A8785F-2E6C-4083-974B-88948B5EE083}" dt="2022-02-10T14:43:18.561" v="1661" actId="9405"/>
        <pc:sldMkLst>
          <pc:docMk/>
          <pc:sldMk cId="3193147271" sldId="313"/>
        </pc:sldMkLst>
        <pc:spChg chg="del">
          <ac:chgData name="Amund Christian Vandsemb" userId="9dfe2ab8-dd0a-4f85-9a17-b295833c6754" providerId="ADAL" clId="{E6A8785F-2E6C-4083-974B-88948B5EE083}" dt="2022-02-09T20:16:48.857" v="8" actId="26606"/>
          <ac:spMkLst>
            <pc:docMk/>
            <pc:sldMk cId="3193147271" sldId="313"/>
            <ac:spMk id="2" creationId="{5859CEA0-52C4-4FEF-A3E7-4F05E36A61B4}"/>
          </ac:spMkLst>
        </pc:spChg>
        <pc:spChg chg="del">
          <ac:chgData name="Amund Christian Vandsemb" userId="9dfe2ab8-dd0a-4f85-9a17-b295833c6754" providerId="ADAL" clId="{E6A8785F-2E6C-4083-974B-88948B5EE083}" dt="2022-02-09T20:16:46.691" v="7"/>
          <ac:spMkLst>
            <pc:docMk/>
            <pc:sldMk cId="3193147271" sldId="313"/>
            <ac:spMk id="3" creationId="{63DD4104-C7A3-43FD-9673-CF1413972306}"/>
          </ac:spMkLst>
        </pc:spChg>
        <pc:picChg chg="add mod">
          <ac:chgData name="Amund Christian Vandsemb" userId="9dfe2ab8-dd0a-4f85-9a17-b295833c6754" providerId="ADAL" clId="{E6A8785F-2E6C-4083-974B-88948B5EE083}" dt="2022-02-09T20:16:48.857" v="8" actId="26606"/>
          <ac:picMkLst>
            <pc:docMk/>
            <pc:sldMk cId="3193147271" sldId="313"/>
            <ac:picMk id="4" creationId="{A0F8C090-CF18-49FF-ABD9-B4631E844719}"/>
          </ac:picMkLst>
        </pc:picChg>
        <pc:inkChg chg="add">
          <ac:chgData name="Amund Christian Vandsemb" userId="9dfe2ab8-dd0a-4f85-9a17-b295833c6754" providerId="ADAL" clId="{E6A8785F-2E6C-4083-974B-88948B5EE083}" dt="2022-02-10T14:43:11.922" v="1660" actId="9405"/>
          <ac:inkMkLst>
            <pc:docMk/>
            <pc:sldMk cId="3193147271" sldId="313"/>
            <ac:inkMk id="5" creationId="{25C3BFA6-3966-427A-9BF1-200F8C6E9ADB}"/>
          </ac:inkMkLst>
        </pc:inkChg>
        <pc:inkChg chg="add">
          <ac:chgData name="Amund Christian Vandsemb" userId="9dfe2ab8-dd0a-4f85-9a17-b295833c6754" providerId="ADAL" clId="{E6A8785F-2E6C-4083-974B-88948B5EE083}" dt="2022-02-10T14:43:18.561" v="1661" actId="9405"/>
          <ac:inkMkLst>
            <pc:docMk/>
            <pc:sldMk cId="3193147271" sldId="313"/>
            <ac:inkMk id="6" creationId="{04D20ED9-C3AD-4D0B-922E-ACEC99B5A673}"/>
          </ac:inkMkLst>
        </pc:inkChg>
      </pc:sldChg>
      <pc:sldChg chg="addSp mod">
        <pc:chgData name="Amund Christian Vandsemb" userId="9dfe2ab8-dd0a-4f85-9a17-b295833c6754" providerId="ADAL" clId="{E6A8785F-2E6C-4083-974B-88948B5EE083}" dt="2022-02-10T14:45:45.211" v="1679" actId="9405"/>
        <pc:sldMkLst>
          <pc:docMk/>
          <pc:sldMk cId="916637932" sldId="314"/>
        </pc:sldMkLst>
        <pc:inkChg chg="add">
          <ac:chgData name="Amund Christian Vandsemb" userId="9dfe2ab8-dd0a-4f85-9a17-b295833c6754" providerId="ADAL" clId="{E6A8785F-2E6C-4083-974B-88948B5EE083}" dt="2022-02-10T14:45:42.474" v="1678" actId="9405"/>
          <ac:inkMkLst>
            <pc:docMk/>
            <pc:sldMk cId="916637932" sldId="314"/>
            <ac:inkMk id="5" creationId="{8BAF69B0-0DF1-45B9-A618-ED6F8CBFA197}"/>
          </ac:inkMkLst>
        </pc:inkChg>
        <pc:inkChg chg="add">
          <ac:chgData name="Amund Christian Vandsemb" userId="9dfe2ab8-dd0a-4f85-9a17-b295833c6754" providerId="ADAL" clId="{E6A8785F-2E6C-4083-974B-88948B5EE083}" dt="2022-02-10T14:45:45.211" v="1679" actId="9405"/>
          <ac:inkMkLst>
            <pc:docMk/>
            <pc:sldMk cId="916637932" sldId="314"/>
            <ac:inkMk id="6" creationId="{11B7D8D3-C85D-4484-992D-801D8DF3D425}"/>
          </ac:inkMkLst>
        </pc:inkChg>
      </pc:sldChg>
      <pc:sldChg chg="addSp mod">
        <pc:chgData name="Amund Christian Vandsemb" userId="9dfe2ab8-dd0a-4f85-9a17-b295833c6754" providerId="ADAL" clId="{E6A8785F-2E6C-4083-974B-88948B5EE083}" dt="2022-02-10T14:45:35.445" v="1677" actId="9405"/>
        <pc:sldMkLst>
          <pc:docMk/>
          <pc:sldMk cId="1852135812" sldId="315"/>
        </pc:sldMkLst>
        <pc:inkChg chg="add">
          <ac:chgData name="Amund Christian Vandsemb" userId="9dfe2ab8-dd0a-4f85-9a17-b295833c6754" providerId="ADAL" clId="{E6A8785F-2E6C-4083-974B-88948B5EE083}" dt="2022-02-10T14:45:24.098" v="1674" actId="9405"/>
          <ac:inkMkLst>
            <pc:docMk/>
            <pc:sldMk cId="1852135812" sldId="315"/>
            <ac:inkMk id="5" creationId="{E88C0A29-7395-4225-87B8-1700165E81F0}"/>
          </ac:inkMkLst>
        </pc:inkChg>
        <pc:inkChg chg="add">
          <ac:chgData name="Amund Christian Vandsemb" userId="9dfe2ab8-dd0a-4f85-9a17-b295833c6754" providerId="ADAL" clId="{E6A8785F-2E6C-4083-974B-88948B5EE083}" dt="2022-02-10T14:45:28.397" v="1675" actId="9405"/>
          <ac:inkMkLst>
            <pc:docMk/>
            <pc:sldMk cId="1852135812" sldId="315"/>
            <ac:inkMk id="6" creationId="{BB40534A-B013-406D-BD18-73738A8D20FA}"/>
          </ac:inkMkLst>
        </pc:inkChg>
        <pc:inkChg chg="add">
          <ac:chgData name="Amund Christian Vandsemb" userId="9dfe2ab8-dd0a-4f85-9a17-b295833c6754" providerId="ADAL" clId="{E6A8785F-2E6C-4083-974B-88948B5EE083}" dt="2022-02-10T14:45:32.385" v="1676" actId="9405"/>
          <ac:inkMkLst>
            <pc:docMk/>
            <pc:sldMk cId="1852135812" sldId="315"/>
            <ac:inkMk id="7" creationId="{4723B664-8245-4A58-819B-251B32F78DFB}"/>
          </ac:inkMkLst>
        </pc:inkChg>
        <pc:inkChg chg="add">
          <ac:chgData name="Amund Christian Vandsemb" userId="9dfe2ab8-dd0a-4f85-9a17-b295833c6754" providerId="ADAL" clId="{E6A8785F-2E6C-4083-974B-88948B5EE083}" dt="2022-02-10T14:45:35.445" v="1677" actId="9405"/>
          <ac:inkMkLst>
            <pc:docMk/>
            <pc:sldMk cId="1852135812" sldId="315"/>
            <ac:inkMk id="8" creationId="{DD962940-D6AF-4CC0-9093-1B5CA2F02565}"/>
          </ac:inkMkLst>
        </pc:inkChg>
      </pc:sldChg>
      <pc:sldChg chg="addSp delSp modSp new mod">
        <pc:chgData name="Amund Christian Vandsemb" userId="9dfe2ab8-dd0a-4f85-9a17-b295833c6754" providerId="ADAL" clId="{E6A8785F-2E6C-4083-974B-88948B5EE083}" dt="2022-02-10T14:44:50.416" v="1669" actId="9405"/>
        <pc:sldMkLst>
          <pc:docMk/>
          <pc:sldMk cId="2479663991" sldId="316"/>
        </pc:sldMkLst>
        <pc:spChg chg="del">
          <ac:chgData name="Amund Christian Vandsemb" userId="9dfe2ab8-dd0a-4f85-9a17-b295833c6754" providerId="ADAL" clId="{E6A8785F-2E6C-4083-974B-88948B5EE083}" dt="2022-02-09T20:17:51.077" v="13" actId="26606"/>
          <ac:spMkLst>
            <pc:docMk/>
            <pc:sldMk cId="2479663991" sldId="316"/>
            <ac:spMk id="2" creationId="{3D29F5E7-FE2A-4CE5-A994-D06997123A75}"/>
          </ac:spMkLst>
        </pc:spChg>
        <pc:spChg chg="del">
          <ac:chgData name="Amund Christian Vandsemb" userId="9dfe2ab8-dd0a-4f85-9a17-b295833c6754" providerId="ADAL" clId="{E6A8785F-2E6C-4083-974B-88948B5EE083}" dt="2022-02-09T20:17:49.354" v="12"/>
          <ac:spMkLst>
            <pc:docMk/>
            <pc:sldMk cId="2479663991" sldId="316"/>
            <ac:spMk id="3" creationId="{D4611CA6-A1A2-4627-B012-525047691A4B}"/>
          </ac:spMkLst>
        </pc:spChg>
        <pc:picChg chg="add mod">
          <ac:chgData name="Amund Christian Vandsemb" userId="9dfe2ab8-dd0a-4f85-9a17-b295833c6754" providerId="ADAL" clId="{E6A8785F-2E6C-4083-974B-88948B5EE083}" dt="2022-02-09T20:17:51.077" v="13" actId="26606"/>
          <ac:picMkLst>
            <pc:docMk/>
            <pc:sldMk cId="2479663991" sldId="316"/>
            <ac:picMk id="4" creationId="{8CD7053B-CC95-4BBC-86DA-2D7FEC5ADE25}"/>
          </ac:picMkLst>
        </pc:picChg>
        <pc:inkChg chg="add">
          <ac:chgData name="Amund Christian Vandsemb" userId="9dfe2ab8-dd0a-4f85-9a17-b295833c6754" providerId="ADAL" clId="{E6A8785F-2E6C-4083-974B-88948B5EE083}" dt="2022-02-10T14:43:44.500" v="1662" actId="9405"/>
          <ac:inkMkLst>
            <pc:docMk/>
            <pc:sldMk cId="2479663991" sldId="316"/>
            <ac:inkMk id="5" creationId="{75E6B959-1F2C-480A-A125-85BD99926E4F}"/>
          </ac:inkMkLst>
        </pc:inkChg>
        <pc:inkChg chg="add">
          <ac:chgData name="Amund Christian Vandsemb" userId="9dfe2ab8-dd0a-4f85-9a17-b295833c6754" providerId="ADAL" clId="{E6A8785F-2E6C-4083-974B-88948B5EE083}" dt="2022-02-10T14:43:49.045" v="1663" actId="9405"/>
          <ac:inkMkLst>
            <pc:docMk/>
            <pc:sldMk cId="2479663991" sldId="316"/>
            <ac:inkMk id="6" creationId="{12F8A7C2-25B6-4BE4-867B-563E355977C3}"/>
          </ac:inkMkLst>
        </pc:inkChg>
        <pc:inkChg chg="add">
          <ac:chgData name="Amund Christian Vandsemb" userId="9dfe2ab8-dd0a-4f85-9a17-b295833c6754" providerId="ADAL" clId="{E6A8785F-2E6C-4083-974B-88948B5EE083}" dt="2022-02-10T14:44:46.140" v="1668" actId="9405"/>
          <ac:inkMkLst>
            <pc:docMk/>
            <pc:sldMk cId="2479663991" sldId="316"/>
            <ac:inkMk id="7" creationId="{6778F5FD-2BCE-40D9-8DAD-DB19A3F3E013}"/>
          </ac:inkMkLst>
        </pc:inkChg>
        <pc:inkChg chg="add">
          <ac:chgData name="Amund Christian Vandsemb" userId="9dfe2ab8-dd0a-4f85-9a17-b295833c6754" providerId="ADAL" clId="{E6A8785F-2E6C-4083-974B-88948B5EE083}" dt="2022-02-10T14:44:50.416" v="1669" actId="9405"/>
          <ac:inkMkLst>
            <pc:docMk/>
            <pc:sldMk cId="2479663991" sldId="316"/>
            <ac:inkMk id="8" creationId="{008CA4F0-D7E7-495C-BF27-2A4E1A7F9EF2}"/>
          </ac:inkMkLst>
        </pc:inkChg>
      </pc:sldChg>
      <pc:sldChg chg="addSp delSp modSp new mod">
        <pc:chgData name="Amund Christian Vandsemb" userId="9dfe2ab8-dd0a-4f85-9a17-b295833c6754" providerId="ADAL" clId="{E6A8785F-2E6C-4083-974B-88948B5EE083}" dt="2022-02-10T14:45:05.589" v="1671" actId="9405"/>
        <pc:sldMkLst>
          <pc:docMk/>
          <pc:sldMk cId="815852267" sldId="317"/>
        </pc:sldMkLst>
        <pc:spChg chg="del">
          <ac:chgData name="Amund Christian Vandsemb" userId="9dfe2ab8-dd0a-4f85-9a17-b295833c6754" providerId="ADAL" clId="{E6A8785F-2E6C-4083-974B-88948B5EE083}" dt="2022-02-09T20:15:07.986" v="3" actId="26606"/>
          <ac:spMkLst>
            <pc:docMk/>
            <pc:sldMk cId="815852267" sldId="317"/>
            <ac:spMk id="2" creationId="{E43D7BE2-B149-4B92-AB0A-406B4B868E00}"/>
          </ac:spMkLst>
        </pc:spChg>
        <pc:spChg chg="del">
          <ac:chgData name="Amund Christian Vandsemb" userId="9dfe2ab8-dd0a-4f85-9a17-b295833c6754" providerId="ADAL" clId="{E6A8785F-2E6C-4083-974B-88948B5EE083}" dt="2022-02-09T20:15:04.633" v="2"/>
          <ac:spMkLst>
            <pc:docMk/>
            <pc:sldMk cId="815852267" sldId="317"/>
            <ac:spMk id="3" creationId="{5E18FCAB-B236-4781-BC88-2DF43C404BDC}"/>
          </ac:spMkLst>
        </pc:spChg>
        <pc:picChg chg="add mod">
          <ac:chgData name="Amund Christian Vandsemb" userId="9dfe2ab8-dd0a-4f85-9a17-b295833c6754" providerId="ADAL" clId="{E6A8785F-2E6C-4083-974B-88948B5EE083}" dt="2022-02-09T20:15:07.986" v="3" actId="26606"/>
          <ac:picMkLst>
            <pc:docMk/>
            <pc:sldMk cId="815852267" sldId="317"/>
            <ac:picMk id="4" creationId="{E0209327-4D56-4EB8-94DF-1EEAC72D78CD}"/>
          </ac:picMkLst>
        </pc:picChg>
        <pc:inkChg chg="add">
          <ac:chgData name="Amund Christian Vandsemb" userId="9dfe2ab8-dd0a-4f85-9a17-b295833c6754" providerId="ADAL" clId="{E6A8785F-2E6C-4083-974B-88948B5EE083}" dt="2022-02-10T14:45:01.231" v="1670" actId="9405"/>
          <ac:inkMkLst>
            <pc:docMk/>
            <pc:sldMk cId="815852267" sldId="317"/>
            <ac:inkMk id="5" creationId="{2204ED3E-9DBF-4953-AD69-C8003BD437D3}"/>
          </ac:inkMkLst>
        </pc:inkChg>
        <pc:inkChg chg="add">
          <ac:chgData name="Amund Christian Vandsemb" userId="9dfe2ab8-dd0a-4f85-9a17-b295833c6754" providerId="ADAL" clId="{E6A8785F-2E6C-4083-974B-88948B5EE083}" dt="2022-02-10T14:45:05.589" v="1671" actId="9405"/>
          <ac:inkMkLst>
            <pc:docMk/>
            <pc:sldMk cId="815852267" sldId="317"/>
            <ac:inkMk id="6" creationId="{8D53D589-2AB7-43FD-8505-77E4C3342C0A}"/>
          </ac:inkMkLst>
        </pc:inkChg>
      </pc:sldChg>
      <pc:sldChg chg="addSp delSp modSp new mod">
        <pc:chgData name="Amund Christian Vandsemb" userId="9dfe2ab8-dd0a-4f85-9a17-b295833c6754" providerId="ADAL" clId="{E6A8785F-2E6C-4083-974B-88948B5EE083}" dt="2022-02-10T14:45:15.315" v="1673" actId="9405"/>
        <pc:sldMkLst>
          <pc:docMk/>
          <pc:sldMk cId="2054440700" sldId="318"/>
        </pc:sldMkLst>
        <pc:spChg chg="del">
          <ac:chgData name="Amund Christian Vandsemb" userId="9dfe2ab8-dd0a-4f85-9a17-b295833c6754" providerId="ADAL" clId="{E6A8785F-2E6C-4083-974B-88948B5EE083}" dt="2022-02-09T20:15:53.600" v="6" actId="26606"/>
          <ac:spMkLst>
            <pc:docMk/>
            <pc:sldMk cId="2054440700" sldId="318"/>
            <ac:spMk id="2" creationId="{3DCCD2BC-E3A5-456D-A879-36C28BF3D360}"/>
          </ac:spMkLst>
        </pc:spChg>
        <pc:spChg chg="del">
          <ac:chgData name="Amund Christian Vandsemb" userId="9dfe2ab8-dd0a-4f85-9a17-b295833c6754" providerId="ADAL" clId="{E6A8785F-2E6C-4083-974B-88948B5EE083}" dt="2022-02-09T20:15:50.432" v="5"/>
          <ac:spMkLst>
            <pc:docMk/>
            <pc:sldMk cId="2054440700" sldId="318"/>
            <ac:spMk id="3" creationId="{71C3965B-9B39-44DD-80C6-B392164120E8}"/>
          </ac:spMkLst>
        </pc:spChg>
        <pc:picChg chg="add mod">
          <ac:chgData name="Amund Christian Vandsemb" userId="9dfe2ab8-dd0a-4f85-9a17-b295833c6754" providerId="ADAL" clId="{E6A8785F-2E6C-4083-974B-88948B5EE083}" dt="2022-02-09T20:15:53.600" v="6" actId="26606"/>
          <ac:picMkLst>
            <pc:docMk/>
            <pc:sldMk cId="2054440700" sldId="318"/>
            <ac:picMk id="4" creationId="{B3AD8974-B451-4F1A-982D-A626DE4CB4F6}"/>
          </ac:picMkLst>
        </pc:picChg>
        <pc:inkChg chg="add">
          <ac:chgData name="Amund Christian Vandsemb" userId="9dfe2ab8-dd0a-4f85-9a17-b295833c6754" providerId="ADAL" clId="{E6A8785F-2E6C-4083-974B-88948B5EE083}" dt="2022-02-10T14:45:12.876" v="1672" actId="9405"/>
          <ac:inkMkLst>
            <pc:docMk/>
            <pc:sldMk cId="2054440700" sldId="318"/>
            <ac:inkMk id="5" creationId="{140BE1DC-5CB9-46F1-A637-6D2729728B3A}"/>
          </ac:inkMkLst>
        </pc:inkChg>
        <pc:inkChg chg="add">
          <ac:chgData name="Amund Christian Vandsemb" userId="9dfe2ab8-dd0a-4f85-9a17-b295833c6754" providerId="ADAL" clId="{E6A8785F-2E6C-4083-974B-88948B5EE083}" dt="2022-02-10T14:45:15.315" v="1673" actId="9405"/>
          <ac:inkMkLst>
            <pc:docMk/>
            <pc:sldMk cId="2054440700" sldId="318"/>
            <ac:inkMk id="6" creationId="{704B1427-1C61-4C6A-822C-835DF47ACD11}"/>
          </ac:inkMkLst>
        </pc:inkChg>
      </pc:sldChg>
      <pc:sldChg chg="addSp delSp modSp new mod">
        <pc:chgData name="Amund Christian Vandsemb" userId="9dfe2ab8-dd0a-4f85-9a17-b295833c6754" providerId="ADAL" clId="{E6A8785F-2E6C-4083-974B-88948B5EE083}" dt="2022-02-10T14:44:34.187" v="1667" actId="9405"/>
        <pc:sldMkLst>
          <pc:docMk/>
          <pc:sldMk cId="1899416679" sldId="319"/>
        </pc:sldMkLst>
        <pc:spChg chg="del">
          <ac:chgData name="Amund Christian Vandsemb" userId="9dfe2ab8-dd0a-4f85-9a17-b295833c6754" providerId="ADAL" clId="{E6A8785F-2E6C-4083-974B-88948B5EE083}" dt="2022-02-09T20:17:29.770" v="11" actId="26606"/>
          <ac:spMkLst>
            <pc:docMk/>
            <pc:sldMk cId="1899416679" sldId="319"/>
            <ac:spMk id="2" creationId="{F3AE6A46-7901-4317-8FD1-049DEA94C78A}"/>
          </ac:spMkLst>
        </pc:spChg>
        <pc:spChg chg="del">
          <ac:chgData name="Amund Christian Vandsemb" userId="9dfe2ab8-dd0a-4f85-9a17-b295833c6754" providerId="ADAL" clId="{E6A8785F-2E6C-4083-974B-88948B5EE083}" dt="2022-02-09T20:17:25.903" v="10"/>
          <ac:spMkLst>
            <pc:docMk/>
            <pc:sldMk cId="1899416679" sldId="319"/>
            <ac:spMk id="3" creationId="{0FC92B86-2A30-4ACC-AEC9-F9F81CEA5255}"/>
          </ac:spMkLst>
        </pc:spChg>
        <pc:picChg chg="add mod">
          <ac:chgData name="Amund Christian Vandsemb" userId="9dfe2ab8-dd0a-4f85-9a17-b295833c6754" providerId="ADAL" clId="{E6A8785F-2E6C-4083-974B-88948B5EE083}" dt="2022-02-09T20:17:29.770" v="11" actId="26606"/>
          <ac:picMkLst>
            <pc:docMk/>
            <pc:sldMk cId="1899416679" sldId="319"/>
            <ac:picMk id="4" creationId="{857B1BC2-B29C-4223-93B7-78B77CC91E56}"/>
          </ac:picMkLst>
        </pc:picChg>
        <pc:inkChg chg="add">
          <ac:chgData name="Amund Christian Vandsemb" userId="9dfe2ab8-dd0a-4f85-9a17-b295833c6754" providerId="ADAL" clId="{E6A8785F-2E6C-4083-974B-88948B5EE083}" dt="2022-02-10T14:42:24" v="1657" actId="9405"/>
          <ac:inkMkLst>
            <pc:docMk/>
            <pc:sldMk cId="1899416679" sldId="319"/>
            <ac:inkMk id="5" creationId="{B2B359A6-DB44-4EA4-A914-3C8F1755EC64}"/>
          </ac:inkMkLst>
        </pc:inkChg>
        <pc:inkChg chg="add">
          <ac:chgData name="Amund Christian Vandsemb" userId="9dfe2ab8-dd0a-4f85-9a17-b295833c6754" providerId="ADAL" clId="{E6A8785F-2E6C-4083-974B-88948B5EE083}" dt="2022-02-10T14:42:30.739" v="1658" actId="9405"/>
          <ac:inkMkLst>
            <pc:docMk/>
            <pc:sldMk cId="1899416679" sldId="319"/>
            <ac:inkMk id="6" creationId="{79363A31-D551-42CB-9968-435C848B59A1}"/>
          </ac:inkMkLst>
        </pc:inkChg>
        <pc:inkChg chg="add">
          <ac:chgData name="Amund Christian Vandsemb" userId="9dfe2ab8-dd0a-4f85-9a17-b295833c6754" providerId="ADAL" clId="{E6A8785F-2E6C-4083-974B-88948B5EE083}" dt="2022-02-10T14:42:45.865" v="1659" actId="9405"/>
          <ac:inkMkLst>
            <pc:docMk/>
            <pc:sldMk cId="1899416679" sldId="319"/>
            <ac:inkMk id="7" creationId="{5DAE32F0-EEC4-4798-9CAD-2142EF94C3B2}"/>
          </ac:inkMkLst>
        </pc:inkChg>
        <pc:inkChg chg="add">
          <ac:chgData name="Amund Christian Vandsemb" userId="9dfe2ab8-dd0a-4f85-9a17-b295833c6754" providerId="ADAL" clId="{E6A8785F-2E6C-4083-974B-88948B5EE083}" dt="2022-02-10T14:44:11.108" v="1664" actId="9405"/>
          <ac:inkMkLst>
            <pc:docMk/>
            <pc:sldMk cId="1899416679" sldId="319"/>
            <ac:inkMk id="8" creationId="{FABC75B3-23D0-43FA-893D-3E27A987FBEB}"/>
          </ac:inkMkLst>
        </pc:inkChg>
        <pc:inkChg chg="add">
          <ac:chgData name="Amund Christian Vandsemb" userId="9dfe2ab8-dd0a-4f85-9a17-b295833c6754" providerId="ADAL" clId="{E6A8785F-2E6C-4083-974B-88948B5EE083}" dt="2022-02-10T14:44:25.286" v="1665" actId="9405"/>
          <ac:inkMkLst>
            <pc:docMk/>
            <pc:sldMk cId="1899416679" sldId="319"/>
            <ac:inkMk id="9" creationId="{30DE5EF4-1FB4-4B19-9275-04BBB79D9F1C}"/>
          </ac:inkMkLst>
        </pc:inkChg>
        <pc:inkChg chg="add">
          <ac:chgData name="Amund Christian Vandsemb" userId="9dfe2ab8-dd0a-4f85-9a17-b295833c6754" providerId="ADAL" clId="{E6A8785F-2E6C-4083-974B-88948B5EE083}" dt="2022-02-10T14:44:29.507" v="1666" actId="9405"/>
          <ac:inkMkLst>
            <pc:docMk/>
            <pc:sldMk cId="1899416679" sldId="319"/>
            <ac:inkMk id="10" creationId="{C9730D00-3D77-4F19-8E19-5ECC06FDA94D}"/>
          </ac:inkMkLst>
        </pc:inkChg>
        <pc:inkChg chg="add">
          <ac:chgData name="Amund Christian Vandsemb" userId="9dfe2ab8-dd0a-4f85-9a17-b295833c6754" providerId="ADAL" clId="{E6A8785F-2E6C-4083-974B-88948B5EE083}" dt="2022-02-10T14:44:34.187" v="1667" actId="9405"/>
          <ac:inkMkLst>
            <pc:docMk/>
            <pc:sldMk cId="1899416679" sldId="319"/>
            <ac:inkMk id="11" creationId="{326F83BD-A7F5-479C-894A-9928ED1CF739}"/>
          </ac:inkMkLst>
        </pc:inkChg>
      </pc:sldChg>
      <pc:sldChg chg="addSp delSp modSp new del mod">
        <pc:chgData name="Amund Christian Vandsemb" userId="9dfe2ab8-dd0a-4f85-9a17-b295833c6754" providerId="ADAL" clId="{E6A8785F-2E6C-4083-974B-88948B5EE083}" dt="2022-02-10T15:11:44.936" v="1695" actId="47"/>
        <pc:sldMkLst>
          <pc:docMk/>
          <pc:sldMk cId="1690762787" sldId="320"/>
        </pc:sldMkLst>
        <pc:spChg chg="add del">
          <ac:chgData name="Amund Christian Vandsemb" userId="9dfe2ab8-dd0a-4f85-9a17-b295833c6754" providerId="ADAL" clId="{E6A8785F-2E6C-4083-974B-88948B5EE083}" dt="2022-02-09T20:21:16.390" v="20" actId="26606"/>
          <ac:spMkLst>
            <pc:docMk/>
            <pc:sldMk cId="1690762787" sldId="320"/>
            <ac:spMk id="2" creationId="{934940F0-39BD-4F40-AC71-617003BA1762}"/>
          </ac:spMkLst>
        </pc:spChg>
        <pc:spChg chg="del">
          <ac:chgData name="Amund Christian Vandsemb" userId="9dfe2ab8-dd0a-4f85-9a17-b295833c6754" providerId="ADAL" clId="{E6A8785F-2E6C-4083-974B-88948B5EE083}" dt="2022-02-09T20:21:02.553" v="15"/>
          <ac:spMkLst>
            <pc:docMk/>
            <pc:sldMk cId="1690762787" sldId="320"/>
            <ac:spMk id="3" creationId="{685A0197-23D5-4615-BBF6-19F91EC4DEE6}"/>
          </ac:spMkLst>
        </pc:spChg>
        <pc:picChg chg="add mod">
          <ac:chgData name="Amund Christian Vandsemb" userId="9dfe2ab8-dd0a-4f85-9a17-b295833c6754" providerId="ADAL" clId="{E6A8785F-2E6C-4083-974B-88948B5EE083}" dt="2022-02-09T20:21:16.390" v="20" actId="26606"/>
          <ac:picMkLst>
            <pc:docMk/>
            <pc:sldMk cId="1690762787" sldId="320"/>
            <ac:picMk id="4" creationId="{9F4B5669-98C7-4137-A033-F19C9C770951}"/>
          </ac:picMkLst>
        </pc:picChg>
        <pc:inkChg chg="add">
          <ac:chgData name="Amund Christian Vandsemb" userId="9dfe2ab8-dd0a-4f85-9a17-b295833c6754" providerId="ADAL" clId="{E6A8785F-2E6C-4083-974B-88948B5EE083}" dt="2022-02-10T15:11:28.624" v="1690" actId="9405"/>
          <ac:inkMkLst>
            <pc:docMk/>
            <pc:sldMk cId="1690762787" sldId="320"/>
            <ac:inkMk id="5" creationId="{A2587D77-0643-42D3-8293-ACD20E2D361C}"/>
          </ac:inkMkLst>
        </pc:inkChg>
        <pc:inkChg chg="add">
          <ac:chgData name="Amund Christian Vandsemb" userId="9dfe2ab8-dd0a-4f85-9a17-b295833c6754" providerId="ADAL" clId="{E6A8785F-2E6C-4083-974B-88948B5EE083}" dt="2022-02-10T15:11:30.036" v="1691" actId="9405"/>
          <ac:inkMkLst>
            <pc:docMk/>
            <pc:sldMk cId="1690762787" sldId="320"/>
            <ac:inkMk id="6" creationId="{5393A727-22DC-4E14-A400-3041DF1E2CCA}"/>
          </ac:inkMkLst>
        </pc:inkChg>
        <pc:inkChg chg="add">
          <ac:chgData name="Amund Christian Vandsemb" userId="9dfe2ab8-dd0a-4f85-9a17-b295833c6754" providerId="ADAL" clId="{E6A8785F-2E6C-4083-974B-88948B5EE083}" dt="2022-02-10T15:11:31.695" v="1692" actId="9405"/>
          <ac:inkMkLst>
            <pc:docMk/>
            <pc:sldMk cId="1690762787" sldId="320"/>
            <ac:inkMk id="7" creationId="{F8C9AF0C-D058-47A4-91D9-F8A8199B80CD}"/>
          </ac:inkMkLst>
        </pc:inkChg>
        <pc:inkChg chg="add">
          <ac:chgData name="Amund Christian Vandsemb" userId="9dfe2ab8-dd0a-4f85-9a17-b295833c6754" providerId="ADAL" clId="{E6A8785F-2E6C-4083-974B-88948B5EE083}" dt="2022-02-10T15:11:37.418" v="1693" actId="9405"/>
          <ac:inkMkLst>
            <pc:docMk/>
            <pc:sldMk cId="1690762787" sldId="320"/>
            <ac:inkMk id="8" creationId="{AFCC624C-705B-4D6B-BEA6-D5FEFEA03370}"/>
          </ac:inkMkLst>
        </pc:inkChg>
        <pc:inkChg chg="add">
          <ac:chgData name="Amund Christian Vandsemb" userId="9dfe2ab8-dd0a-4f85-9a17-b295833c6754" providerId="ADAL" clId="{E6A8785F-2E6C-4083-974B-88948B5EE083}" dt="2022-02-10T15:11:38.719" v="1694" actId="9405"/>
          <ac:inkMkLst>
            <pc:docMk/>
            <pc:sldMk cId="1690762787" sldId="320"/>
            <ac:inkMk id="9" creationId="{6C8C1AED-E42F-44DD-B03A-7E37E2C9EFE2}"/>
          </ac:inkMkLst>
        </pc:inkChg>
      </pc:sldChg>
      <pc:sldChg chg="addSp delSp modSp new mod">
        <pc:chgData name="Amund Christian Vandsemb" userId="9dfe2ab8-dd0a-4f85-9a17-b295833c6754" providerId="ADAL" clId="{E6A8785F-2E6C-4083-974B-88948B5EE083}" dt="2022-02-09T20:38:22.356" v="28" actId="26606"/>
        <pc:sldMkLst>
          <pc:docMk/>
          <pc:sldMk cId="3073737554" sldId="321"/>
        </pc:sldMkLst>
        <pc:spChg chg="del">
          <ac:chgData name="Amund Christian Vandsemb" userId="9dfe2ab8-dd0a-4f85-9a17-b295833c6754" providerId="ADAL" clId="{E6A8785F-2E6C-4083-974B-88948B5EE083}" dt="2022-02-09T20:38:22.356" v="28" actId="26606"/>
          <ac:spMkLst>
            <pc:docMk/>
            <pc:sldMk cId="3073737554" sldId="321"/>
            <ac:spMk id="2" creationId="{A96AC35D-FB6E-4567-B345-B996F98F3A6F}"/>
          </ac:spMkLst>
        </pc:spChg>
        <pc:spChg chg="del">
          <ac:chgData name="Amund Christian Vandsemb" userId="9dfe2ab8-dd0a-4f85-9a17-b295833c6754" providerId="ADAL" clId="{E6A8785F-2E6C-4083-974B-88948B5EE083}" dt="2022-02-09T20:35:59.143" v="27"/>
          <ac:spMkLst>
            <pc:docMk/>
            <pc:sldMk cId="3073737554" sldId="321"/>
            <ac:spMk id="3" creationId="{7AE0E49A-169A-40F0-AE51-964B51FFACF4}"/>
          </ac:spMkLst>
        </pc:spChg>
        <pc:picChg chg="add mod">
          <ac:chgData name="Amund Christian Vandsemb" userId="9dfe2ab8-dd0a-4f85-9a17-b295833c6754" providerId="ADAL" clId="{E6A8785F-2E6C-4083-974B-88948B5EE083}" dt="2022-02-09T20:38:22.356" v="28" actId="26606"/>
          <ac:picMkLst>
            <pc:docMk/>
            <pc:sldMk cId="3073737554" sldId="321"/>
            <ac:picMk id="4" creationId="{C6A37FE2-F6DB-4228-87DF-C51B30A35409}"/>
          </ac:picMkLst>
        </pc:picChg>
      </pc:sldChg>
      <pc:sldChg chg="addSp delSp modSp new mod">
        <pc:chgData name="Amund Christian Vandsemb" userId="9dfe2ab8-dd0a-4f85-9a17-b295833c6754" providerId="ADAL" clId="{E6A8785F-2E6C-4083-974B-88948B5EE083}" dt="2022-02-09T20:57:37.113" v="135" actId="26606"/>
        <pc:sldMkLst>
          <pc:docMk/>
          <pc:sldMk cId="1859685476" sldId="322"/>
        </pc:sldMkLst>
        <pc:spChg chg="del">
          <ac:chgData name="Amund Christian Vandsemb" userId="9dfe2ab8-dd0a-4f85-9a17-b295833c6754" providerId="ADAL" clId="{E6A8785F-2E6C-4083-974B-88948B5EE083}" dt="2022-02-09T20:57:37.113" v="135" actId="26606"/>
          <ac:spMkLst>
            <pc:docMk/>
            <pc:sldMk cId="1859685476" sldId="322"/>
            <ac:spMk id="2" creationId="{01DD057B-7524-4EFE-951F-DAF3741A55B8}"/>
          </ac:spMkLst>
        </pc:spChg>
        <pc:spChg chg="del">
          <ac:chgData name="Amund Christian Vandsemb" userId="9dfe2ab8-dd0a-4f85-9a17-b295833c6754" providerId="ADAL" clId="{E6A8785F-2E6C-4083-974B-88948B5EE083}" dt="2022-02-09T20:57:34.042" v="134"/>
          <ac:spMkLst>
            <pc:docMk/>
            <pc:sldMk cId="1859685476" sldId="322"/>
            <ac:spMk id="3" creationId="{57D39F61-2F86-4B50-B880-17D16E8C548A}"/>
          </ac:spMkLst>
        </pc:spChg>
        <pc:picChg chg="add mod">
          <ac:chgData name="Amund Christian Vandsemb" userId="9dfe2ab8-dd0a-4f85-9a17-b295833c6754" providerId="ADAL" clId="{E6A8785F-2E6C-4083-974B-88948B5EE083}" dt="2022-02-09T20:57:37.113" v="135" actId="26606"/>
          <ac:picMkLst>
            <pc:docMk/>
            <pc:sldMk cId="1859685476" sldId="322"/>
            <ac:picMk id="4" creationId="{8ADBD09D-74BE-4E5A-974B-322F252B8954}"/>
          </ac:picMkLst>
        </pc:picChg>
      </pc:sldChg>
      <pc:sldChg chg="new">
        <pc:chgData name="Amund Christian Vandsemb" userId="9dfe2ab8-dd0a-4f85-9a17-b295833c6754" providerId="ADAL" clId="{E6A8785F-2E6C-4083-974B-88948B5EE083}" dt="2022-02-09T21:04:24.501" v="259" actId="680"/>
        <pc:sldMkLst>
          <pc:docMk/>
          <pc:sldMk cId="1935828630" sldId="323"/>
        </pc:sldMkLst>
      </pc:sldChg>
      <pc:sldChg chg="addSp modSp add mod ord">
        <pc:chgData name="Amund Christian Vandsemb" userId="9dfe2ab8-dd0a-4f85-9a17-b295833c6754" providerId="ADAL" clId="{E6A8785F-2E6C-4083-974B-88948B5EE083}" dt="2022-02-10T06:31:58.425" v="912" actId="14734"/>
        <pc:sldMkLst>
          <pc:docMk/>
          <pc:sldMk cId="403421192" sldId="324"/>
        </pc:sldMkLst>
        <pc:graphicFrameChg chg="add mod modGraphic">
          <ac:chgData name="Amund Christian Vandsemb" userId="9dfe2ab8-dd0a-4f85-9a17-b295833c6754" providerId="ADAL" clId="{E6A8785F-2E6C-4083-974B-88948B5EE083}" dt="2022-02-10T06:31:58.425" v="912" actId="14734"/>
          <ac:graphicFrameMkLst>
            <pc:docMk/>
            <pc:sldMk cId="403421192" sldId="324"/>
            <ac:graphicFrameMk id="4" creationId="{0D511B4C-F389-4FB1-A2EE-DACD88CFB8E1}"/>
          </ac:graphicFrameMkLst>
        </pc:graphicFrameChg>
      </pc:sldChg>
      <pc:sldChg chg="modSp add mod ord">
        <pc:chgData name="Amund Christian Vandsemb" userId="9dfe2ab8-dd0a-4f85-9a17-b295833c6754" providerId="ADAL" clId="{E6A8785F-2E6C-4083-974B-88948B5EE083}" dt="2022-02-09T21:14:00.719" v="310" actId="20577"/>
        <pc:sldMkLst>
          <pc:docMk/>
          <pc:sldMk cId="1046578667" sldId="325"/>
        </pc:sldMkLst>
        <pc:spChg chg="mod">
          <ac:chgData name="Amund Christian Vandsemb" userId="9dfe2ab8-dd0a-4f85-9a17-b295833c6754" providerId="ADAL" clId="{E6A8785F-2E6C-4083-974B-88948B5EE083}" dt="2022-02-09T21:14:00.719" v="310" actId="20577"/>
          <ac:spMkLst>
            <pc:docMk/>
            <pc:sldMk cId="1046578667" sldId="325"/>
            <ac:spMk id="2" creationId="{00000000-0000-0000-0000-000000000000}"/>
          </ac:spMkLst>
        </pc:spChg>
      </pc:sldChg>
      <pc:sldChg chg="modSp add mod ord">
        <pc:chgData name="Amund Christian Vandsemb" userId="9dfe2ab8-dd0a-4f85-9a17-b295833c6754" providerId="ADAL" clId="{E6A8785F-2E6C-4083-974B-88948B5EE083}" dt="2022-02-09T21:14:30.585" v="361" actId="20577"/>
        <pc:sldMkLst>
          <pc:docMk/>
          <pc:sldMk cId="3827433665" sldId="326"/>
        </pc:sldMkLst>
        <pc:spChg chg="mod">
          <ac:chgData name="Amund Christian Vandsemb" userId="9dfe2ab8-dd0a-4f85-9a17-b295833c6754" providerId="ADAL" clId="{E6A8785F-2E6C-4083-974B-88948B5EE083}" dt="2022-02-09T21:14:30.585" v="361" actId="20577"/>
          <ac:spMkLst>
            <pc:docMk/>
            <pc:sldMk cId="3827433665" sldId="326"/>
            <ac:spMk id="2" creationId="{00000000-0000-0000-0000-000000000000}"/>
          </ac:spMkLst>
        </pc:spChg>
      </pc:sldChg>
      <pc:sldChg chg="modSp add mod">
        <pc:chgData name="Amund Christian Vandsemb" userId="9dfe2ab8-dd0a-4f85-9a17-b295833c6754" providerId="ADAL" clId="{E6A8785F-2E6C-4083-974B-88948B5EE083}" dt="2022-02-09T21:13:23.273" v="287"/>
        <pc:sldMkLst>
          <pc:docMk/>
          <pc:sldMk cId="1036836184" sldId="327"/>
        </pc:sldMkLst>
        <pc:spChg chg="mod">
          <ac:chgData name="Amund Christian Vandsemb" userId="9dfe2ab8-dd0a-4f85-9a17-b295833c6754" providerId="ADAL" clId="{E6A8785F-2E6C-4083-974B-88948B5EE083}" dt="2022-02-09T21:12:18.474" v="285" actId="20577"/>
          <ac:spMkLst>
            <pc:docMk/>
            <pc:sldMk cId="1036836184" sldId="327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09T21:13:23.273" v="287"/>
          <ac:spMkLst>
            <pc:docMk/>
            <pc:sldMk cId="1036836184" sldId="327"/>
            <ac:spMk id="3" creationId="{00000000-0000-0000-0000-000000000000}"/>
          </ac:spMkLst>
        </pc:spChg>
      </pc:sldChg>
      <pc:sldChg chg="modSp add mod ord">
        <pc:chgData name="Amund Christian Vandsemb" userId="9dfe2ab8-dd0a-4f85-9a17-b295833c6754" providerId="ADAL" clId="{E6A8785F-2E6C-4083-974B-88948B5EE083}" dt="2022-02-10T11:03:48.459" v="1518" actId="27636"/>
        <pc:sldMkLst>
          <pc:docMk/>
          <pc:sldMk cId="103223098" sldId="328"/>
        </pc:sldMkLst>
        <pc:spChg chg="mod">
          <ac:chgData name="Amund Christian Vandsemb" userId="9dfe2ab8-dd0a-4f85-9a17-b295833c6754" providerId="ADAL" clId="{E6A8785F-2E6C-4083-974B-88948B5EE083}" dt="2022-02-09T21:16:14.084" v="377" actId="1076"/>
          <ac:spMkLst>
            <pc:docMk/>
            <pc:sldMk cId="103223098" sldId="328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10T11:03:48.459" v="1518" actId="27636"/>
          <ac:spMkLst>
            <pc:docMk/>
            <pc:sldMk cId="103223098" sldId="328"/>
            <ac:spMk id="3" creationId="{00000000-0000-0000-0000-000000000000}"/>
          </ac:spMkLst>
        </pc:spChg>
      </pc:sldChg>
      <pc:sldChg chg="modSp add mod ord">
        <pc:chgData name="Amund Christian Vandsemb" userId="9dfe2ab8-dd0a-4f85-9a17-b295833c6754" providerId="ADAL" clId="{E6A8785F-2E6C-4083-974B-88948B5EE083}" dt="2022-02-10T12:27:29.360" v="1653" actId="20577"/>
        <pc:sldMkLst>
          <pc:docMk/>
          <pc:sldMk cId="3546735465" sldId="329"/>
        </pc:sldMkLst>
        <pc:spChg chg="mod">
          <ac:chgData name="Amund Christian Vandsemb" userId="9dfe2ab8-dd0a-4f85-9a17-b295833c6754" providerId="ADAL" clId="{E6A8785F-2E6C-4083-974B-88948B5EE083}" dt="2022-02-09T21:19:17.783" v="577" actId="1076"/>
          <ac:spMkLst>
            <pc:docMk/>
            <pc:sldMk cId="3546735465" sldId="329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10T12:27:29.360" v="1653" actId="20577"/>
          <ac:spMkLst>
            <pc:docMk/>
            <pc:sldMk cId="3546735465" sldId="329"/>
            <ac:spMk id="3" creationId="{00000000-0000-0000-0000-000000000000}"/>
          </ac:spMkLst>
        </pc:spChg>
      </pc:sldChg>
      <pc:sldChg chg="modSp add mod ord">
        <pc:chgData name="Amund Christian Vandsemb" userId="9dfe2ab8-dd0a-4f85-9a17-b295833c6754" providerId="ADAL" clId="{E6A8785F-2E6C-4083-974B-88948B5EE083}" dt="2022-02-10T06:59:02.624" v="1139" actId="20577"/>
        <pc:sldMkLst>
          <pc:docMk/>
          <pc:sldMk cId="2186730554" sldId="330"/>
        </pc:sldMkLst>
        <pc:spChg chg="mod">
          <ac:chgData name="Amund Christian Vandsemb" userId="9dfe2ab8-dd0a-4f85-9a17-b295833c6754" providerId="ADAL" clId="{E6A8785F-2E6C-4083-974B-88948B5EE083}" dt="2022-02-09T21:27:15.422" v="844" actId="20577"/>
          <ac:spMkLst>
            <pc:docMk/>
            <pc:sldMk cId="2186730554" sldId="330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10T06:59:02.624" v="1139" actId="20577"/>
          <ac:spMkLst>
            <pc:docMk/>
            <pc:sldMk cId="2186730554" sldId="330"/>
            <ac:spMk id="3" creationId="{00000000-0000-0000-0000-000000000000}"/>
          </ac:spMkLst>
        </pc:spChg>
      </pc:sldChg>
      <pc:sldChg chg="modSp add mod ord">
        <pc:chgData name="Amund Christian Vandsemb" userId="9dfe2ab8-dd0a-4f85-9a17-b295833c6754" providerId="ADAL" clId="{E6A8785F-2E6C-4083-974B-88948B5EE083}" dt="2022-02-10T06:59:26.846" v="1141" actId="5793"/>
        <pc:sldMkLst>
          <pc:docMk/>
          <pc:sldMk cId="3910545758" sldId="331"/>
        </pc:sldMkLst>
        <pc:spChg chg="mod">
          <ac:chgData name="Amund Christian Vandsemb" userId="9dfe2ab8-dd0a-4f85-9a17-b295833c6754" providerId="ADAL" clId="{E6A8785F-2E6C-4083-974B-88948B5EE083}" dt="2022-02-09T21:29:23.519" v="868" actId="1076"/>
          <ac:spMkLst>
            <pc:docMk/>
            <pc:sldMk cId="3910545758" sldId="331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10T06:59:26.846" v="1141" actId="5793"/>
          <ac:spMkLst>
            <pc:docMk/>
            <pc:sldMk cId="3910545758" sldId="331"/>
            <ac:spMk id="3" creationId="{00000000-0000-0000-0000-000000000000}"/>
          </ac:spMkLst>
        </pc:spChg>
      </pc:sldChg>
      <pc:sldChg chg="modSp add mod ord">
        <pc:chgData name="Amund Christian Vandsemb" userId="9dfe2ab8-dd0a-4f85-9a17-b295833c6754" providerId="ADAL" clId="{E6A8785F-2E6C-4083-974B-88948B5EE083}" dt="2022-02-09T21:29:12.106" v="867"/>
        <pc:sldMkLst>
          <pc:docMk/>
          <pc:sldMk cId="613895971" sldId="332"/>
        </pc:sldMkLst>
        <pc:spChg chg="mod">
          <ac:chgData name="Amund Christian Vandsemb" userId="9dfe2ab8-dd0a-4f85-9a17-b295833c6754" providerId="ADAL" clId="{E6A8785F-2E6C-4083-974B-88948B5EE083}" dt="2022-02-09T21:29:00.635" v="866" actId="20577"/>
          <ac:spMkLst>
            <pc:docMk/>
            <pc:sldMk cId="613895971" sldId="332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09T21:29:12.106" v="867"/>
          <ac:spMkLst>
            <pc:docMk/>
            <pc:sldMk cId="613895971" sldId="332"/>
            <ac:spMk id="3" creationId="{00000000-0000-0000-0000-000000000000}"/>
          </ac:spMkLst>
        </pc:spChg>
      </pc:sldChg>
      <pc:sldChg chg="addSp delSp modSp add mod">
        <pc:chgData name="Amund Christian Vandsemb" userId="9dfe2ab8-dd0a-4f85-9a17-b295833c6754" providerId="ADAL" clId="{E6A8785F-2E6C-4083-974B-88948B5EE083}" dt="2022-02-10T06:33:50.375" v="920" actId="1076"/>
        <pc:sldMkLst>
          <pc:docMk/>
          <pc:sldMk cId="3768409864" sldId="333"/>
        </pc:sldMkLst>
        <pc:spChg chg="mod">
          <ac:chgData name="Amund Christian Vandsemb" userId="9dfe2ab8-dd0a-4f85-9a17-b295833c6754" providerId="ADAL" clId="{E6A8785F-2E6C-4083-974B-88948B5EE083}" dt="2022-02-10T06:33:42.852" v="918" actId="1076"/>
          <ac:spMkLst>
            <pc:docMk/>
            <pc:sldMk cId="3768409864" sldId="333"/>
            <ac:spMk id="2" creationId="{00000000-0000-0000-0000-000000000000}"/>
          </ac:spMkLst>
        </pc:spChg>
        <pc:spChg chg="mod">
          <ac:chgData name="Amund Christian Vandsemb" userId="9dfe2ab8-dd0a-4f85-9a17-b295833c6754" providerId="ADAL" clId="{E6A8785F-2E6C-4083-974B-88948B5EE083}" dt="2022-02-10T06:33:33.001" v="917" actId="1076"/>
          <ac:spMkLst>
            <pc:docMk/>
            <pc:sldMk cId="3768409864" sldId="333"/>
            <ac:spMk id="3" creationId="{00000000-0000-0000-0000-000000000000}"/>
          </ac:spMkLst>
        </pc:spChg>
        <pc:picChg chg="add">
          <ac:chgData name="Amund Christian Vandsemb" userId="9dfe2ab8-dd0a-4f85-9a17-b295833c6754" providerId="ADAL" clId="{E6A8785F-2E6C-4083-974B-88948B5EE083}" dt="2022-02-10T06:32:52.874" v="914"/>
          <ac:picMkLst>
            <pc:docMk/>
            <pc:sldMk cId="3768409864" sldId="333"/>
            <ac:picMk id="4" creationId="{AFB0610A-E2B5-49CE-B3A3-E465189FCF15}"/>
          </ac:picMkLst>
        </pc:picChg>
        <pc:picChg chg="mod">
          <ac:chgData name="Amund Christian Vandsemb" userId="9dfe2ab8-dd0a-4f85-9a17-b295833c6754" providerId="ADAL" clId="{E6A8785F-2E6C-4083-974B-88948B5EE083}" dt="2022-02-10T06:33:47.624" v="919" actId="1076"/>
          <ac:picMkLst>
            <pc:docMk/>
            <pc:sldMk cId="3768409864" sldId="333"/>
            <ac:picMk id="7" creationId="{00000000-0000-0000-0000-000000000000}"/>
          </ac:picMkLst>
        </pc:picChg>
        <pc:picChg chg="mod">
          <ac:chgData name="Amund Christian Vandsemb" userId="9dfe2ab8-dd0a-4f85-9a17-b295833c6754" providerId="ADAL" clId="{E6A8785F-2E6C-4083-974B-88948B5EE083}" dt="2022-02-10T06:33:50.375" v="920" actId="1076"/>
          <ac:picMkLst>
            <pc:docMk/>
            <pc:sldMk cId="3768409864" sldId="333"/>
            <ac:picMk id="10" creationId="{921ECF63-E9C6-41B1-A9A7-9FE8C9C5AB64}"/>
          </ac:picMkLst>
        </pc:picChg>
        <pc:picChg chg="del">
          <ac:chgData name="Amund Christian Vandsemb" userId="9dfe2ab8-dd0a-4f85-9a17-b295833c6754" providerId="ADAL" clId="{E6A8785F-2E6C-4083-974B-88948B5EE083}" dt="2022-02-10T06:33:02.338" v="916" actId="478"/>
          <ac:picMkLst>
            <pc:docMk/>
            <pc:sldMk cId="3768409864" sldId="333"/>
            <ac:picMk id="11" creationId="{D9FEB9F9-B1A0-49D2-8A1B-BA3BB12D907A}"/>
          </ac:picMkLst>
        </pc:picChg>
        <pc:picChg chg="del">
          <ac:chgData name="Amund Christian Vandsemb" userId="9dfe2ab8-dd0a-4f85-9a17-b295833c6754" providerId="ADAL" clId="{E6A8785F-2E6C-4083-974B-88948B5EE083}" dt="2022-02-10T06:33:00.223" v="915" actId="478"/>
          <ac:picMkLst>
            <pc:docMk/>
            <pc:sldMk cId="3768409864" sldId="333"/>
            <ac:picMk id="12" creationId="{493AA38D-A2D8-4C94-A8CB-F03CC23D73BE}"/>
          </ac:picMkLst>
        </pc:picChg>
      </pc:sldChg>
      <pc:sldChg chg="addSp delSp modSp new mod ord">
        <pc:chgData name="Amund Christian Vandsemb" userId="9dfe2ab8-dd0a-4f85-9a17-b295833c6754" providerId="ADAL" clId="{E6A8785F-2E6C-4083-974B-88948B5EE083}" dt="2022-02-10T15:11:21.823" v="1689" actId="26606"/>
        <pc:sldMkLst>
          <pc:docMk/>
          <pc:sldMk cId="3725652401" sldId="334"/>
        </pc:sldMkLst>
        <pc:spChg chg="del">
          <ac:chgData name="Amund Christian Vandsemb" userId="9dfe2ab8-dd0a-4f85-9a17-b295833c6754" providerId="ADAL" clId="{E6A8785F-2E6C-4083-974B-88948B5EE083}" dt="2022-02-10T15:11:21.823" v="1689" actId="26606"/>
          <ac:spMkLst>
            <pc:docMk/>
            <pc:sldMk cId="3725652401" sldId="334"/>
            <ac:spMk id="2" creationId="{2D2EE446-71C6-41A5-B61A-F037BBD86B36}"/>
          </ac:spMkLst>
        </pc:spChg>
        <pc:spChg chg="del">
          <ac:chgData name="Amund Christian Vandsemb" userId="9dfe2ab8-dd0a-4f85-9a17-b295833c6754" providerId="ADAL" clId="{E6A8785F-2E6C-4083-974B-88948B5EE083}" dt="2022-02-10T15:11:12.704" v="1688"/>
          <ac:spMkLst>
            <pc:docMk/>
            <pc:sldMk cId="3725652401" sldId="334"/>
            <ac:spMk id="3" creationId="{ED3B03DC-2280-4D17-82AB-1BC4F24A5EE7}"/>
          </ac:spMkLst>
        </pc:spChg>
        <pc:picChg chg="add mod">
          <ac:chgData name="Amund Christian Vandsemb" userId="9dfe2ab8-dd0a-4f85-9a17-b295833c6754" providerId="ADAL" clId="{E6A8785F-2E6C-4083-974B-88948B5EE083}" dt="2022-02-10T15:11:21.823" v="1689" actId="26606"/>
          <ac:picMkLst>
            <pc:docMk/>
            <pc:sldMk cId="3725652401" sldId="334"/>
            <ac:picMk id="4" creationId="{B811F735-C663-41C3-9425-91990F8BBAA4}"/>
          </ac:picMkLst>
        </pc:picChg>
      </pc:sldChg>
      <pc:sldChg chg="addSp delSp modSp new mod">
        <pc:chgData name="Amund Christian Vandsemb" userId="9dfe2ab8-dd0a-4f85-9a17-b295833c6754" providerId="ADAL" clId="{E6A8785F-2E6C-4083-974B-88948B5EE083}" dt="2022-02-10T15:15:48.351" v="1702" actId="26606"/>
        <pc:sldMkLst>
          <pc:docMk/>
          <pc:sldMk cId="2728862048" sldId="335"/>
        </pc:sldMkLst>
        <pc:spChg chg="del">
          <ac:chgData name="Amund Christian Vandsemb" userId="9dfe2ab8-dd0a-4f85-9a17-b295833c6754" providerId="ADAL" clId="{E6A8785F-2E6C-4083-974B-88948B5EE083}" dt="2022-02-10T15:15:48.351" v="1702" actId="26606"/>
          <ac:spMkLst>
            <pc:docMk/>
            <pc:sldMk cId="2728862048" sldId="335"/>
            <ac:spMk id="2" creationId="{132EFE51-9C82-42B5-9430-4F225098DEEA}"/>
          </ac:spMkLst>
        </pc:spChg>
        <pc:spChg chg="del">
          <ac:chgData name="Amund Christian Vandsemb" userId="9dfe2ab8-dd0a-4f85-9a17-b295833c6754" providerId="ADAL" clId="{E6A8785F-2E6C-4083-974B-88948B5EE083}" dt="2022-02-10T15:15:45.853" v="1699"/>
          <ac:spMkLst>
            <pc:docMk/>
            <pc:sldMk cId="2728862048" sldId="335"/>
            <ac:spMk id="3" creationId="{5B91F223-E8F9-423A-9FE5-60F3EB930257}"/>
          </ac:spMkLst>
        </pc:spChg>
        <pc:picChg chg="add mod">
          <ac:chgData name="Amund Christian Vandsemb" userId="9dfe2ab8-dd0a-4f85-9a17-b295833c6754" providerId="ADAL" clId="{E6A8785F-2E6C-4083-974B-88948B5EE083}" dt="2022-02-10T15:15:48.351" v="1702" actId="26606"/>
          <ac:picMkLst>
            <pc:docMk/>
            <pc:sldMk cId="2728862048" sldId="335"/>
            <ac:picMk id="7" creationId="{FA5A72F5-6941-409C-8AB1-B60B8FC795CF}"/>
          </ac:picMkLst>
        </pc:picChg>
        <pc:inkChg chg="add mod">
          <ac:chgData name="Amund Christian Vandsemb" userId="9dfe2ab8-dd0a-4f85-9a17-b295833c6754" providerId="ADAL" clId="{E6A8785F-2E6C-4083-974B-88948B5EE083}" dt="2022-02-10T15:15:48.351" v="1702" actId="26606"/>
          <ac:inkMkLst>
            <pc:docMk/>
            <pc:sldMk cId="2728862048" sldId="335"/>
            <ac:inkMk id="4" creationId="{9803DB3C-1BA7-4FC9-B567-048FBB938823}"/>
          </ac:inkMkLst>
        </pc:inkChg>
        <pc:inkChg chg="add mod">
          <ac:chgData name="Amund Christian Vandsemb" userId="9dfe2ab8-dd0a-4f85-9a17-b295833c6754" providerId="ADAL" clId="{E6A8785F-2E6C-4083-974B-88948B5EE083}" dt="2022-02-10T15:15:48.351" v="1702" actId="26606"/>
          <ac:inkMkLst>
            <pc:docMk/>
            <pc:sldMk cId="2728862048" sldId="335"/>
            <ac:inkMk id="5" creationId="{AA708180-F4A5-451B-8C84-96775668B94A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3:11.9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24575,'0'5'0,"0"9"0,0 7 0,0 11 0,0 6 0,0 3 0,0 0 0,0-2 0,0-1 0,0-1 0,0-2 0,0-1 0,0 0 0,0 6 0,0-5-8191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3:44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24575,'0'6'0,"0"7"0,0 8 0,0 5 0,0 5 0,0 2 0,0 2 0,0 0 0,0 1 0,0 4 0,0 3 0,0-1 0,0-2 0,0-8-8191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3:49.0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36 24575,'6'0'0,"8"0"0,12 0 0,9 0 0,3 0 0,-5-6 0,-1-2 0,-2 1 0,1 1 0,1 2 0,0 2 0,0 0 0,2 2 0,5 0 0,3 0 0,-1 0 0,-7 1-8191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4:46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24575,'0'6'0,"0"7"0,0 8 0,0 6 0,5-2 0,3 0 0,-1 3 0,-1 1 0,-2 3 0,-1 6 0,-2 3 0,0-6-8191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4:50.4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24575,'0'6'0,"0"8"0,0 12 0,0 8 0,0 4 0,0 2 0,0-1 0,0-1 0,0-1 0,0-2 0,0 0 0,0-1 0,0 0 0,0-1 0,0 1 0,0-6-8191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01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24575,'0'564'-1365,"0"-529"-5461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05.5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471 1 24575,'-6'0'0,"-7"0"0,-8 0 0,-5 0 0,-5 0 0,-2 0 0,-2 0 0,0 0 0,-1 0 0,1 0 0,0 0 0,1 0 0,0 0 0,0 0 0,0 0 0,5 0-8191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12.8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0 24575,'0'13'0,"-6"165"0,3-151 0,-1 1 0,-2-1 0,0 0 0,-15 38 0,15-48-195,1 0 0,1 1 0,1 0 0,0 0 0,1 0 0,1 19 0,1-8-6631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15.3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0 171 24575,'25'-2'0,"0"-1"0,-1 0 0,0-2 0,0-1 0,0-1 0,0-1 0,-1-1 0,29-16 0,15-7-42,-41 18-289,1 1 0,0 2 1,55-16-1,-53 22-6495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24.0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24575,'0'6'0,"0"7"0,0 8 0,0 6 0,0 4 0,0 2 0,0 2 0,0 6 0,0 2 0,0-1 0,0-1 0,0-3 0,0-1 0,0-1 0,0-8-8191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28.3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24575,'0'6'0,"0"7"0,0 8 0,0 6 0,0 4 0,0 2 0,0 2 0,0 1 0,0-1 0,0 0 0,0-1 0,0 1 0,0-7-8191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3:18.5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 24575,'5'0'0,"9"0"0,7 0 0,5 0 0,5 0 0,3 0 0,1 0 0,0 0 0,-5-6 0,-3-1 0,1 0 0,0 1 0,2 2 0,1 1 0,-4 2-8191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32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24575,'0'12'0,"0"9"0,0 7 0,0 4 0,5-3 0,3 0 0,-1 0 0,-1 1 0,-2 1 0,-1 1 0,-2 1 0,0-5-8191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35.4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54 24575,'6'0'0,"7"0"0,8 0 0,5 0 0,5 0 0,3 0 0,0 0 0,2 0 0,-1 0 0,0 0 0,0 0 0,22-23 0,2-8-8191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42.4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0 24575,'1'115'0,"-3"131"0,-4-192 0,-2-1 0,-16 58 0,21-100-341,0 0 0,-1-1-1,-9 18 1,0-6-6485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5:45.2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24575,'6'0'0,"7"0"0,8 0 0,6 0 0,4 0 0,2 0 0,2 0 0,1 0 0,5 0 0,1 0 0,0 0 0,-1 0 0,-3 0 0,-1 0 0,-8 0-8191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5:15:13.6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5:15:34.6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2:23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24575,'0'6'0,"0"7"0,0 8 0,0 5 0,0 5 0,0 2 0,0 2 0,0 0 0,0 1 0,0-1 0,0-1 0,0-5-8191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2:30.7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 24575,'98'2'0,"109"-5"0,-193 1 22,-1-1 0,1-1 0,0 0 0,-1 0 1,22-12-1,39-11-1520,-50 22-5328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2:45.8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4:11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24575,'0'6'0,"0"8"0,0 6 0,0 13 0,0 5 0,0 3 0,0-1 0,0 0 0,0-2 0,0-2 0,0 0 0,0-2 0,0 0 0,0-6-8191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4:25.2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 1 24575,'0'38'0,"-2"1"0,-1-1 0,-13 62 0,-19 105 0,29-173-455,2-1 0,0 61 0,4-63-6371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4:29.5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541 3 24575,'-131'-3'0,"-145"7"0,209 11 125,25-4-1615,17-7-5336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0T14:44:34.1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24575,'0'6'0,"0"8"0,0 7 0,0 5 0,0 5 0,0 2 0,0 2 0,0 0 0,0 1 0,0-1 0,0 0 0,0-1 0,0 0 0,0-5-8191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149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2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633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457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175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42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0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3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076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240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556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B7A275C-3AD4-456B-B660-341817EAE081}" type="datetimeFigureOut">
              <a:rPr lang="nb-NO" smtClean="0"/>
              <a:t>07.02.2022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2B1C3-B66A-4CF3-9335-0125C27122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12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customXml" Target="../ink/ink6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11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customXml" Target="../ink/ink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1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19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customXml" Target="../ink/ink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2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kiforbundet.no/globalassets/09-rennarrangorer/2022-nes-nm-jr/smittevernplan-jr-nm-2022-pr.-9.2_ver.1.2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kiforbundet.no/nmjr/parkeri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://www.google.no/url?sa=i&amp;source=images&amp;cd=&amp;cad=rja&amp;uact=8&amp;docid=QbGz2NKV8pLTbM&amp;tbnid=4COKaoYS9BQZTM&amp;ved=0CAgQjRw&amp;url=http://www.statoil.com/no/newsandmedia/pressroom/pages/logo.aspx&amp;ei=m7sSVOm0IOPnygO-hIHgAw&amp;psig=AFQjCNFsunrXVrBzK0qZJjIQhbf4o0UYig&amp;ust=1410600219601134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hyperlink" Target="http://www.google.no/url?sa=i&amp;source=images&amp;cd=&amp;cad=rja&amp;uact=8&amp;docid=QbGz2NKV8pLTbM&amp;tbnid=4COKaoYS9BQZTM&amp;ved=0CAgQjRw&amp;url=http://www.statoil.com/no/newsandmedia/pressroom/pages/logo.aspx&amp;ei=m7sSVOm0IOPnygO-hIHgAw&amp;psig=AFQjCNFsunrXVrBzK0qZJjIQhbf4o0UYig&amp;ust=141060021960113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kiforbundet.no/nmjr/varwebkamerasnoforhold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r>
              <a:rPr lang="nb-NO" b="1" dirty="0"/>
              <a:t>Lagledermøte NM </a:t>
            </a:r>
            <a:r>
              <a:rPr lang="nb-NO" b="1" dirty="0" err="1"/>
              <a:t>jr</a:t>
            </a:r>
            <a:r>
              <a:rPr lang="nb-NO" b="1" dirty="0"/>
              <a:t> 2022 Nes</a:t>
            </a:r>
            <a:r>
              <a:rPr lang="nb-NO" sz="6000" b="1" dirty="0"/>
              <a:t>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r>
              <a:rPr lang="nb-NO" sz="4800" dirty="0"/>
              <a:t>Statoil Norgescup junior</a:t>
            </a:r>
          </a:p>
          <a:p>
            <a:r>
              <a:rPr lang="nb-NO" sz="4800" dirty="0"/>
              <a:t>Nes skianlegg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745CAE5-4CC6-4F83-A385-9E53FB3C6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95600"/>
            <a:ext cx="6832600" cy="31242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3201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57B1BC2-B29C-4223-93B7-78B77CC91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6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B2B359A6-DB44-4EA4-A914-3C8F1755EC64}"/>
                  </a:ext>
                </a:extLst>
              </p14:cNvPr>
              <p14:cNvContentPartPr/>
              <p14:nvPr/>
            </p14:nvContentPartPr>
            <p14:xfrm>
              <a:off x="1450440" y="2669664"/>
              <a:ext cx="360" cy="12060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B2B359A6-DB44-4EA4-A914-3C8F1755EC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1800" y="2661024"/>
                <a:ext cx="180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79363A31-D551-42CB-9968-435C848B59A1}"/>
                  </a:ext>
                </a:extLst>
              </p14:cNvPr>
              <p14:cNvContentPartPr/>
              <p14:nvPr/>
            </p14:nvContentPartPr>
            <p14:xfrm>
              <a:off x="1718640" y="3365184"/>
              <a:ext cx="182520" cy="24840"/>
            </p14:xfrm>
          </p:contentPart>
        </mc:Choice>
        <mc:Fallback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79363A31-D551-42CB-9968-435C848B59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000" y="3356544"/>
                <a:ext cx="2001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5DAE32F0-EEC4-4798-9CAD-2142EF94C3B2}"/>
                  </a:ext>
                </a:extLst>
              </p14:cNvPr>
              <p14:cNvContentPartPr/>
              <p14:nvPr/>
            </p14:nvContentPartPr>
            <p14:xfrm>
              <a:off x="-780480" y="2986824"/>
              <a:ext cx="360" cy="360"/>
            </p14:xfrm>
          </p:contentPart>
        </mc:Choice>
        <mc:Fallback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5DAE32F0-EEC4-4798-9CAD-2142EF94C3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89480" y="29781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FABC75B3-23D0-43FA-893D-3E27A987FBEB}"/>
                  </a:ext>
                </a:extLst>
              </p14:cNvPr>
              <p14:cNvContentPartPr/>
              <p14:nvPr/>
            </p14:nvContentPartPr>
            <p14:xfrm>
              <a:off x="2486880" y="1938144"/>
              <a:ext cx="360" cy="158040"/>
            </p14:xfrm>
          </p:contentPart>
        </mc:Choice>
        <mc:Fallback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FABC75B3-23D0-43FA-893D-3E27A987FB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69240" y="1920144"/>
                <a:ext cx="3600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30DE5EF4-1FB4-4B19-9275-04BBB79D9F1C}"/>
                  </a:ext>
                </a:extLst>
              </p14:cNvPr>
              <p14:cNvContentPartPr/>
              <p14:nvPr/>
            </p14:nvContentPartPr>
            <p14:xfrm>
              <a:off x="2937600" y="2035704"/>
              <a:ext cx="25200" cy="217800"/>
            </p14:xfrm>
          </p:contentPart>
        </mc:Choice>
        <mc:Fallback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30DE5EF4-1FB4-4B19-9275-04BBB79D9F1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19600" y="2018064"/>
                <a:ext cx="6084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C9730D00-3D77-4F19-8E19-5ECC06FDA94D}"/>
                  </a:ext>
                </a:extLst>
              </p14:cNvPr>
              <p14:cNvContentPartPr/>
              <p14:nvPr/>
            </p14:nvContentPartPr>
            <p14:xfrm>
              <a:off x="1719000" y="3351504"/>
              <a:ext cx="195120" cy="12600"/>
            </p14:xfrm>
          </p:contentPart>
        </mc:Choice>
        <mc:Fallback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C9730D00-3D77-4F19-8E19-5ECC06FDA94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01000" y="3333504"/>
                <a:ext cx="2307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326F83BD-A7F5-479C-894A-9928ED1CF739}"/>
                  </a:ext>
                </a:extLst>
              </p14:cNvPr>
              <p14:cNvContentPartPr/>
              <p14:nvPr/>
            </p14:nvContentPartPr>
            <p14:xfrm>
              <a:off x="1462680" y="2657424"/>
              <a:ext cx="360" cy="145440"/>
            </p14:xfrm>
          </p:contentPart>
        </mc:Choice>
        <mc:Fallback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326F83BD-A7F5-479C-894A-9928ED1CF73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44680" y="2639424"/>
                <a:ext cx="36000" cy="1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416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Klassisk lørdag 12.februar</a:t>
            </a:r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832013F8-C1F4-4E70-BDBA-AB00F884E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854549"/>
              </p:ext>
            </p:extLst>
          </p:nvPr>
        </p:nvGraphicFramePr>
        <p:xfrm>
          <a:off x="467544" y="2924945"/>
          <a:ext cx="8136904" cy="3733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226">
                  <a:extLst>
                    <a:ext uri="{9D8B030D-6E8A-4147-A177-3AD203B41FA5}">
                      <a16:colId xmlns:a16="http://schemas.microsoft.com/office/drawing/2014/main" val="3757384335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1103323825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777156056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1346238323"/>
                    </a:ext>
                  </a:extLst>
                </a:gridCol>
              </a:tblGrid>
              <a:tr h="533297">
                <a:tc>
                  <a:txBody>
                    <a:bodyPr/>
                    <a:lstStyle/>
                    <a:p>
                      <a:r>
                        <a:rPr lang="nb-NO" sz="2000" dirty="0"/>
                        <a:t>Starttid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Distanser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Løyper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805282"/>
                  </a:ext>
                </a:extLst>
              </a:tr>
              <a:tr h="533297">
                <a:tc>
                  <a:txBody>
                    <a:bodyPr/>
                    <a:lstStyle/>
                    <a:p>
                      <a:r>
                        <a:rPr lang="nb-NO" sz="2000" dirty="0"/>
                        <a:t>0900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857097"/>
                  </a:ext>
                </a:extLst>
              </a:tr>
              <a:tr h="533297">
                <a:tc>
                  <a:txBody>
                    <a:bodyPr/>
                    <a:lstStyle/>
                    <a:p>
                      <a:r>
                        <a:rPr lang="nb-NO" sz="2000" dirty="0"/>
                        <a:t>0932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337528"/>
                  </a:ext>
                </a:extLst>
              </a:tr>
              <a:tr h="533297">
                <a:tc>
                  <a:txBody>
                    <a:bodyPr/>
                    <a:lstStyle/>
                    <a:p>
                      <a:r>
                        <a:rPr lang="nb-NO" sz="20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 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951049"/>
                  </a:ext>
                </a:extLst>
              </a:tr>
              <a:tr h="533297">
                <a:tc>
                  <a:txBody>
                    <a:bodyPr/>
                    <a:lstStyle/>
                    <a:p>
                      <a:r>
                        <a:rPr lang="nb-NO" sz="2000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M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10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817347"/>
                  </a:ext>
                </a:extLst>
              </a:tr>
              <a:tr h="533297">
                <a:tc>
                  <a:txBody>
                    <a:bodyPr/>
                    <a:lstStyle/>
                    <a:p>
                      <a:r>
                        <a:rPr lang="nb-NO" sz="2000" dirty="0"/>
                        <a:t>1257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M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10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705195"/>
                  </a:ext>
                </a:extLst>
              </a:tr>
              <a:tr h="533297">
                <a:tc>
                  <a:txBody>
                    <a:bodyPr/>
                    <a:lstStyle/>
                    <a:p>
                      <a:r>
                        <a:rPr lang="nb-NO" sz="2000" dirty="0"/>
                        <a:t>1357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M 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10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208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74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CD7053B-CC95-4BBC-86DA-2D7FEC5AD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6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75E6B959-1F2C-480A-A125-85BD99926E4F}"/>
                  </a:ext>
                </a:extLst>
              </p14:cNvPr>
              <p14:cNvContentPartPr/>
              <p14:nvPr/>
            </p14:nvContentPartPr>
            <p14:xfrm>
              <a:off x="1499400" y="2669664"/>
              <a:ext cx="360" cy="15624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75E6B959-1F2C-480A-A125-85BD99926E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1760" y="2652024"/>
                <a:ext cx="360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12F8A7C2-25B6-4BE4-867B-563E355977C3}"/>
                  </a:ext>
                </a:extLst>
              </p14:cNvPr>
              <p14:cNvContentPartPr/>
              <p14:nvPr/>
            </p14:nvContentPartPr>
            <p14:xfrm>
              <a:off x="1706400" y="3339624"/>
              <a:ext cx="191520" cy="12960"/>
            </p14:xfrm>
          </p:contentPart>
        </mc:Choice>
        <mc:Fallback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12F8A7C2-25B6-4BE4-867B-563E355977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88400" y="3321984"/>
                <a:ext cx="22716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6778F5FD-2BCE-40D9-8DAD-DB19A3F3E013}"/>
                  </a:ext>
                </a:extLst>
              </p14:cNvPr>
              <p14:cNvContentPartPr/>
              <p14:nvPr/>
            </p14:nvContentPartPr>
            <p14:xfrm>
              <a:off x="2462400" y="1962624"/>
              <a:ext cx="12960" cy="115560"/>
            </p14:xfrm>
          </p:contentPart>
        </mc:Choice>
        <mc:Fallback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6778F5FD-2BCE-40D9-8DAD-DB19A3F3E0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44760" y="1944624"/>
                <a:ext cx="486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008CA4F0-D7E7-495C-BF27-2A4E1A7F9EF2}"/>
                  </a:ext>
                </a:extLst>
              </p14:cNvPr>
              <p14:cNvContentPartPr/>
              <p14:nvPr/>
            </p14:nvContentPartPr>
            <p14:xfrm>
              <a:off x="3144960" y="2121024"/>
              <a:ext cx="360" cy="181800"/>
            </p14:xfrm>
          </p:contentPart>
        </mc:Choice>
        <mc:Fallback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008CA4F0-D7E7-495C-BF27-2A4E1A7F9E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6960" y="2103024"/>
                <a:ext cx="36000" cy="21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966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Stafetter søndag 13.februar</a:t>
            </a:r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F9E2F637-B870-4FA3-86D0-4C949C6E4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917847"/>
              </p:ext>
            </p:extLst>
          </p:nvPr>
        </p:nvGraphicFramePr>
        <p:xfrm>
          <a:off x="685800" y="2973034"/>
          <a:ext cx="7558608" cy="2396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652">
                  <a:extLst>
                    <a:ext uri="{9D8B030D-6E8A-4147-A177-3AD203B41FA5}">
                      <a16:colId xmlns:a16="http://schemas.microsoft.com/office/drawing/2014/main" val="1671364187"/>
                    </a:ext>
                  </a:extLst>
                </a:gridCol>
                <a:gridCol w="1889652">
                  <a:extLst>
                    <a:ext uri="{9D8B030D-6E8A-4147-A177-3AD203B41FA5}">
                      <a16:colId xmlns:a16="http://schemas.microsoft.com/office/drawing/2014/main" val="1881717448"/>
                    </a:ext>
                  </a:extLst>
                </a:gridCol>
                <a:gridCol w="1889652">
                  <a:extLst>
                    <a:ext uri="{9D8B030D-6E8A-4147-A177-3AD203B41FA5}">
                      <a16:colId xmlns:a16="http://schemas.microsoft.com/office/drawing/2014/main" val="1071974709"/>
                    </a:ext>
                  </a:extLst>
                </a:gridCol>
                <a:gridCol w="1889652">
                  <a:extLst>
                    <a:ext uri="{9D8B030D-6E8A-4147-A177-3AD203B41FA5}">
                      <a16:colId xmlns:a16="http://schemas.microsoft.com/office/drawing/2014/main" val="809134191"/>
                    </a:ext>
                  </a:extLst>
                </a:gridCol>
              </a:tblGrid>
              <a:tr h="798874">
                <a:tc>
                  <a:txBody>
                    <a:bodyPr/>
                    <a:lstStyle/>
                    <a:p>
                      <a:r>
                        <a:rPr lang="nb-NO" sz="2000" dirty="0"/>
                        <a:t>Starttid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Distanse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Løyper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40159"/>
                  </a:ext>
                </a:extLst>
              </a:tr>
              <a:tr h="798874">
                <a:tc>
                  <a:txBody>
                    <a:bodyPr/>
                    <a:lstStyle/>
                    <a:p>
                      <a:r>
                        <a:rPr lang="nb-NO" sz="2000" dirty="0"/>
                        <a:t>0900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Kvinner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3,75 km x 4</a:t>
                      </a:r>
                    </a:p>
                    <a:p>
                      <a:r>
                        <a:rPr lang="nb-NO" sz="2000" dirty="0"/>
                        <a:t>K </a:t>
                      </a:r>
                      <a:r>
                        <a:rPr lang="nb-NO" sz="2000" dirty="0" err="1"/>
                        <a:t>K</a:t>
                      </a:r>
                      <a:r>
                        <a:rPr lang="nb-NO" sz="2000" dirty="0"/>
                        <a:t> F </a:t>
                      </a:r>
                      <a:r>
                        <a:rPr lang="nb-NO" sz="2000" dirty="0" err="1"/>
                        <a:t>F</a:t>
                      </a:r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3,75 km K </a:t>
                      </a:r>
                      <a:r>
                        <a:rPr lang="nb-NO" sz="2000" dirty="0" err="1"/>
                        <a:t>K</a:t>
                      </a:r>
                      <a:r>
                        <a:rPr lang="nb-NO" sz="2000" dirty="0"/>
                        <a:t> F </a:t>
                      </a:r>
                      <a:r>
                        <a:rPr lang="nb-NO" sz="2000" dirty="0" err="1"/>
                        <a:t>F</a:t>
                      </a:r>
                      <a:endParaRPr lang="nb-NO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502236"/>
                  </a:ext>
                </a:extLst>
              </a:tr>
              <a:tr h="798874">
                <a:tc>
                  <a:txBody>
                    <a:bodyPr/>
                    <a:lstStyle/>
                    <a:p>
                      <a:r>
                        <a:rPr lang="nb-NO" sz="2000" dirty="0"/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Menn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4</a:t>
                      </a:r>
                    </a:p>
                    <a:p>
                      <a:r>
                        <a:rPr lang="nb-NO" sz="2000" dirty="0"/>
                        <a:t>K </a:t>
                      </a:r>
                      <a:r>
                        <a:rPr lang="nb-NO" sz="2000" dirty="0" err="1"/>
                        <a:t>K</a:t>
                      </a:r>
                      <a:r>
                        <a:rPr lang="nb-NO" sz="2000" dirty="0"/>
                        <a:t> F </a:t>
                      </a:r>
                      <a:r>
                        <a:rPr lang="nb-NO" sz="2000" dirty="0" err="1"/>
                        <a:t>F</a:t>
                      </a:r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K </a:t>
                      </a:r>
                      <a:r>
                        <a:rPr lang="nb-NO" sz="2000" dirty="0" err="1"/>
                        <a:t>K</a:t>
                      </a:r>
                      <a:endParaRPr lang="nb-NO" sz="2000" dirty="0"/>
                    </a:p>
                    <a:p>
                      <a:r>
                        <a:rPr lang="nb-NO" sz="2000" dirty="0"/>
                        <a:t>5 km F </a:t>
                      </a:r>
                      <a:r>
                        <a:rPr lang="nb-NO" sz="2000" dirty="0" err="1"/>
                        <a:t>F</a:t>
                      </a:r>
                      <a:endParaRPr lang="nb-NO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854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810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E0209327-4D56-4EB8-94DF-1EEAC72D7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2204ED3E-9DBF-4953-AD69-C8003BD437D3}"/>
                  </a:ext>
                </a:extLst>
              </p14:cNvPr>
              <p14:cNvContentPartPr/>
              <p14:nvPr/>
            </p14:nvContentPartPr>
            <p14:xfrm>
              <a:off x="340920" y="1962624"/>
              <a:ext cx="360" cy="21600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2204ED3E-9DBF-4953-AD69-C8003BD437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280" y="1944624"/>
                <a:ext cx="3600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8D53D589-2AB7-43FD-8505-77E4C3342C0A}"/>
                  </a:ext>
                </a:extLst>
              </p14:cNvPr>
              <p14:cNvContentPartPr/>
              <p14:nvPr/>
            </p14:nvContentPartPr>
            <p14:xfrm>
              <a:off x="659160" y="2779464"/>
              <a:ext cx="169560" cy="360"/>
            </p14:xfrm>
          </p:contentPart>
        </mc:Choice>
        <mc:Fallback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8D53D589-2AB7-43FD-8505-77E4C3342C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1160" y="2761824"/>
                <a:ext cx="2052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5852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B3AD8974-B451-4F1A-982D-A626DE4CB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140BE1DC-5CB9-46F1-A637-6D2729728B3A}"/>
                  </a:ext>
                </a:extLst>
              </p14:cNvPr>
              <p14:cNvContentPartPr/>
              <p14:nvPr/>
            </p14:nvContentPartPr>
            <p14:xfrm>
              <a:off x="352080" y="1974504"/>
              <a:ext cx="25560" cy="19368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140BE1DC-5CB9-46F1-A637-6D2729728B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440" y="1956504"/>
                <a:ext cx="612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704B1427-1C61-4C6A-822C-835DF47ACD11}"/>
                  </a:ext>
                </a:extLst>
              </p14:cNvPr>
              <p14:cNvContentPartPr/>
              <p14:nvPr/>
            </p14:nvContentPartPr>
            <p14:xfrm>
              <a:off x="621720" y="2693784"/>
              <a:ext cx="181440" cy="61560"/>
            </p14:xfrm>
          </p:contentPart>
        </mc:Choice>
        <mc:Fallback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704B1427-1C61-4C6A-822C-835DF47ACD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3720" y="2676144"/>
                <a:ext cx="217080" cy="9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4440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D337D66-82B8-4CC9-995B-E902234CC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E88C0A29-7395-4225-87B8-1700165E81F0}"/>
                  </a:ext>
                </a:extLst>
              </p14:cNvPr>
              <p14:cNvContentPartPr/>
              <p14:nvPr/>
            </p14:nvContentPartPr>
            <p14:xfrm>
              <a:off x="3535200" y="1864704"/>
              <a:ext cx="360" cy="17028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E88C0A29-7395-4225-87B8-1700165E81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7560" y="1847064"/>
                <a:ext cx="360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BB40534A-B013-406D-BD18-73738A8D20FA}"/>
                  </a:ext>
                </a:extLst>
              </p14:cNvPr>
              <p14:cNvContentPartPr/>
              <p14:nvPr/>
            </p14:nvContentPartPr>
            <p14:xfrm>
              <a:off x="4010760" y="2023464"/>
              <a:ext cx="360" cy="133200"/>
            </p14:xfrm>
          </p:contentPart>
        </mc:Choice>
        <mc:Fallback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BB40534A-B013-406D-BD18-73738A8D20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93120" y="2005464"/>
                <a:ext cx="360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4723B664-8245-4A58-819B-251B32F78DFB}"/>
                  </a:ext>
                </a:extLst>
              </p14:cNvPr>
              <p14:cNvContentPartPr/>
              <p14:nvPr/>
            </p14:nvContentPartPr>
            <p14:xfrm>
              <a:off x="2669760" y="2499024"/>
              <a:ext cx="12960" cy="120600"/>
            </p14:xfrm>
          </p:contentPart>
        </mc:Choice>
        <mc:Fallback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4723B664-8245-4A58-819B-251B32F78D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52120" y="2481024"/>
                <a:ext cx="4860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DD962940-D6AF-4CC0-9093-1B5CA2F02565}"/>
                  </a:ext>
                </a:extLst>
              </p14:cNvPr>
              <p14:cNvContentPartPr/>
              <p14:nvPr/>
            </p14:nvContentPartPr>
            <p14:xfrm>
              <a:off x="2889360" y="3101664"/>
              <a:ext cx="152280" cy="19800"/>
            </p14:xfrm>
          </p:contentPart>
        </mc:Choice>
        <mc:Fallback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DD962940-D6AF-4CC0-9093-1B5CA2F0256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1360" y="3083664"/>
                <a:ext cx="187920" cy="5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213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71A31A03-B0DF-4C2D-994C-D63FAA60E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8BAF69B0-0DF1-45B9-A618-ED6F8CBFA197}"/>
                  </a:ext>
                </a:extLst>
              </p14:cNvPr>
              <p14:cNvContentPartPr/>
              <p14:nvPr/>
            </p14:nvContentPartPr>
            <p14:xfrm>
              <a:off x="313920" y="2803944"/>
              <a:ext cx="28080" cy="23796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8BAF69B0-0DF1-45B9-A618-ED6F8CBFA1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280" y="2785944"/>
                <a:ext cx="637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11B7D8D3-C85D-4484-992D-801D8DF3D425}"/>
                  </a:ext>
                </a:extLst>
              </p14:cNvPr>
              <p14:cNvContentPartPr/>
              <p14:nvPr/>
            </p14:nvContentPartPr>
            <p14:xfrm>
              <a:off x="536040" y="3523224"/>
              <a:ext cx="170280" cy="360"/>
            </p14:xfrm>
          </p:contentPart>
        </mc:Choice>
        <mc:Fallback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11B7D8D3-C85D-4484-992D-801D8DF3D4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040" y="3505584"/>
                <a:ext cx="20592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637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kart&#10;&#10;Automatisk generert beskrivelse">
            <a:extLst>
              <a:ext uri="{FF2B5EF4-FFF2-40B4-BE49-F238E27FC236}">
                <a16:creationId xmlns:a16="http://schemas.microsoft.com/office/drawing/2014/main" id="{FA5A72F5-6941-409C-8AB1-B60B8FC79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 b="1"/>
          <a:stretch/>
        </p:blipFill>
        <p:spPr>
          <a:xfrm>
            <a:off x="20" y="10"/>
            <a:ext cx="9143980" cy="6857990"/>
          </a:xfr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9803DB3C-1BA7-4FC9-B567-048FBB938823}"/>
                  </a:ext>
                </a:extLst>
              </p14:cNvPr>
              <p14:cNvContentPartPr/>
              <p14:nvPr/>
            </p14:nvContentPartPr>
            <p14:xfrm>
              <a:off x="3145080" y="4157184"/>
              <a:ext cx="360" cy="360"/>
            </p14:xfrm>
          </p:contentPart>
        </mc:Choice>
        <mc:Fallback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9803DB3C-1BA7-4FC9-B567-048FBB9388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7080" y="413918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AA708180-F4A5-451B-8C84-96775668B94A}"/>
                  </a:ext>
                </a:extLst>
              </p14:cNvPr>
              <p14:cNvContentPartPr/>
              <p14:nvPr/>
            </p14:nvContentPartPr>
            <p14:xfrm>
              <a:off x="2303760" y="3315864"/>
              <a:ext cx="360" cy="36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AA708180-F4A5-451B-8C84-96775668B9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5760" y="329786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886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6A37FE2-F6DB-4228-87DF-C51B30A35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0" r="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3737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545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46780"/>
            <a:ext cx="7772400" cy="72008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Løyper og preparering</a:t>
            </a:r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0" y="2636912"/>
            <a:ext cx="8978514" cy="3940726"/>
          </a:xfrm>
        </p:spPr>
        <p:txBody>
          <a:bodyPr>
            <a:norm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2800" dirty="0"/>
              <a:t>Løpere må informere seg godt om rett løype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2800" dirty="0"/>
              <a:t>Preparering fredag ingen spor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2800" dirty="0"/>
              <a:t>Preparering lørdag 3 spor, markering i svinger uten spor, 4 spor oppløp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2800" dirty="0"/>
              <a:t>Preparering søndag 5 - 2 spor, markering i svinger uten spor, 4 spor oppløp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2800" dirty="0"/>
              <a:t>Sporene settes </a:t>
            </a:r>
            <a:r>
              <a:rPr lang="nb-NO" sz="2800" dirty="0" err="1"/>
              <a:t>ca</a:t>
            </a:r>
            <a:r>
              <a:rPr lang="nb-NO" sz="2800" dirty="0"/>
              <a:t> </a:t>
            </a:r>
            <a:r>
              <a:rPr lang="nb-NO" sz="2800" dirty="0" err="1"/>
              <a:t>kl</a:t>
            </a:r>
            <a:r>
              <a:rPr lang="nb-NO" sz="2800" dirty="0"/>
              <a:t> 24:00 ut fra værforhold</a:t>
            </a: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774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ADBD09D-74BE-4E5A-974B-322F252B8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34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9685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B811F735-C663-41C3-9425-91990F8BB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34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565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68620"/>
            <a:ext cx="7772400" cy="540657"/>
          </a:xfrm>
        </p:spPr>
        <p:txBody>
          <a:bodyPr>
            <a:normAutofit fontScale="90000"/>
          </a:bodyPr>
          <a:lstStyle/>
          <a:p>
            <a:r>
              <a:rPr lang="nb-NO" sz="4400" dirty="0"/>
              <a:t>Tilgang til løypa</a:t>
            </a:r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51520" y="2309277"/>
            <a:ext cx="8568952" cy="4548723"/>
          </a:xfrm>
        </p:spPr>
        <p:txBody>
          <a:bodyPr>
            <a:normAutofit fontScale="32500" lnSpcReduction="20000"/>
          </a:bodyPr>
          <a:lstStyle/>
          <a:p>
            <a:pPr marL="0" indent="0" algn="l">
              <a:buNone/>
            </a:pPr>
            <a:r>
              <a:rPr lang="nb-NO" sz="5000" dirty="0"/>
              <a:t>Fredag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Løyper åpner kl. 07:00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Løyper stenger kl. 08:50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Løypa åpner etter siste jente 19/20 år i mål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Løypa stenger kl. 1235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Trening fra kl. 18:00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Løypa stenges for </a:t>
            </a:r>
          </a:p>
          <a:p>
            <a:pPr marL="0" indent="0" algn="l">
              <a:buNone/>
            </a:pPr>
            <a:endParaRPr lang="nb-NO" sz="5000" dirty="0"/>
          </a:p>
          <a:p>
            <a:pPr marL="0" indent="0" algn="l">
              <a:buNone/>
            </a:pPr>
            <a:r>
              <a:rPr lang="nb-NO" sz="5000" dirty="0"/>
              <a:t>Lørdag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Løyper åpner kl. 07:00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Løyper stenger kl. 08:50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Trening fra kl. 17:00</a:t>
            </a:r>
          </a:p>
          <a:p>
            <a:pPr marL="0" indent="0" algn="l">
              <a:buNone/>
            </a:pPr>
            <a:endParaRPr lang="nb-NO" sz="5000" dirty="0"/>
          </a:p>
          <a:p>
            <a:pPr marL="0" indent="0" algn="l">
              <a:buNone/>
            </a:pPr>
            <a:r>
              <a:rPr lang="nb-NO" sz="5000" dirty="0"/>
              <a:t>Søndag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Løyper åpner kl. 07:00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5000" dirty="0"/>
              <a:t>Løyper stenger kl. 08:50</a:t>
            </a: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281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0D511B4C-F389-4FB1-A2EE-DACD88CFB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603137"/>
              </p:ext>
            </p:extLst>
          </p:nvPr>
        </p:nvGraphicFramePr>
        <p:xfrm>
          <a:off x="0" y="1849800"/>
          <a:ext cx="9144001" cy="4892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0262">
                  <a:extLst>
                    <a:ext uri="{9D8B030D-6E8A-4147-A177-3AD203B41FA5}">
                      <a16:colId xmlns:a16="http://schemas.microsoft.com/office/drawing/2014/main" val="791700251"/>
                    </a:ext>
                  </a:extLst>
                </a:gridCol>
                <a:gridCol w="897571">
                  <a:extLst>
                    <a:ext uri="{9D8B030D-6E8A-4147-A177-3AD203B41FA5}">
                      <a16:colId xmlns:a16="http://schemas.microsoft.com/office/drawing/2014/main" val="3722876097"/>
                    </a:ext>
                  </a:extLst>
                </a:gridCol>
                <a:gridCol w="897571">
                  <a:extLst>
                    <a:ext uri="{9D8B030D-6E8A-4147-A177-3AD203B41FA5}">
                      <a16:colId xmlns:a16="http://schemas.microsoft.com/office/drawing/2014/main" val="2640070244"/>
                    </a:ext>
                  </a:extLst>
                </a:gridCol>
                <a:gridCol w="897571">
                  <a:extLst>
                    <a:ext uri="{9D8B030D-6E8A-4147-A177-3AD203B41FA5}">
                      <a16:colId xmlns:a16="http://schemas.microsoft.com/office/drawing/2014/main" val="1187204695"/>
                    </a:ext>
                  </a:extLst>
                </a:gridCol>
                <a:gridCol w="897571">
                  <a:extLst>
                    <a:ext uri="{9D8B030D-6E8A-4147-A177-3AD203B41FA5}">
                      <a16:colId xmlns:a16="http://schemas.microsoft.com/office/drawing/2014/main" val="144540277"/>
                    </a:ext>
                  </a:extLst>
                </a:gridCol>
                <a:gridCol w="897571">
                  <a:extLst>
                    <a:ext uri="{9D8B030D-6E8A-4147-A177-3AD203B41FA5}">
                      <a16:colId xmlns:a16="http://schemas.microsoft.com/office/drawing/2014/main" val="2190800334"/>
                    </a:ext>
                  </a:extLst>
                </a:gridCol>
                <a:gridCol w="897571">
                  <a:extLst>
                    <a:ext uri="{9D8B030D-6E8A-4147-A177-3AD203B41FA5}">
                      <a16:colId xmlns:a16="http://schemas.microsoft.com/office/drawing/2014/main" val="1686920114"/>
                    </a:ext>
                  </a:extLst>
                </a:gridCol>
                <a:gridCol w="897571">
                  <a:extLst>
                    <a:ext uri="{9D8B030D-6E8A-4147-A177-3AD203B41FA5}">
                      <a16:colId xmlns:a16="http://schemas.microsoft.com/office/drawing/2014/main" val="811890974"/>
                    </a:ext>
                  </a:extLst>
                </a:gridCol>
                <a:gridCol w="1110742">
                  <a:extLst>
                    <a:ext uri="{9D8B030D-6E8A-4147-A177-3AD203B41FA5}">
                      <a16:colId xmlns:a16="http://schemas.microsoft.com/office/drawing/2014/main" val="3948640729"/>
                    </a:ext>
                  </a:extLst>
                </a:gridCol>
              </a:tblGrid>
              <a:tr h="26720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nb-NO" sz="1400" u="none" strike="noStrike">
                          <a:effectLst/>
                        </a:rPr>
                        <a:t>TIDSPLAN NM JUNIOR NES 2022</a:t>
                      </a:r>
                      <a:endParaRPr lang="nb-N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213751"/>
                  </a:ext>
                </a:extLst>
              </a:tr>
              <a:tr h="333540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Antall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Start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Interval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Siste start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Konk.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Siste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Premiering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Opphold mellom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1321634701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påmeldte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tidspunkt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sek.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tid: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i mål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klasser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513872968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FREDAG: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00:20:00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743095487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n-NO" sz="900" u="none" strike="noStrike">
                          <a:effectLst/>
                        </a:rPr>
                        <a:t>K17 7,5 km F (2 x 3,75)</a:t>
                      </a:r>
                      <a:endParaRPr lang="nn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108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09:27:00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25:00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09:52:00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10:12:00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4034853765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n-NO" sz="900" u="none" strike="noStrike">
                          <a:effectLst/>
                        </a:rPr>
                        <a:t>K18 10 km F (2 x 5,0)</a:t>
                      </a:r>
                      <a:endParaRPr lang="nn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87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09:40:15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10:01:45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30:00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10:31:45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10:51:45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13:15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2327756710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n-NO" sz="900" u="none" strike="noStrike">
                          <a:effectLst/>
                        </a:rPr>
                        <a:t>K19-20 15 km F (3 x 5,0)</a:t>
                      </a:r>
                      <a:endParaRPr lang="nn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126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10:21:45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10:53:00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50:00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11:43:00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12:03:00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20:00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3165883931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348752737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M17 10 km F (2 x 5,0)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149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12:45:30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 dirty="0">
                          <a:effectLst/>
                        </a:rPr>
                        <a:t>13:22:30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30:00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13:52:30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14:12:30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538997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M18 15km F (3 x 5,0)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13:37:30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14:16:00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45:00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15:01:00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15:21:00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3312306643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M19/20 20 km F (4 x 5,0)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187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14:51:00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15:37:30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16:37:30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16:57:30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35:00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2353287898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812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Sol ned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2109600818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16:57:00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1475579131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LØRDAG: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487921178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K17 5 km (K) 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109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09:27:15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09:42:15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10:02:15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25011340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K18 5 km (K) 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92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09:32:15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09:55:00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10:10:00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10:30:00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1517884680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K19/20 5 km (K) 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141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10:35:00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10:50:00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11:10:00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4197010819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1892665883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n-NO" sz="900" u="none" strike="noStrike">
                          <a:effectLst/>
                        </a:rPr>
                        <a:t>M17 10 km (K) (2 x 5,0)</a:t>
                      </a:r>
                      <a:endParaRPr lang="nn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151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12:00:15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12:37:45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35:00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13:12:45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13:32:45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2649916442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n-NO" sz="900" u="none" strike="noStrike">
                          <a:effectLst/>
                        </a:rPr>
                        <a:t>M18 10 km (K)  (2 x 5,0)</a:t>
                      </a:r>
                      <a:endParaRPr lang="nn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161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12:57:45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13:37:45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35:00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14:12:45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14:32:45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20:00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1941996800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n-NO" sz="900" u="none" strike="noStrike">
                          <a:effectLst/>
                        </a:rPr>
                        <a:t>M19/20 10 km (K) (2x5,0)</a:t>
                      </a:r>
                      <a:endParaRPr lang="nn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203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13:57:45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14:48:15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35:00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15:23:15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15:43:15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20:00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727208340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857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1446177775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SØNDAG:</a:t>
                      </a:r>
                      <a:endParaRPr lang="nb-NO" sz="900" b="1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Premieutdeling: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2118814820"/>
                  </a:ext>
                </a:extLst>
              </a:tr>
              <a:tr h="184276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Stafett, kvinner 4x3,75km</a:t>
                      </a:r>
                      <a:endParaRPr lang="nb-NO" sz="9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78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00:40:00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09:40:00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10:00:00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 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1517927623"/>
                  </a:ext>
                </a:extLst>
              </a:tr>
              <a:tr h="193489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u="none" strike="noStrike">
                          <a:effectLst/>
                        </a:rPr>
                        <a:t>Stafett, menn 4x5 km</a:t>
                      </a:r>
                      <a:endParaRPr lang="nb-NO" sz="9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111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11:00:00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11:00:00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01:00:00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12:00:00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>
                          <a:effectLst/>
                        </a:rPr>
                        <a:t>12:20:00</a:t>
                      </a:r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u="none" strike="noStrike" dirty="0">
                          <a:effectLst/>
                        </a:rPr>
                        <a:t> 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30" marR="8130" marT="8130" marB="0" anchor="b"/>
                </a:tc>
                <a:extLst>
                  <a:ext uri="{0D108BD9-81ED-4DB2-BD59-A6C34878D82A}">
                    <a16:rowId xmlns:a16="http://schemas.microsoft.com/office/drawing/2014/main" val="3658240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21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1520" y="2040770"/>
            <a:ext cx="7772400" cy="720080"/>
          </a:xfrm>
        </p:spPr>
        <p:txBody>
          <a:bodyPr>
            <a:normAutofit fontScale="90000"/>
          </a:bodyPr>
          <a:lstStyle/>
          <a:p>
            <a:endParaRPr lang="nb-NO" sz="6000" b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FB0610A-E2B5-49CE-B3A3-E465189F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717" y="0"/>
            <a:ext cx="4826566" cy="685800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87624" y="2899061"/>
            <a:ext cx="6400800" cy="2713856"/>
          </a:xfrm>
        </p:spPr>
        <p:txBody>
          <a:bodyPr>
            <a:normAutofit/>
          </a:bodyPr>
          <a:lstStyle/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26" y="188859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2" r="-1" b="9020"/>
          <a:stretch/>
        </p:blipFill>
        <p:spPr>
          <a:xfrm>
            <a:off x="88955" y="0"/>
            <a:ext cx="158421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09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nb-NO" sz="6000" b="1" dirty="0"/>
              <a:t>Informasjon fra TD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6578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nb-NO" sz="6000" b="1" dirty="0"/>
              <a:t>Informasjon fra arrangør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433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nb-NO" sz="6000" b="1" dirty="0"/>
              <a:t>Smittevern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3499920"/>
          </a:xfrm>
        </p:spPr>
        <p:txBody>
          <a:bodyPr>
            <a:normAutofit/>
          </a:bodyPr>
          <a:lstStyle/>
          <a:p>
            <a:r>
              <a:rPr lang="nb-NO" sz="4800" dirty="0">
                <a:hlinkClick r:id="rId2"/>
              </a:rPr>
              <a:t>smittevernplan-jr-nm-2022-pr.-9.2_ver.1.2.pdf (skiforbundet.no)</a:t>
            </a:r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836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563521"/>
            <a:ext cx="7772400" cy="720080"/>
          </a:xfrm>
        </p:spPr>
        <p:txBody>
          <a:bodyPr>
            <a:normAutofit fontScale="90000"/>
          </a:bodyPr>
          <a:lstStyle/>
          <a:p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5456" y="1849800"/>
            <a:ext cx="9108544" cy="4931216"/>
          </a:xfrm>
        </p:spPr>
        <p:txBody>
          <a:bodyPr>
            <a:normAutofit fontScale="40000" lnSpcReduction="20000"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>
                <a:effectLst/>
              </a:rPr>
              <a:t>Løper henter selv startnummer</a:t>
            </a:r>
            <a:r>
              <a:rPr lang="nb-NO" sz="4800" dirty="0"/>
              <a:t> utenfor rennkontor fredag og lørdag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NB! Bring med deg brikke for sjekk av riktig </a:t>
            </a:r>
            <a:r>
              <a:rPr lang="nb-NO" sz="4800" dirty="0" err="1"/>
              <a:t>brikkenr</a:t>
            </a:r>
            <a:r>
              <a:rPr lang="nb-NO" sz="4800" dirty="0"/>
              <a:t> mot løper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Ubrukte startnummer leveres på rennkontor. Ikke innleverte startnummer faktureres til kostpris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Søndag hentes </a:t>
            </a:r>
            <a:r>
              <a:rPr lang="nb-NO" sz="4800" dirty="0" err="1"/>
              <a:t>startnr</a:t>
            </a:r>
            <a:r>
              <a:rPr lang="nb-NO" sz="4800" dirty="0"/>
              <a:t> kretsvis ved rennkontor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nb-NO" sz="48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Brikkekontroll eget telt ved rennkontor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Stavlengdekontroll utføres ved start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nb-NO" sz="48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Premieutdeling for 1-6 ute ved målgård </a:t>
            </a:r>
            <a:r>
              <a:rPr lang="nb-NO" sz="4800" dirty="0" err="1"/>
              <a:t>ca</a:t>
            </a:r>
            <a:r>
              <a:rPr lang="nb-NO" sz="4800" dirty="0"/>
              <a:t> 20 min etter siste løper i mål i klassen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Premierte fra nr.7 og utover henter premie selv i eget telt ute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nb-NO" sz="48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Protestfrist er 15 minutter etter at uoffisielle lister er presentert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4800" dirty="0"/>
              <a:t>Protesten skal fremlegges skriftlig på fastsatt skjema mot avgift</a:t>
            </a: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22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 flipV="1">
            <a:off x="911004" y="692696"/>
            <a:ext cx="7342584" cy="62890"/>
          </a:xfrm>
        </p:spPr>
        <p:txBody>
          <a:bodyPr>
            <a:normAutofit fontScale="90000"/>
          </a:bodyPr>
          <a:lstStyle/>
          <a:p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57808" y="2019932"/>
            <a:ext cx="7990656" cy="4669181"/>
          </a:xfrm>
        </p:spPr>
        <p:txBody>
          <a:bodyPr>
            <a:normAutofit fontScale="32500" lnSpcReduction="20000"/>
          </a:bodyPr>
          <a:lstStyle/>
          <a:p>
            <a:pPr algn="l"/>
            <a:endParaRPr lang="nb-NO" sz="6000" b="1" dirty="0"/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Organisasjon og jury</a:t>
            </a:r>
            <a:endParaRPr lang="nb-NO" sz="6200" dirty="0"/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Værmelding</a:t>
            </a:r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Seeding og gruppeinndeling</a:t>
            </a:r>
            <a:endParaRPr lang="nb-NO" sz="6200" dirty="0"/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Løyper / arena</a:t>
            </a:r>
            <a:endParaRPr lang="nb-NO" sz="6200" dirty="0"/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Preparering</a:t>
            </a:r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Skitesting og oppvarming</a:t>
            </a:r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Trening fredag og lørdag</a:t>
            </a:r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>
                <a:solidFill>
                  <a:srgbClr val="201F1E"/>
                </a:solidFill>
                <a:latin typeface="Calibri" panose="020F0502020204030204" pitchFamily="34" charset="0"/>
              </a:rPr>
              <a:t>Tidsplan</a:t>
            </a:r>
            <a:endParaRPr lang="nb-NO" sz="6200" b="1" dirty="0"/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Informasjon fra TD</a:t>
            </a:r>
          </a:p>
          <a:p>
            <a:pPr marL="1143000" indent="-1143000" algn="l">
              <a:buFont typeface="+mj-lt"/>
              <a:buAutoNum type="arabicPeriod"/>
            </a:pPr>
            <a:r>
              <a:rPr lang="nb-NO" sz="6200" b="1" dirty="0"/>
              <a:t>Informasjon fra arrangør</a:t>
            </a:r>
          </a:p>
          <a:p>
            <a:pPr algn="l"/>
            <a:r>
              <a:rPr lang="nb-NO" sz="4800" b="1" dirty="0"/>
              <a:t>- Smittevern</a:t>
            </a:r>
          </a:p>
          <a:p>
            <a:pPr algn="l"/>
            <a:r>
              <a:rPr lang="nb-NO" sz="4800" b="1" dirty="0"/>
              <a:t>- Lege og Røde Kors</a:t>
            </a:r>
          </a:p>
          <a:p>
            <a:pPr algn="l"/>
            <a:r>
              <a:rPr lang="nb-NO" sz="4800" b="1" dirty="0"/>
              <a:t>- Brannvern og vakthold</a:t>
            </a:r>
          </a:p>
          <a:p>
            <a:pPr algn="l"/>
            <a:r>
              <a:rPr lang="nb-NO" sz="4800" b="1" dirty="0"/>
              <a:t>- Parkering</a:t>
            </a:r>
          </a:p>
          <a:p>
            <a:pPr algn="l"/>
            <a:endParaRPr lang="nb-NO" sz="480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9028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1560" y="445728"/>
            <a:ext cx="7772400" cy="720080"/>
          </a:xfrm>
        </p:spPr>
        <p:txBody>
          <a:bodyPr>
            <a:normAutofit fontScale="90000"/>
          </a:bodyPr>
          <a:lstStyle/>
          <a:p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5456" y="2095549"/>
            <a:ext cx="9108544" cy="476245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dirty="0"/>
              <a:t>Alle må ha FIS kode for å kunne starte</a:t>
            </a:r>
            <a:endParaRPr lang="nb-NO" sz="3200" dirty="0">
              <a:sym typeface="Wingdings" panose="05000000000000000000" pitchFamily="2" charset="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dirty="0">
                <a:sym typeface="Wingdings" panose="05000000000000000000" pitchFamily="2" charset="2"/>
              </a:rPr>
              <a:t>Arena og start er stengt for alle ledere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dirty="0">
                <a:sym typeface="Wingdings" panose="05000000000000000000" pitchFamily="2" charset="2"/>
              </a:rPr>
              <a:t>Lege og Røde Kors tilstede på konkurransedagene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dirty="0">
                <a:sym typeface="Wingdings" panose="05000000000000000000" pitchFamily="2" charset="2"/>
              </a:rPr>
              <a:t>Arrangør har ikke drikkestasjon fredag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dirty="0">
                <a:sym typeface="Wingdings" panose="05000000000000000000" pitchFamily="2" charset="2"/>
              </a:rPr>
              <a:t>Alle går uten ski ut i løypa for </a:t>
            </a:r>
            <a:r>
              <a:rPr lang="nb-NO" sz="3200" dirty="0" err="1">
                <a:sym typeface="Wingdings" panose="05000000000000000000" pitchFamily="2" charset="2"/>
              </a:rPr>
              <a:t>løperstøtte</a:t>
            </a:r>
            <a:endParaRPr lang="nb-NO" sz="3200" dirty="0">
              <a:sym typeface="Wingdings" panose="05000000000000000000" pitchFamily="2" charset="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dirty="0">
                <a:sym typeface="Wingdings" panose="05000000000000000000" pitchFamily="2" charset="2"/>
              </a:rPr>
              <a:t>Mellomtid på kulen </a:t>
            </a:r>
            <a:r>
              <a:rPr lang="nb-NO" sz="3200" dirty="0" err="1">
                <a:sym typeface="Wingdings" panose="05000000000000000000" pitchFamily="2" charset="2"/>
              </a:rPr>
              <a:t>ca</a:t>
            </a:r>
            <a:r>
              <a:rPr lang="nb-NO" sz="3200" dirty="0">
                <a:sym typeface="Wingdings" panose="05000000000000000000" pitchFamily="2" charset="2"/>
              </a:rPr>
              <a:t> 200 m før målgang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dirty="0">
                <a:sym typeface="Wingdings" panose="05000000000000000000" pitchFamily="2" charset="2"/>
              </a:rPr>
              <a:t>Mellomtid på </a:t>
            </a:r>
            <a:r>
              <a:rPr lang="nb-NO" sz="3200" dirty="0" err="1">
                <a:sym typeface="Wingdings" panose="05000000000000000000" pitchFamily="2" charset="2"/>
              </a:rPr>
              <a:t>ca</a:t>
            </a:r>
            <a:r>
              <a:rPr lang="nb-NO" sz="3200" dirty="0">
                <a:sym typeface="Wingdings" panose="05000000000000000000" pitchFamily="2" charset="2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b-NO" sz="3200" dirty="0">
              <a:sym typeface="Wingdings" panose="05000000000000000000" pitchFamily="2" charset="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b-NO" sz="3200" dirty="0">
              <a:sym typeface="Wingdings" panose="05000000000000000000" pitchFamily="2" charset="2"/>
            </a:endParaRP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6735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nb-NO" sz="6000" b="1" dirty="0"/>
              <a:t>Parkering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23528" y="2924944"/>
            <a:ext cx="8654986" cy="3933056"/>
          </a:xfrm>
        </p:spPr>
        <p:txBody>
          <a:bodyPr>
            <a:normAutofit fontScale="85000" lnSpcReduction="20000"/>
          </a:bodyPr>
          <a:lstStyle/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nb-NO" sz="3000" b="0" i="0" dirty="0">
                <a:solidFill>
                  <a:srgbClr val="3C3C3B"/>
                </a:solidFill>
                <a:effectLst/>
                <a:latin typeface="Telefon"/>
              </a:rPr>
              <a:t>De fleste parkeringsplassene ligger ved skistadion.</a:t>
            </a:r>
          </a:p>
          <a:p>
            <a:pPr algn="l" fontAlgn="base"/>
            <a:endParaRPr lang="nb-NO" sz="3000" b="0" i="0" dirty="0">
              <a:solidFill>
                <a:srgbClr val="3C3C3B"/>
              </a:solidFill>
              <a:effectLst/>
              <a:latin typeface="Telefon"/>
            </a:endParaRP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nb-NO" sz="3000" dirty="0">
                <a:solidFill>
                  <a:srgbClr val="3C3C3B"/>
                </a:solidFill>
                <a:latin typeface="Telefon"/>
              </a:rPr>
              <a:t>P</a:t>
            </a:r>
            <a:r>
              <a:rPr lang="nb-NO" sz="3000" b="0" i="0" dirty="0">
                <a:solidFill>
                  <a:srgbClr val="3C3C3B"/>
                </a:solidFill>
                <a:effectLst/>
                <a:latin typeface="Telefon"/>
              </a:rPr>
              <a:t>arkeringsplasser 2,5km fra stadion benyttes </a:t>
            </a:r>
            <a:r>
              <a:rPr lang="nb-NO" sz="3000" dirty="0">
                <a:solidFill>
                  <a:srgbClr val="3C3C3B"/>
                </a:solidFill>
                <a:latin typeface="Telefon"/>
              </a:rPr>
              <a:t>hele dagen. M</a:t>
            </a:r>
            <a:r>
              <a:rPr lang="nb-NO" sz="3000" b="0" i="0" dirty="0">
                <a:solidFill>
                  <a:srgbClr val="3C3C3B"/>
                </a:solidFill>
                <a:effectLst/>
                <a:latin typeface="Telefon"/>
              </a:rPr>
              <a:t>inibuss til stadion fylles opp direkte så vi unngår ventetid. Busser går </a:t>
            </a:r>
            <a:r>
              <a:rPr lang="nb-NO" sz="3000" b="0" i="0" dirty="0" err="1">
                <a:solidFill>
                  <a:srgbClr val="3C3C3B"/>
                </a:solidFill>
                <a:effectLst/>
                <a:latin typeface="Telefon"/>
              </a:rPr>
              <a:t>ca</a:t>
            </a:r>
            <a:r>
              <a:rPr lang="nb-NO" sz="3000" b="0" i="0" dirty="0">
                <a:solidFill>
                  <a:srgbClr val="3C3C3B"/>
                </a:solidFill>
                <a:effectLst/>
                <a:latin typeface="Telefon"/>
              </a:rPr>
              <a:t> hvert 15 minutt i retur.</a:t>
            </a: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nb-NO" sz="3000" b="0" i="0" dirty="0">
                <a:solidFill>
                  <a:srgbClr val="3C3C3B"/>
                </a:solidFill>
                <a:effectLst/>
                <a:latin typeface="Telefon"/>
              </a:rPr>
              <a:t>Husk munnbind !</a:t>
            </a:r>
          </a:p>
          <a:p>
            <a:pPr algn="l" fontAlgn="base"/>
            <a:endParaRPr lang="nb-NO" sz="3000" b="0" i="0" dirty="0">
              <a:solidFill>
                <a:srgbClr val="3C3C3B"/>
              </a:solidFill>
              <a:effectLst/>
              <a:latin typeface="Telefon"/>
            </a:endParaRP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nb-NO" sz="3000" b="0" i="0" dirty="0">
                <a:solidFill>
                  <a:srgbClr val="3C3C3B"/>
                </a:solidFill>
                <a:effectLst/>
                <a:latin typeface="Telefon"/>
              </a:rPr>
              <a:t> Følg anvisninger fra parkeringsvaktene.</a:t>
            </a:r>
          </a:p>
          <a:p>
            <a:pPr algn="l" fontAlgn="base"/>
            <a:endParaRPr lang="nb-NO" sz="3000" b="0" i="0" dirty="0">
              <a:solidFill>
                <a:srgbClr val="3C3C3B"/>
              </a:solidFill>
              <a:effectLst/>
              <a:latin typeface="Telefon"/>
            </a:endParaRP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nb-NO" sz="3000" b="0" i="0" dirty="0">
                <a:solidFill>
                  <a:srgbClr val="3C3C3B"/>
                </a:solidFill>
                <a:effectLst/>
                <a:latin typeface="georgia pro regular"/>
              </a:rPr>
              <a:t>For å begrense behovet for bruk av busstransport oppfordres det til å kjøre flere i hver bil. </a:t>
            </a: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6730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364570"/>
            <a:ext cx="7772400" cy="720080"/>
          </a:xfrm>
        </p:spPr>
        <p:txBody>
          <a:bodyPr>
            <a:normAutofit fontScale="90000"/>
          </a:bodyPr>
          <a:lstStyle/>
          <a:p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51520" y="2014391"/>
            <a:ext cx="8726994" cy="4843609"/>
          </a:xfrm>
        </p:spPr>
        <p:txBody>
          <a:bodyPr>
            <a:normAutofit/>
          </a:bodyPr>
          <a:lstStyle/>
          <a:p>
            <a:pPr marL="685800" indent="-685800" algn="l" fontAlgn="base">
              <a:buFont typeface="Arial" panose="020B0604020202020204" pitchFamily="34" charset="0"/>
              <a:buChar char="•"/>
            </a:pPr>
            <a:r>
              <a:rPr lang="nb-NO" sz="2800" b="1" i="0" dirty="0">
                <a:solidFill>
                  <a:srgbClr val="3C3C3B"/>
                </a:solidFill>
                <a:effectLst/>
                <a:latin typeface="georgia pro regular"/>
              </a:rPr>
              <a:t>NB:</a:t>
            </a:r>
            <a:r>
              <a:rPr lang="nb-NO" sz="2800" b="0" i="0" dirty="0">
                <a:solidFill>
                  <a:srgbClr val="3C3C3B"/>
                </a:solidFill>
                <a:effectLst/>
                <a:latin typeface="georgia pro regular"/>
              </a:rPr>
              <a:t> Veien opp til skistadion er smal skogsbilvei. </a:t>
            </a:r>
          </a:p>
          <a:p>
            <a:pPr algn="l" fontAlgn="base"/>
            <a:endParaRPr lang="nb-NO" sz="2800" b="0" i="0" dirty="0">
              <a:solidFill>
                <a:srgbClr val="3C3C3B"/>
              </a:solidFill>
              <a:effectLst/>
              <a:latin typeface="georgia pro regular"/>
            </a:endParaRPr>
          </a:p>
          <a:p>
            <a:pPr marL="685800" indent="-685800" algn="l" fontAlgn="base">
              <a:buFont typeface="Arial" panose="020B0604020202020204" pitchFamily="34" charset="0"/>
              <a:buChar char="•"/>
            </a:pPr>
            <a:r>
              <a:rPr lang="nb-NO" sz="2800" b="0" i="0" dirty="0">
                <a:solidFill>
                  <a:srgbClr val="3C3C3B"/>
                </a:solidFill>
                <a:effectLst/>
                <a:latin typeface="georgia pro regular"/>
              </a:rPr>
              <a:t>Det vil være møtende trafikk, tidvis glatt underlag og løse veikanter. Derfor henstilles alle til å vise hensyn og kjøre forsiktig. </a:t>
            </a:r>
          </a:p>
          <a:p>
            <a:pPr algn="l" fontAlgn="base"/>
            <a:endParaRPr lang="nb-NO" sz="2800" b="0" i="0" dirty="0">
              <a:solidFill>
                <a:srgbClr val="3C3C3B"/>
              </a:solidFill>
              <a:effectLst/>
              <a:latin typeface="georgia pro regular"/>
            </a:endParaRPr>
          </a:p>
          <a:p>
            <a:pPr marL="685800" indent="-685800" algn="l" fontAlgn="base">
              <a:buFont typeface="Arial" panose="020B0604020202020204" pitchFamily="34" charset="0"/>
              <a:buChar char="•"/>
            </a:pPr>
            <a:r>
              <a:rPr lang="nb-NO" sz="2800" b="0" i="0" dirty="0">
                <a:solidFill>
                  <a:srgbClr val="3C3C3B"/>
                </a:solidFill>
                <a:effectLst/>
                <a:latin typeface="georgia pro regular"/>
              </a:rPr>
              <a:t>Når man er ferdig med skirennet, anmoder vi løpere om å dra fra stadion så raskt som mulig for å gi plass til nye.</a:t>
            </a: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545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nb-NO" sz="6000" b="1" dirty="0"/>
              <a:t>Link parkering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13856"/>
          </a:xfrm>
        </p:spPr>
        <p:txBody>
          <a:bodyPr>
            <a:normAutofit/>
          </a:bodyPr>
          <a:lstStyle/>
          <a:p>
            <a:r>
              <a:rPr lang="nb-NO" sz="4800" dirty="0">
                <a:hlinkClick r:id="rId2"/>
              </a:rPr>
              <a:t>Parkering (skiforbundet.no)</a:t>
            </a:r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3895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959560-8D5C-40DA-AC59-ED419746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AF2BB9-6419-4736-932D-C691C83B0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5828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19" y="1463445"/>
            <a:ext cx="8702965" cy="52059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b-NO" sz="8000" b="1" u="sng" dirty="0"/>
              <a:t>Generelt:</a:t>
            </a:r>
            <a:endParaRPr lang="nb-NO" sz="8000" b="1" dirty="0"/>
          </a:p>
          <a:p>
            <a:pPr marL="0" indent="0">
              <a:buNone/>
            </a:pPr>
            <a:endParaRPr lang="nb-NO" sz="9600" dirty="0"/>
          </a:p>
          <a:p>
            <a:r>
              <a:rPr lang="nb-NO" sz="14400" dirty="0"/>
              <a:t>Tilgang til løyper for personell på ski fram til 15 minutter før start-</a:t>
            </a:r>
          </a:p>
          <a:p>
            <a:r>
              <a:rPr lang="nb-NO" sz="14400" dirty="0"/>
              <a:t>Etter start er det ikke  tillatt å gå på ski i løypa. Bruk fotsti gjennom skogen.</a:t>
            </a:r>
          </a:p>
          <a:p>
            <a:r>
              <a:rPr lang="nb-NO" sz="14400" dirty="0" err="1"/>
              <a:t>Coaching</a:t>
            </a:r>
            <a:r>
              <a:rPr lang="nb-NO" sz="14400" dirty="0"/>
              <a:t> gjøres på venstre side i fartsretningen – bruk fornuft!</a:t>
            </a:r>
          </a:p>
          <a:p>
            <a:r>
              <a:rPr lang="nb-NO" sz="14400" dirty="0"/>
              <a:t>NB! IKKE </a:t>
            </a:r>
            <a:r>
              <a:rPr lang="nb-NO" sz="14400" dirty="0" err="1"/>
              <a:t>coaching</a:t>
            </a:r>
            <a:r>
              <a:rPr lang="nb-NO" sz="14400" dirty="0"/>
              <a:t> i oppvarmingsløype søndag.</a:t>
            </a:r>
          </a:p>
          <a:p>
            <a:r>
              <a:rPr lang="nb-NO" sz="14400" dirty="0"/>
              <a:t>Ingen glidtesting i løypa under konkurransen</a:t>
            </a:r>
          </a:p>
          <a:p>
            <a:pPr marL="0" indent="0">
              <a:buNone/>
            </a:pPr>
            <a:endParaRPr lang="nb-NO" sz="9600" dirty="0"/>
          </a:p>
          <a:p>
            <a:pPr marL="0" indent="0">
              <a:buNone/>
            </a:pPr>
            <a:endParaRPr lang="nb-NO" sz="9600" dirty="0"/>
          </a:p>
          <a:p>
            <a:pPr marL="0" indent="0">
              <a:buNone/>
            </a:pPr>
            <a:r>
              <a:rPr lang="nb-NO" sz="9600" dirty="0"/>
              <a:t> </a:t>
            </a:r>
          </a:p>
          <a:p>
            <a:pPr marL="0" indent="0">
              <a:buNone/>
            </a:pPr>
            <a:r>
              <a:rPr lang="nb-NO" sz="9600" dirty="0"/>
              <a:t> </a:t>
            </a:r>
          </a:p>
        </p:txBody>
      </p:sp>
      <p:pic>
        <p:nvPicPr>
          <p:cNvPr id="4" name="Picture 3" descr="D:\vaam2203\Documents\AMUND\Nes skianlegg\NC Jr 2015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" y="116632"/>
            <a:ext cx="889344" cy="8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73272"/>
            <a:ext cx="1430157" cy="80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vaam2203\Documents\AMUND\Nes skianlegg\NC Jr 2015\Nessk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87" y="129256"/>
            <a:ext cx="115361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rc_mi" descr="http://www.statoil.com/no/NewsAndMedia/PressRoom/Downloads/statoil_horizontal.pn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43134"/>
            <a:ext cx="1728192" cy="6301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442975" y="673272"/>
            <a:ext cx="8229600" cy="747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Informasjon TD</a:t>
            </a:r>
          </a:p>
        </p:txBody>
      </p:sp>
    </p:spTree>
    <p:extLst>
      <p:ext uri="{BB962C8B-B14F-4D97-AF65-F5344CB8AC3E}">
        <p14:creationId xmlns:p14="http://schemas.microsoft.com/office/powerpoint/2010/main" val="431209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36743" y="365760"/>
            <a:ext cx="5583802" cy="1325562"/>
          </a:xfrm>
        </p:spPr>
        <p:txBody>
          <a:bodyPr/>
          <a:lstStyle/>
          <a:p>
            <a:r>
              <a:rPr lang="nb-NO" dirty="0"/>
              <a:t>Informasjon TD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3845" y="1482697"/>
            <a:ext cx="8320640" cy="51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Regelbrudd.</a:t>
            </a:r>
          </a:p>
          <a:p>
            <a:r>
              <a:rPr lang="nb-NO" sz="2400" dirty="0"/>
              <a:t>Teknikk- kontroll lørdag og søndag </a:t>
            </a:r>
          </a:p>
          <a:p>
            <a:r>
              <a:rPr lang="nb-NO" sz="2400" dirty="0"/>
              <a:t>Tydelig merkede soner</a:t>
            </a:r>
          </a:p>
          <a:p>
            <a:r>
              <a:rPr lang="nb-NO" sz="2400" dirty="0"/>
              <a:t>Tjuvstart sprint </a:t>
            </a:r>
            <a:r>
              <a:rPr lang="nb-NO" sz="2400" dirty="0">
                <a:sym typeface="Wingdings" panose="05000000000000000000" pitchFamily="2" charset="2"/>
              </a:rPr>
              <a:t> gult kort</a:t>
            </a:r>
          </a:p>
          <a:p>
            <a:endParaRPr lang="nb-NO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sz="2400" b="1" dirty="0">
                <a:sym typeface="Wingdings" panose="05000000000000000000" pitchFamily="2" charset="2"/>
              </a:rPr>
              <a:t>Tillatte teknikker i teknikksone: (310.2.1.4)</a:t>
            </a:r>
          </a:p>
          <a:p>
            <a:r>
              <a:rPr lang="nb-NO" sz="2400" dirty="0">
                <a:sym typeface="Wingdings" panose="05000000000000000000" pitchFamily="2" charset="2"/>
              </a:rPr>
              <a:t>Diagonalgang og fiskebein uten glidfase. Ny regel i 2016.</a:t>
            </a:r>
          </a:p>
          <a:p>
            <a:endParaRPr lang="nb-NO" sz="2400" dirty="0"/>
          </a:p>
          <a:p>
            <a:r>
              <a:rPr lang="nb-NO" sz="2400" dirty="0"/>
              <a:t>310.2.1.3 Hvor det er satt ett eller flere spor, er hyppige eller gjentatte sporskifter ikke tillatt. Ny regel i 2015. </a:t>
            </a:r>
          </a:p>
          <a:p>
            <a:endParaRPr lang="nb-NO" dirty="0"/>
          </a:p>
        </p:txBody>
      </p:sp>
      <p:pic>
        <p:nvPicPr>
          <p:cNvPr id="6" name="Picture 3" descr="D:\vaam2203\Documents\AMUND\Nes skianlegg\NC Jr 2015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" y="116632"/>
            <a:ext cx="889344" cy="8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vaam2203\Documents\AMUND\Nes skianlegg\NC Jr 2015\Nessk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87" y="129256"/>
            <a:ext cx="115361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rc_mi" descr="http://www.statoil.com/no/NewsAndMedia/PressRoom/Downloads/statoil_horizontal.pn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43134"/>
            <a:ext cx="1728192" cy="63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73272"/>
            <a:ext cx="1430157" cy="80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27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 flipV="1">
            <a:off x="683568" y="721984"/>
            <a:ext cx="7632848" cy="201577"/>
          </a:xfrm>
        </p:spPr>
        <p:txBody>
          <a:bodyPr>
            <a:normAutofit fontScale="90000"/>
          </a:bodyPr>
          <a:lstStyle/>
          <a:p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67544" y="1849801"/>
            <a:ext cx="8510970" cy="49312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b-NO" sz="6000" dirty="0"/>
          </a:p>
          <a:p>
            <a:pPr algn="l"/>
            <a:r>
              <a:rPr lang="nb-NO" sz="3500" dirty="0"/>
              <a:t>Rennleder 			Amund Vandsemb</a:t>
            </a:r>
          </a:p>
          <a:p>
            <a:pPr algn="l"/>
            <a:r>
              <a:rPr lang="nb-NO" sz="3500" dirty="0" err="1"/>
              <a:t>Ass.rennleder</a:t>
            </a:r>
            <a:r>
              <a:rPr lang="nb-NO" sz="3500" dirty="0"/>
              <a:t>		Amund Lier Hansen</a:t>
            </a:r>
          </a:p>
          <a:p>
            <a:pPr algn="l"/>
            <a:r>
              <a:rPr lang="nb-NO" sz="3500" dirty="0"/>
              <a:t>Rennsekretær 		Eva Aarhus Vandsemb</a:t>
            </a:r>
          </a:p>
          <a:p>
            <a:pPr algn="l"/>
            <a:r>
              <a:rPr lang="nb-NO" sz="3500" dirty="0"/>
              <a:t>Løyper 				Tor Arne Eggum</a:t>
            </a:r>
          </a:p>
          <a:p>
            <a:pPr algn="l"/>
            <a:r>
              <a:rPr lang="nb-NO" sz="3500" dirty="0"/>
              <a:t>Tidtaking 			Even Brenna</a:t>
            </a:r>
          </a:p>
          <a:p>
            <a:pPr algn="l"/>
            <a:r>
              <a:rPr lang="nb-NO" sz="3500" dirty="0"/>
              <a:t>Arena 				Nils Thorstad</a:t>
            </a:r>
          </a:p>
          <a:p>
            <a:pPr algn="l"/>
            <a:r>
              <a:rPr lang="nb-NO" sz="3500" dirty="0"/>
              <a:t>Serviceområde 		Roar Nyjordet</a:t>
            </a:r>
          </a:p>
          <a:p>
            <a:pPr algn="l"/>
            <a:r>
              <a:rPr lang="nb-NO" sz="3500" dirty="0"/>
              <a:t>Leder start 			Hogne Borgersrud</a:t>
            </a: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988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886401"/>
            <a:ext cx="7772400" cy="822519"/>
          </a:xfrm>
        </p:spPr>
        <p:txBody>
          <a:bodyPr>
            <a:normAutofit fontScale="90000"/>
          </a:bodyPr>
          <a:lstStyle/>
          <a:p>
            <a:r>
              <a:rPr lang="nb-NO" sz="6000" dirty="0"/>
              <a:t>Jury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309634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b-NO" sz="6000" dirty="0"/>
              <a:t>TD				Sylvi P. Ofstad</a:t>
            </a:r>
          </a:p>
          <a:p>
            <a:pPr algn="l"/>
            <a:r>
              <a:rPr lang="nb-NO" sz="6000" dirty="0"/>
              <a:t>Ass. TD			Jan Olav Andersen</a:t>
            </a:r>
          </a:p>
          <a:p>
            <a:pPr algn="l"/>
            <a:r>
              <a:rPr lang="nb-NO" sz="6000" dirty="0"/>
              <a:t>Ass. TD			Kenneth Holt</a:t>
            </a:r>
          </a:p>
          <a:p>
            <a:pPr algn="l"/>
            <a:endParaRPr lang="nn-NO" sz="6000" dirty="0"/>
          </a:p>
          <a:p>
            <a:pPr algn="l"/>
            <a:r>
              <a:rPr lang="nb-NO" sz="6000" dirty="0"/>
              <a:t>Rennleder		Amund Vandsemb</a:t>
            </a:r>
          </a:p>
          <a:p>
            <a:pPr algn="l"/>
            <a:r>
              <a:rPr lang="nb-NO" sz="6000" dirty="0"/>
              <a:t>Ass rennleder	Amund Lier Hansen</a:t>
            </a: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53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nb-NO" sz="6000" b="1" dirty="0"/>
              <a:t>Værmelding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065784"/>
          </a:xfrm>
        </p:spPr>
        <p:txBody>
          <a:bodyPr>
            <a:normAutofit/>
          </a:bodyPr>
          <a:lstStyle/>
          <a:p>
            <a:r>
              <a:rPr lang="nb-NO" sz="4800" dirty="0">
                <a:hlinkClick r:id="rId2"/>
              </a:rPr>
              <a:t>Vær og snøforhold (skiforbundet.no)</a:t>
            </a:r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313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81048"/>
            <a:ext cx="7772400" cy="72008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/>
              <a:t>Seeding fredag og lørdag</a:t>
            </a:r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23528" y="2635032"/>
            <a:ext cx="8654986" cy="414598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17- og 18-årsklassene blir seedet etter NC-poeng etter distanserennene på Åsen.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I tillegg seedes også de løperne som gikk Nordisk juniorlandskamp på Steinkjer.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Alle disse løperne deles i 4 grupper og trekkes innbyrdes.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Den gruppa med de beste løperne starter til slutt.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De uten NC-poeng trekkes forrest i klassene.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23130"/>
                </a:solidFill>
                <a:effectLst/>
                <a:latin typeface="Calibri" panose="020F0502020204030204" pitchFamily="34" charset="0"/>
              </a:rPr>
              <a:t>K/M 19-20 seedes etter FIS punkter og trekkes på samme måte som 17-18 årsklassene, med den beste gruppa til slutt.</a:t>
            </a: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773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051377"/>
            <a:ext cx="7772400" cy="720080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r>
              <a:rPr lang="nb-NO" dirty="0"/>
              <a:t>Fristil fredag 11.februar</a:t>
            </a:r>
            <a:endParaRPr lang="nb-NO" sz="60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67544" y="2771457"/>
            <a:ext cx="8352928" cy="3886564"/>
          </a:xfrm>
        </p:spPr>
        <p:txBody>
          <a:bodyPr>
            <a:normAutofit/>
          </a:bodyPr>
          <a:lstStyle/>
          <a:p>
            <a:pPr marL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1800" b="1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Starttid </a:t>
            </a:r>
            <a:endParaRPr lang="nb-NO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nb-NO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nb-NO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nb-NO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nb-NO" sz="4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7" y="433136"/>
            <a:ext cx="2144387" cy="12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21ECF63-E9C6-41B1-A9A7-9FE8C9C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2" r="-1" b="9020"/>
          <a:stretch/>
        </p:blipFill>
        <p:spPr>
          <a:xfrm>
            <a:off x="35456" y="76984"/>
            <a:ext cx="1584216" cy="1772816"/>
          </a:xfrm>
          <a:prstGeom prst="rect">
            <a:avLst/>
          </a:prstGeom>
        </p:spPr>
      </p:pic>
      <p:pic>
        <p:nvPicPr>
          <p:cNvPr id="11" name="Bilde 10" descr="Forhåndsvisning av bilde">
            <a:extLst>
              <a:ext uri="{FF2B5EF4-FFF2-40B4-BE49-F238E27FC236}">
                <a16:creationId xmlns:a16="http://schemas.microsoft.com/office/drawing/2014/main" id="{D9FEB9F9-B1A0-49D2-8A1B-BA3BB12D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17" y="199979"/>
            <a:ext cx="1810385" cy="14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93AA38D-A2D8-4C94-A8CB-F03CC23D7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45" y="280362"/>
            <a:ext cx="2694940" cy="1390015"/>
          </a:xfrm>
          <a:prstGeom prst="rect">
            <a:avLst/>
          </a:prstGeom>
          <a:noFill/>
        </p:spPr>
      </p:pic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7B1DA473-C753-45B8-A638-8B2DF0CA5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63517"/>
              </p:ext>
            </p:extLst>
          </p:nvPr>
        </p:nvGraphicFramePr>
        <p:xfrm>
          <a:off x="827584" y="2973034"/>
          <a:ext cx="7488832" cy="368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697183795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325513586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407574416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259796723"/>
                    </a:ext>
                  </a:extLst>
                </a:gridCol>
              </a:tblGrid>
              <a:tr h="526376">
                <a:tc>
                  <a:txBody>
                    <a:bodyPr/>
                    <a:lstStyle/>
                    <a:p>
                      <a:r>
                        <a:rPr lang="nb-NO" sz="2000" dirty="0"/>
                        <a:t>Starttid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Distanser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Løyper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78170"/>
                  </a:ext>
                </a:extLst>
              </a:tr>
              <a:tr h="526376">
                <a:tc>
                  <a:txBody>
                    <a:bodyPr/>
                    <a:lstStyle/>
                    <a:p>
                      <a:r>
                        <a:rPr lang="nb-NO" sz="2000" dirty="0"/>
                        <a:t>0900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7,5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3,75 km x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642202"/>
                  </a:ext>
                </a:extLst>
              </a:tr>
              <a:tr h="526376">
                <a:tc>
                  <a:txBody>
                    <a:bodyPr/>
                    <a:lstStyle/>
                    <a:p>
                      <a:r>
                        <a:rPr lang="nb-NO" sz="2000" dirty="0"/>
                        <a:t>0940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10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679928"/>
                  </a:ext>
                </a:extLst>
              </a:tr>
              <a:tr h="526376">
                <a:tc>
                  <a:txBody>
                    <a:bodyPr/>
                    <a:lstStyle/>
                    <a:p>
                      <a:r>
                        <a:rPr lang="nb-NO" sz="2000" dirty="0"/>
                        <a:t>1020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K 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15 km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42783"/>
                  </a:ext>
                </a:extLst>
              </a:tr>
              <a:tr h="526376">
                <a:tc>
                  <a:txBody>
                    <a:bodyPr/>
                    <a:lstStyle/>
                    <a:p>
                      <a:r>
                        <a:rPr lang="nb-NO" sz="2000" dirty="0"/>
                        <a:t>1245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M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10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358763"/>
                  </a:ext>
                </a:extLst>
              </a:tr>
              <a:tr h="526376">
                <a:tc>
                  <a:txBody>
                    <a:bodyPr/>
                    <a:lstStyle/>
                    <a:p>
                      <a:r>
                        <a:rPr lang="nb-NO" sz="2000" dirty="0"/>
                        <a:t>1337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M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15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424555"/>
                  </a:ext>
                </a:extLst>
              </a:tr>
              <a:tr h="526376">
                <a:tc>
                  <a:txBody>
                    <a:bodyPr/>
                    <a:lstStyle/>
                    <a:p>
                      <a:r>
                        <a:rPr lang="nb-NO" sz="2000" dirty="0"/>
                        <a:t>1450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M 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20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000" dirty="0"/>
                        <a:t>5 km x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561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85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0F8C090-CF18-49FF-ABD9-B4631E844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25C3BFA6-3966-427A-9BF1-200F8C6E9ADB}"/>
                  </a:ext>
                </a:extLst>
              </p14:cNvPr>
              <p14:cNvContentPartPr/>
              <p14:nvPr/>
            </p14:nvContentPartPr>
            <p14:xfrm>
              <a:off x="365400" y="2011224"/>
              <a:ext cx="360" cy="17460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25C3BFA6-3966-427A-9BF1-200F8C6E9A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760" y="1993584"/>
                <a:ext cx="3600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04D20ED9-C3AD-4D0B-922E-ACEC99B5A673}"/>
                  </a:ext>
                </a:extLst>
              </p14:cNvPr>
              <p14:cNvContentPartPr/>
              <p14:nvPr/>
            </p14:nvContentPartPr>
            <p14:xfrm>
              <a:off x="669960" y="2779104"/>
              <a:ext cx="145080" cy="12600"/>
            </p14:xfrm>
          </p:contentPart>
        </mc:Choice>
        <mc:Fallback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04D20ED9-C3AD-4D0B-922E-ACEC99B5A6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2320" y="2761464"/>
                <a:ext cx="180720" cy="4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3147271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TM02900688[[fn=Fasett]]</Template>
  <TotalTime>31981</TotalTime>
  <Words>1221</Words>
  <Application>Microsoft Office PowerPoint</Application>
  <PresentationFormat>Skjermfremvisning (4:3)</PresentationFormat>
  <Paragraphs>372</Paragraphs>
  <Slides>36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georgia pro regular</vt:lpstr>
      <vt:lpstr>Telefon</vt:lpstr>
      <vt:lpstr>Wingdings 2</vt:lpstr>
      <vt:lpstr>HDOfficeLightV0</vt:lpstr>
      <vt:lpstr>  Lagledermøte NM jr 2022 Nes </vt:lpstr>
      <vt:lpstr>PowerPoint-presentasjon</vt:lpstr>
      <vt:lpstr>PowerPoint-presentasjon</vt:lpstr>
      <vt:lpstr>PowerPoint-presentasjon</vt:lpstr>
      <vt:lpstr>Jury </vt:lpstr>
      <vt:lpstr>Værmelding </vt:lpstr>
      <vt:lpstr> Seeding fredag og lørdag</vt:lpstr>
      <vt:lpstr>  Fristil fredag 11.februar</vt:lpstr>
      <vt:lpstr>PowerPoint-presentasjon</vt:lpstr>
      <vt:lpstr>PowerPoint-presentasjon</vt:lpstr>
      <vt:lpstr>  Klassisk lørdag 12.februar</vt:lpstr>
      <vt:lpstr>PowerPoint-presentasjon</vt:lpstr>
      <vt:lpstr>  Stafetter søndag 13.februar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 Løyper og preparering</vt:lpstr>
      <vt:lpstr>PowerPoint-presentasjon</vt:lpstr>
      <vt:lpstr>PowerPoint-presentasjon</vt:lpstr>
      <vt:lpstr>Tilgang til løypa</vt:lpstr>
      <vt:lpstr>PowerPoint-presentasjon</vt:lpstr>
      <vt:lpstr>PowerPoint-presentasjon</vt:lpstr>
      <vt:lpstr>Informasjon fra TD</vt:lpstr>
      <vt:lpstr>Informasjon fra arrangør</vt:lpstr>
      <vt:lpstr>Smittevern</vt:lpstr>
      <vt:lpstr>PowerPoint-presentasjon</vt:lpstr>
      <vt:lpstr>PowerPoint-presentasjon</vt:lpstr>
      <vt:lpstr>Parkering</vt:lpstr>
      <vt:lpstr>PowerPoint-presentasjon</vt:lpstr>
      <vt:lpstr>Link parkering</vt:lpstr>
      <vt:lpstr>PowerPoint-presentasjon</vt:lpstr>
      <vt:lpstr>PowerPoint-presentasjon</vt:lpstr>
      <vt:lpstr>Informasjon TD</vt:lpstr>
    </vt:vector>
  </TitlesOfParts>
  <Company>Akershus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Lagledermøte</dc:title>
  <dc:creator>Amund Vandsemb</dc:creator>
  <cp:lastModifiedBy>Amund Christian Vandsemb</cp:lastModifiedBy>
  <cp:revision>126</cp:revision>
  <cp:lastPrinted>2015-02-12T09:26:11Z</cp:lastPrinted>
  <dcterms:created xsi:type="dcterms:W3CDTF">2014-10-01T12:34:30Z</dcterms:created>
  <dcterms:modified xsi:type="dcterms:W3CDTF">2022-02-10T15:16:08Z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1f9ef8-9444-4aee-b673-282240bf708b_Enabled">
    <vt:lpwstr>true</vt:lpwstr>
  </property>
  <property fmtid="{D5CDD505-2E9C-101B-9397-08002B2CF9AE}" pid="3" name="MSIP_Label_531f9ef8-9444-4aee-b673-282240bf708b_SetDate">
    <vt:lpwstr>2022-02-04T11:40:24Z</vt:lpwstr>
  </property>
  <property fmtid="{D5CDD505-2E9C-101B-9397-08002B2CF9AE}" pid="4" name="MSIP_Label_531f9ef8-9444-4aee-b673-282240bf708b_Method">
    <vt:lpwstr>Privileged</vt:lpwstr>
  </property>
  <property fmtid="{D5CDD505-2E9C-101B-9397-08002B2CF9AE}" pid="5" name="MSIP_Label_531f9ef8-9444-4aee-b673-282240bf708b_Name">
    <vt:lpwstr>Åpen - PROD</vt:lpwstr>
  </property>
  <property fmtid="{D5CDD505-2E9C-101B-9397-08002B2CF9AE}" pid="6" name="MSIP_Label_531f9ef8-9444-4aee-b673-282240bf708b_SiteId">
    <vt:lpwstr>3d50ddd4-00a1-4ab7-9788-decf14a8728f</vt:lpwstr>
  </property>
  <property fmtid="{D5CDD505-2E9C-101B-9397-08002B2CF9AE}" pid="7" name="MSIP_Label_531f9ef8-9444-4aee-b673-282240bf708b_ActionId">
    <vt:lpwstr>5260c881-de55-4c03-85ac-12f03a4da359</vt:lpwstr>
  </property>
  <property fmtid="{D5CDD505-2E9C-101B-9397-08002B2CF9AE}" pid="8" name="MSIP_Label_531f9ef8-9444-4aee-b673-282240bf708b_ContentBits">
    <vt:lpwstr>0</vt:lpwstr>
  </property>
</Properties>
</file>