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74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FF"/>
    <a:srgbClr val="FFFFFF"/>
    <a:srgbClr val="0257E7"/>
    <a:srgbClr val="CA2631"/>
    <a:srgbClr val="E77983"/>
    <a:srgbClr val="405D9B"/>
    <a:srgbClr val="9ED9D7"/>
    <a:srgbClr val="DD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4E593-7112-3902-8C6C-0016F9445D97}" v="1" dt="2024-01-30T11:47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2"/>
    <p:restoredTop sz="94694"/>
  </p:normalViewPr>
  <p:slideViewPr>
    <p:cSldViewPr snapToGrid="0">
      <p:cViewPr varScale="1">
        <p:scale>
          <a:sx n="43" d="100"/>
          <a:sy n="43" d="100"/>
        </p:scale>
        <p:origin x="25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429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41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60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1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378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309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568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087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9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037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436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44A4-BF96-4D75-B88A-E614053EDA61}" type="datetimeFigureOut">
              <a:rPr lang="nb-NO" smtClean="0"/>
              <a:t>30.01.2024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22320-29C8-4EAD-9E8D-C48C6E1AE4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62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Et bilde som inneholder tekst, skjermbilde, Font, Merke&#10;&#10;Automatisk generert beskrivelse">
            <a:extLst>
              <a:ext uri="{FF2B5EF4-FFF2-40B4-BE49-F238E27FC236}">
                <a16:creationId xmlns:a16="http://schemas.microsoft.com/office/drawing/2014/main" id="{E725CAF9-987F-0FDB-39BE-3D825E6A2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6858000" cy="994410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9A2DFB7-35CC-78CF-09E9-87974649D450}"/>
              </a:ext>
            </a:extLst>
          </p:cNvPr>
          <p:cNvSpPr txBox="1"/>
          <p:nvPr/>
        </p:nvSpPr>
        <p:spPr>
          <a:xfrm>
            <a:off x="400821" y="4803849"/>
            <a:ext cx="4383288" cy="3140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b="1" dirty="0">
                <a:latin typeface="Skiforbundet Sans"/>
              </a:rPr>
              <a:t>Skilek på Hakadal </a:t>
            </a:r>
            <a:r>
              <a:rPr lang="nb-NO" b="1" dirty="0" err="1">
                <a:latin typeface="Skiforbundet Sans"/>
              </a:rPr>
              <a:t>langrennsstadion</a:t>
            </a:r>
            <a:r>
              <a:rPr lang="nb-NO" b="1" dirty="0">
                <a:latin typeface="Skiforbundet Sans"/>
              </a:rPr>
              <a:t> !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50" b="1" dirty="0">
                <a:latin typeface="Skiforbundet Sans"/>
              </a:rPr>
              <a:t>En sosial og artig lørdag på ski</a:t>
            </a:r>
            <a:endParaRPr lang="nb-NO" sz="1650" b="1" dirty="0">
              <a:latin typeface="Skiforbundet Sans"/>
              <a:cs typeface="Calibri" panose="020F0502020204030204"/>
            </a:endParaRP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50" b="1" dirty="0">
                <a:latin typeface="Skiforbundet Sans"/>
                <a:cs typeface="Calibri" panose="020F0502020204030204"/>
              </a:rPr>
              <a:t>Oslo skikrets og Bækkelagets skiklubb </a:t>
            </a:r>
            <a:r>
              <a:rPr lang="nb-NO" sz="1650" b="1" dirty="0" err="1">
                <a:latin typeface="Skiforbundet Sans"/>
                <a:cs typeface="Calibri" panose="020F0502020204030204"/>
              </a:rPr>
              <a:t>telemark</a:t>
            </a:r>
            <a:r>
              <a:rPr lang="nb-NO" sz="1650" b="1" dirty="0">
                <a:latin typeface="Skiforbundet Sans"/>
                <a:cs typeface="Calibri" panose="020F0502020204030204"/>
              </a:rPr>
              <a:t> inviterer til Skilek.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50" b="1" dirty="0">
                <a:latin typeface="Skiforbundet Sans"/>
                <a:cs typeface="Calibri" panose="020F0502020204030204"/>
              </a:rPr>
              <a:t>Skilekøvelser inspirert av telemarkelementer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61" b="1" dirty="0">
                <a:latin typeface="Skiforbundet Sans" pitchFamily="2" charset="77"/>
              </a:rPr>
              <a:t>Gratis vafler, varm saft og kaffe! 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50" b="1" dirty="0">
                <a:latin typeface="Skiforbundet Sans"/>
              </a:rPr>
              <a:t>Fyr i bålpanna og god stemning ved gapahuken</a:t>
            </a:r>
            <a:endParaRPr lang="nb-NO" sz="1650" b="1" dirty="0">
              <a:latin typeface="Skiforbundet Sans" pitchFamily="2" charset="77"/>
            </a:endParaRP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50" b="1" dirty="0">
                <a:latin typeface="Skiforbundet Sans"/>
              </a:rPr>
              <a:t>Kan ta med eget skiutstyr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00" b="1" dirty="0">
                <a:latin typeface="Skiforbundet Sans"/>
              </a:rPr>
              <a:t>Har skiutstyr til utlån så møt opp </a:t>
            </a:r>
          </a:p>
          <a:p>
            <a:pPr marL="263525" indent="-263525">
              <a:buFont typeface="Wingdings" panose="05000000000000000000" pitchFamily="2" charset="2"/>
              <a:buChar char="ü"/>
            </a:pPr>
            <a:r>
              <a:rPr lang="nb-NO" sz="1600" b="1" dirty="0">
                <a:latin typeface="Skiforbundet Sans"/>
              </a:rPr>
              <a:t> Kan også se en telemarkkonkurranse som går </a:t>
            </a:r>
            <a:r>
              <a:rPr lang="nb-NO" sz="1600" b="1">
                <a:latin typeface="Skiforbundet Sans"/>
              </a:rPr>
              <a:t>rett bortenfor skileken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8FB2A30-E2E8-A68A-7403-C3EC37435AAE}"/>
              </a:ext>
            </a:extLst>
          </p:cNvPr>
          <p:cNvSpPr txBox="1"/>
          <p:nvPr/>
        </p:nvSpPr>
        <p:spPr>
          <a:xfrm rot="-10800000" flipV="1">
            <a:off x="400821" y="8046811"/>
            <a:ext cx="3015117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400" b="1" dirty="0">
                <a:latin typeface="Space Grotesk" pitchFamily="2" charset="77"/>
                <a:cs typeface="Space Grotesk" pitchFamily="2" charset="77"/>
              </a:rPr>
              <a:t>For spørsmål – ta kontakt med </a:t>
            </a:r>
          </a:p>
          <a:p>
            <a:r>
              <a:rPr lang="nb-NO" sz="1400" b="1" dirty="0">
                <a:solidFill>
                  <a:srgbClr val="FF0000"/>
                </a:solidFill>
                <a:latin typeface="Space Grotesk"/>
                <a:cs typeface="Space Grotesk" pitchFamily="2" charset="77"/>
              </a:rPr>
              <a:t>Tove Andersen, Oslo Skikrets: </a:t>
            </a:r>
            <a:r>
              <a:rPr lang="nb-NO" sz="1400" b="1" dirty="0" err="1">
                <a:solidFill>
                  <a:srgbClr val="FF0000"/>
                </a:solidFill>
                <a:latin typeface="Space Grotesk"/>
                <a:cs typeface="Space Grotesk" pitchFamily="2" charset="77"/>
              </a:rPr>
              <a:t>mob</a:t>
            </a:r>
            <a:r>
              <a:rPr lang="nb-NO" sz="1400" b="1" dirty="0">
                <a:solidFill>
                  <a:srgbClr val="FF0000"/>
                </a:solidFill>
                <a:latin typeface="Space Grotesk"/>
                <a:cs typeface="Space Grotesk" pitchFamily="2" charset="77"/>
              </a:rPr>
              <a:t>. 92030632</a:t>
            </a:r>
          </a:p>
        </p:txBody>
      </p:sp>
      <p:pic>
        <p:nvPicPr>
          <p:cNvPr id="15" name="Bilde 14" descr="Et bilde som inneholder utendørs, himmel, person, snø&#10;&#10;Automatisk generert beskrivelse">
            <a:extLst>
              <a:ext uri="{FF2B5EF4-FFF2-40B4-BE49-F238E27FC236}">
                <a16:creationId xmlns:a16="http://schemas.microsoft.com/office/drawing/2014/main" id="{6CBB9536-D2D7-AA11-A202-6909F29F38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7" t="-721" r="4743" b="721"/>
          <a:stretch/>
        </p:blipFill>
        <p:spPr>
          <a:xfrm>
            <a:off x="4329945" y="7067917"/>
            <a:ext cx="2401163" cy="17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Bilde 11" descr="Et bilde som inneholder tekst, skjermbilde, Font, Elektrisk blå&#10;&#10;Automatisk generert beskrivelse">
            <a:extLst>
              <a:ext uri="{FF2B5EF4-FFF2-40B4-BE49-F238E27FC236}">
                <a16:creationId xmlns:a16="http://schemas.microsoft.com/office/drawing/2014/main" id="{66412D90-8330-140C-1E4E-F9DF746AA2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49" y="8860831"/>
            <a:ext cx="6858000" cy="1029671"/>
          </a:xfrm>
          <a:prstGeom prst="rect">
            <a:avLst/>
          </a:prstGeom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F10E5A48-C20F-F580-E2F7-E04D102825AD}"/>
              </a:ext>
            </a:extLst>
          </p:cNvPr>
          <p:cNvSpPr/>
          <p:nvPr/>
        </p:nvSpPr>
        <p:spPr>
          <a:xfrm rot="310948">
            <a:off x="4529983" y="4321080"/>
            <a:ext cx="2302417" cy="2247856"/>
          </a:xfrm>
          <a:prstGeom prst="ellipse">
            <a:avLst/>
          </a:prstGeom>
          <a:solidFill>
            <a:srgbClr val="0257E7"/>
          </a:solidFill>
          <a:ln w="38100">
            <a:solidFill>
              <a:schemeClr val="bg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992230"/>
                      <a:gd name="connsiteY0" fmla="*/ 1501825 h 3003649"/>
                      <a:gd name="connsiteX1" fmla="*/ 1496115 w 2992230"/>
                      <a:gd name="connsiteY1" fmla="*/ 0 h 3003649"/>
                      <a:gd name="connsiteX2" fmla="*/ 2992230 w 2992230"/>
                      <a:gd name="connsiteY2" fmla="*/ 1501825 h 3003649"/>
                      <a:gd name="connsiteX3" fmla="*/ 1496115 w 2992230"/>
                      <a:gd name="connsiteY3" fmla="*/ 3003650 h 3003649"/>
                      <a:gd name="connsiteX4" fmla="*/ 0 w 2992230"/>
                      <a:gd name="connsiteY4" fmla="*/ 1501825 h 30036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992230" h="3003649" fill="none" extrusionOk="0">
                        <a:moveTo>
                          <a:pt x="0" y="1501825"/>
                        </a:moveTo>
                        <a:cubicBezTo>
                          <a:pt x="23033" y="675122"/>
                          <a:pt x="743390" y="-151378"/>
                          <a:pt x="1496115" y="0"/>
                        </a:cubicBezTo>
                        <a:cubicBezTo>
                          <a:pt x="2290681" y="-4857"/>
                          <a:pt x="2936962" y="724425"/>
                          <a:pt x="2992230" y="1501825"/>
                        </a:cubicBezTo>
                        <a:cubicBezTo>
                          <a:pt x="2969685" y="2116265"/>
                          <a:pt x="2264495" y="3084116"/>
                          <a:pt x="1496115" y="3003650"/>
                        </a:cubicBezTo>
                        <a:cubicBezTo>
                          <a:pt x="843074" y="3100637"/>
                          <a:pt x="241439" y="2389311"/>
                          <a:pt x="0" y="1501825"/>
                        </a:cubicBezTo>
                        <a:close/>
                      </a:path>
                      <a:path w="2992230" h="3003649" stroke="0" extrusionOk="0">
                        <a:moveTo>
                          <a:pt x="0" y="1501825"/>
                        </a:moveTo>
                        <a:cubicBezTo>
                          <a:pt x="-170519" y="567210"/>
                          <a:pt x="439739" y="86358"/>
                          <a:pt x="1496115" y="0"/>
                        </a:cubicBezTo>
                        <a:cubicBezTo>
                          <a:pt x="2404705" y="17328"/>
                          <a:pt x="2788655" y="678863"/>
                          <a:pt x="2992230" y="1501825"/>
                        </a:cubicBezTo>
                        <a:cubicBezTo>
                          <a:pt x="2903796" y="2417621"/>
                          <a:pt x="2296765" y="3145320"/>
                          <a:pt x="1496115" y="3003650"/>
                        </a:cubicBezTo>
                        <a:cubicBezTo>
                          <a:pt x="455997" y="2886655"/>
                          <a:pt x="210350" y="2431767"/>
                          <a:pt x="0" y="150182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200" b="1" dirty="0">
              <a:solidFill>
                <a:schemeClr val="bg1"/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6BD0620-AE26-5E22-E452-1E655DD37967}"/>
              </a:ext>
            </a:extLst>
          </p:cNvPr>
          <p:cNvSpPr txBox="1"/>
          <p:nvPr/>
        </p:nvSpPr>
        <p:spPr>
          <a:xfrm rot="283452">
            <a:off x="4817065" y="4750349"/>
            <a:ext cx="1688284" cy="133882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nb-NO" sz="2700" b="1" dirty="0">
                <a:solidFill>
                  <a:srgbClr val="FF0000"/>
                </a:solidFill>
              </a:rPr>
              <a:t>Lørdag </a:t>
            </a:r>
            <a:br>
              <a:rPr lang="nb-NO" sz="2700" b="1" dirty="0">
                <a:solidFill>
                  <a:schemeClr val="bg1"/>
                </a:solidFill>
              </a:rPr>
            </a:br>
            <a:r>
              <a:rPr lang="nb-NO" sz="2700" b="1" dirty="0">
                <a:solidFill>
                  <a:srgbClr val="FF0000"/>
                </a:solidFill>
                <a:cs typeface="Calibri"/>
              </a:rPr>
              <a:t>10.februar</a:t>
            </a:r>
          </a:p>
          <a:p>
            <a:pPr algn="ctr"/>
            <a:r>
              <a:rPr lang="nb-NO" sz="2700" b="1" dirty="0">
                <a:solidFill>
                  <a:srgbClr val="FF0000"/>
                </a:solidFill>
              </a:rPr>
              <a:t>Kl. 11-13</a:t>
            </a:r>
            <a:endParaRPr lang="nb-NO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FFC83AF-C626-3720-128C-233F5BB0E5E8}"/>
              </a:ext>
            </a:extLst>
          </p:cNvPr>
          <p:cNvSpPr txBox="1"/>
          <p:nvPr/>
        </p:nvSpPr>
        <p:spPr>
          <a:xfrm>
            <a:off x="3985340" y="2703209"/>
            <a:ext cx="123167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/>
              <a:t>LOGO HER</a:t>
            </a:r>
          </a:p>
        </p:txBody>
      </p:sp>
      <p:pic>
        <p:nvPicPr>
          <p:cNvPr id="6" name="Picture 5" descr="Klubbshop | Panzerstore">
            <a:extLst>
              <a:ext uri="{FF2B5EF4-FFF2-40B4-BE49-F238E27FC236}">
                <a16:creationId xmlns:a16="http://schemas.microsoft.com/office/drawing/2014/main" id="{B3DD0917-06D9-14B4-60BD-D77FA71E4D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7698" y="2465435"/>
            <a:ext cx="1645920" cy="84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39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868745-63b7-4e6d-94ca-a30618503fc7"/>
    <lcf76f155ced4ddcb4097134ff3c332f xmlns="4cc6eb92-dd94-4dfc-bd80-0ce867d67e0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3B0FA10BE37041A0787294F5F3CE5A" ma:contentTypeVersion="14" ma:contentTypeDescription="Opprett et nytt dokument." ma:contentTypeScope="" ma:versionID="ad0df811aaf8c666c3258dc7f3da3d18">
  <xsd:schema xmlns:xsd="http://www.w3.org/2001/XMLSchema" xmlns:xs="http://www.w3.org/2001/XMLSchema" xmlns:p="http://schemas.microsoft.com/office/2006/metadata/properties" xmlns:ns2="f82e4b9d-b225-43d4-accd-09c3135d778a" xmlns:ns3="4cc6eb92-dd94-4dfc-bd80-0ce867d67e02" xmlns:ns4="f9868745-63b7-4e6d-94ca-a30618503fc7" targetNamespace="http://schemas.microsoft.com/office/2006/metadata/properties" ma:root="true" ma:fieldsID="4ad46386a813850b7a7220904d747642" ns2:_="" ns3:_="" ns4:_="">
    <xsd:import namespace="f82e4b9d-b225-43d4-accd-09c3135d778a"/>
    <xsd:import namespace="4cc6eb92-dd94-4dfc-bd80-0ce867d67e02"/>
    <xsd:import namespace="f9868745-63b7-4e6d-94ca-a30618503f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2e4b9d-b225-43d4-accd-09c3135d77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6eb92-dd94-4dfc-bd80-0ce867d67e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68745-63b7-4e6d-94ca-a30618503fc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0abe4e1-7395-4e40-aabf-875288bfed94}" ma:internalName="TaxCatchAll" ma:showField="CatchAllData" ma:web="f9868745-63b7-4e6d-94ca-a30618503f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79CA29-F581-43FE-B542-66B80FEDF662}">
  <ds:schemaRefs>
    <ds:schemaRef ds:uri="http://purl.org/dc/dcmitype/"/>
    <ds:schemaRef ds:uri="http://schemas.microsoft.com/office/infopath/2007/PartnerControls"/>
    <ds:schemaRef ds:uri="28b2ce17-8d4a-4ee9-b952-7882ab4e31af"/>
    <ds:schemaRef ds:uri="http://www.w3.org/XML/1998/namespace"/>
    <ds:schemaRef ds:uri="f82e4b9d-b225-43d4-accd-09c3135d778a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9868745-63b7-4e6d-94ca-a30618503fc7"/>
    <ds:schemaRef ds:uri="http://schemas.microsoft.com/office/2006/metadata/properties"/>
    <ds:schemaRef ds:uri="4cc6eb92-dd94-4dfc-bd80-0ce867d67e02"/>
  </ds:schemaRefs>
</ds:datastoreItem>
</file>

<file path=customXml/itemProps2.xml><?xml version="1.0" encoding="utf-8"?>
<ds:datastoreItem xmlns:ds="http://schemas.openxmlformats.org/officeDocument/2006/customXml" ds:itemID="{2B0EB069-E4F5-451F-9EAA-896A6B5611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AC616E-1544-44BC-8315-762F46966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2e4b9d-b225-43d4-accd-09c3135d778a"/>
    <ds:schemaRef ds:uri="4cc6eb92-dd94-4dfc-bd80-0ce867d67e02"/>
    <ds:schemaRef ds:uri="f9868745-63b7-4e6d-94ca-a30618503f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277</TotalTime>
  <Words>90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Skiforbundet Sans</vt:lpstr>
      <vt:lpstr>Space Grotesk</vt:lpstr>
      <vt:lpstr>Wingdings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Stine Wike</dc:creator>
  <cp:lastModifiedBy>Andersen, Tove</cp:lastModifiedBy>
  <cp:revision>84</cp:revision>
  <dcterms:created xsi:type="dcterms:W3CDTF">2023-01-04T14:29:09Z</dcterms:created>
  <dcterms:modified xsi:type="dcterms:W3CDTF">2024-01-30T11:47:52Z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0x01010087EA26F845AC5D458EE9F7FF5D644954</vt:lpwstr>
  </property>
  <property fmtid="{D5CDD505-2E9C-101B-9397-08002B2CF9AE}" pid="3" name="Order">
    <vt:r8>243600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NSF_kategori">
    <vt:lpwstr>2;#Administrasjon|cad3fb6e-e795-41b6-a119-db561a8590a8</vt:lpwstr>
  </property>
  <property fmtid="{D5CDD505-2E9C-101B-9397-08002B2CF9AE}" pid="10" name="Krets">
    <vt:lpwstr>36;#Nordland Skikrets|ef09ddfc-1479-4314-a421-fc3c2ac3cfc5</vt:lpwstr>
  </property>
  <property fmtid="{D5CDD505-2E9C-101B-9397-08002B2CF9AE}" pid="11" name="arGren">
    <vt:lpwstr/>
  </property>
  <property fmtid="{D5CDD505-2E9C-101B-9397-08002B2CF9AE}" pid="12" name="Dokumenttype">
    <vt:lpwstr/>
  </property>
  <property fmtid="{D5CDD505-2E9C-101B-9397-08002B2CF9AE}" pid="13" name="MediaServiceImageTags">
    <vt:lpwstr/>
  </property>
</Properties>
</file>