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FF"/>
    <a:srgbClr val="FFFFFF"/>
    <a:srgbClr val="0257E7"/>
    <a:srgbClr val="CA2631"/>
    <a:srgbClr val="E77983"/>
    <a:srgbClr val="405D9B"/>
    <a:srgbClr val="9ED9D7"/>
    <a:srgbClr val="DD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/>
    <p:restoredTop sz="94694"/>
  </p:normalViewPr>
  <p:slideViewPr>
    <p:cSldViewPr snapToGrid="0">
      <p:cViewPr varScale="1">
        <p:scale>
          <a:sx n="43" d="100"/>
          <a:sy n="43" d="100"/>
        </p:scale>
        <p:origin x="25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en, Tove" userId="5e1f9a74-9500-46a0-a3dd-7c2d198f074f" providerId="ADAL" clId="{50F1C881-9F1D-4C9D-9775-41FFCED4E900}"/>
    <pc:docChg chg="delSld">
      <pc:chgData name="Andersen, Tove" userId="5e1f9a74-9500-46a0-a3dd-7c2d198f074f" providerId="ADAL" clId="{50F1C881-9F1D-4C9D-9775-41FFCED4E900}" dt="2024-01-30T11:33:23.834" v="0" actId="2696"/>
      <pc:docMkLst>
        <pc:docMk/>
      </pc:docMkLst>
      <pc:sldChg chg="del">
        <pc:chgData name="Andersen, Tove" userId="5e1f9a74-9500-46a0-a3dd-7c2d198f074f" providerId="ADAL" clId="{50F1C881-9F1D-4C9D-9775-41FFCED4E900}" dt="2024-01-30T11:33:23.834" v="0" actId="2696"/>
        <pc:sldMkLst>
          <pc:docMk/>
          <pc:sldMk cId="95303933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29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4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0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1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8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09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68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7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3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3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44A4-BF96-4D75-B88A-E614053EDA61}" type="datetimeFigureOut">
              <a:rPr lang="nb-NO" smtClean="0"/>
              <a:t>30.01.2024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6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skjermbilde, Font, Merke&#10;&#10;Automatisk generert beskrivelse">
            <a:extLst>
              <a:ext uri="{FF2B5EF4-FFF2-40B4-BE49-F238E27FC236}">
                <a16:creationId xmlns:a16="http://schemas.microsoft.com/office/drawing/2014/main" id="{E725CAF9-987F-0FDB-39BE-3D825E6A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" y="-38100"/>
            <a:ext cx="6858000" cy="99441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9A2DFB7-35CC-78CF-09E9-87974649D450}"/>
              </a:ext>
            </a:extLst>
          </p:cNvPr>
          <p:cNvSpPr txBox="1"/>
          <p:nvPr/>
        </p:nvSpPr>
        <p:spPr>
          <a:xfrm>
            <a:off x="400820" y="4803849"/>
            <a:ext cx="4642786" cy="29024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>
                <a:latin typeface="Skiforbundet Sans"/>
              </a:rPr>
              <a:t>Gratis SKILEK OG SNØ AKTIVITET ved BJØRNDAL KLUBBHUS- på Meklenborg!</a:t>
            </a:r>
          </a:p>
          <a:p>
            <a:r>
              <a:rPr lang="nb-NO" sz="1600" i="1" dirty="0">
                <a:latin typeface="Skiforbundet Sans"/>
              </a:rPr>
              <a:t>Adresse. Seterbråteveien 4</a:t>
            </a:r>
          </a:p>
          <a:p>
            <a:endParaRPr lang="nb-NO" sz="1600" i="1" dirty="0">
              <a:latin typeface="Skiforbundet Sans"/>
            </a:endParaRPr>
          </a:p>
          <a:p>
            <a:pPr marL="263525" indent="-263525">
              <a:buFont typeface="Wingdings" panose="05000000000000000000" pitchFamily="2" charset="2"/>
              <a:buChar char="ü"/>
            </a:pPr>
            <a:r>
              <a:rPr lang="nb-NO" sz="1650" b="1" dirty="0">
                <a:latin typeface="Skiforbundet Sans"/>
              </a:rPr>
              <a:t>Oslo Skikrets, Bjørndal Idrettsforening og Den norske Turistforeningen avd. Oslo inviterer til en sosial og aktiv søndag med og uten ski</a:t>
            </a:r>
            <a:endParaRPr lang="nb-NO" sz="1650" b="1" dirty="0">
              <a:latin typeface="Skiforbundet Sans" pitchFamily="2" charset="77"/>
            </a:endParaRPr>
          </a:p>
          <a:p>
            <a:pPr marL="263525" indent="-263525">
              <a:buFont typeface="Wingdings" panose="05000000000000000000" pitchFamily="2" charset="2"/>
              <a:buChar char="ü"/>
            </a:pPr>
            <a:r>
              <a:rPr lang="nb-NO" sz="1650" b="1" dirty="0">
                <a:latin typeface="Skiforbundet Sans"/>
              </a:rPr>
              <a:t>Gratis boller, pinnebrød, kakao og kaffe! </a:t>
            </a:r>
            <a:endParaRPr lang="nb-NO" sz="1650" b="1" dirty="0">
              <a:latin typeface="Skiforbundet Sans" pitchFamily="2" charset="77"/>
            </a:endParaRPr>
          </a:p>
          <a:p>
            <a:pPr marL="263525" indent="-263525">
              <a:buFont typeface="Wingdings" panose="05000000000000000000" pitchFamily="2" charset="2"/>
              <a:buChar char="ü"/>
            </a:pPr>
            <a:r>
              <a:rPr lang="nb-NO" sz="1661" b="1" dirty="0">
                <a:latin typeface="Skiforbundet Sans" pitchFamily="2" charset="77"/>
              </a:rPr>
              <a:t>Fyr i bålpanna, kan grille egen mat også</a:t>
            </a:r>
          </a:p>
          <a:p>
            <a:pPr marL="263525" indent="-263525">
              <a:buFont typeface="Wingdings" panose="05000000000000000000" pitchFamily="2" charset="2"/>
              <a:buChar char="ü"/>
            </a:pPr>
            <a:r>
              <a:rPr lang="nb-NO" sz="1600" b="1" dirty="0">
                <a:latin typeface="Skiforbundet Sans"/>
              </a:rPr>
              <a:t>Ta med eget skiutstyr eller lån av oss, har også aktiviteter uten ski </a:t>
            </a:r>
            <a:endParaRPr lang="nb-NO" sz="1600" b="1" dirty="0">
              <a:latin typeface="Skiforbundet Sans" pitchFamily="2" charset="77"/>
            </a:endParaRPr>
          </a:p>
        </p:txBody>
      </p:sp>
      <p:pic>
        <p:nvPicPr>
          <p:cNvPr id="15" name="Bilde 14" descr="Et bilde som inneholder utendørs, himmel, person, snø&#10;&#10;Automatisk generert beskrivelse">
            <a:extLst>
              <a:ext uri="{FF2B5EF4-FFF2-40B4-BE49-F238E27FC236}">
                <a16:creationId xmlns:a16="http://schemas.microsoft.com/office/drawing/2014/main" id="{6CBB9536-D2D7-AA11-A202-6909F29F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-721" r="4743" b="721"/>
          <a:stretch/>
        </p:blipFill>
        <p:spPr>
          <a:xfrm>
            <a:off x="4525414" y="8072200"/>
            <a:ext cx="2426115" cy="176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de 16" descr="Et bilde som inneholder utendørs, snø, sport, himmel&#10;&#10;Automatisk generert beskrivelse">
            <a:extLst>
              <a:ext uri="{FF2B5EF4-FFF2-40B4-BE49-F238E27FC236}">
                <a16:creationId xmlns:a16="http://schemas.microsoft.com/office/drawing/2014/main" id="{425B3F50-9B4E-04B5-34F8-8B1696F7A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75" b="-7231"/>
          <a:stretch/>
        </p:blipFill>
        <p:spPr>
          <a:xfrm>
            <a:off x="2554613" y="8149755"/>
            <a:ext cx="2279159" cy="1934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10E5A48-C20F-F580-E2F7-E04D102825AD}"/>
              </a:ext>
            </a:extLst>
          </p:cNvPr>
          <p:cNvSpPr/>
          <p:nvPr/>
        </p:nvSpPr>
        <p:spPr>
          <a:xfrm rot="310948">
            <a:off x="4916134" y="4782117"/>
            <a:ext cx="1879073" cy="1803556"/>
          </a:xfrm>
          <a:prstGeom prst="ellipse">
            <a:avLst/>
          </a:prstGeom>
          <a:solidFill>
            <a:srgbClr val="0257E7"/>
          </a:solidFill>
          <a:ln w="38100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92230"/>
                      <a:gd name="connsiteY0" fmla="*/ 1501825 h 3003649"/>
                      <a:gd name="connsiteX1" fmla="*/ 1496115 w 2992230"/>
                      <a:gd name="connsiteY1" fmla="*/ 0 h 3003649"/>
                      <a:gd name="connsiteX2" fmla="*/ 2992230 w 2992230"/>
                      <a:gd name="connsiteY2" fmla="*/ 1501825 h 3003649"/>
                      <a:gd name="connsiteX3" fmla="*/ 1496115 w 2992230"/>
                      <a:gd name="connsiteY3" fmla="*/ 3003650 h 3003649"/>
                      <a:gd name="connsiteX4" fmla="*/ 0 w 2992230"/>
                      <a:gd name="connsiteY4" fmla="*/ 1501825 h 3003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2230" h="3003649" fill="none" extrusionOk="0">
                        <a:moveTo>
                          <a:pt x="0" y="1501825"/>
                        </a:moveTo>
                        <a:cubicBezTo>
                          <a:pt x="23033" y="675122"/>
                          <a:pt x="743390" y="-151378"/>
                          <a:pt x="1496115" y="0"/>
                        </a:cubicBezTo>
                        <a:cubicBezTo>
                          <a:pt x="2290681" y="-4857"/>
                          <a:pt x="2936962" y="724425"/>
                          <a:pt x="2992230" y="1501825"/>
                        </a:cubicBezTo>
                        <a:cubicBezTo>
                          <a:pt x="2969685" y="2116265"/>
                          <a:pt x="2264495" y="3084116"/>
                          <a:pt x="1496115" y="3003650"/>
                        </a:cubicBezTo>
                        <a:cubicBezTo>
                          <a:pt x="843074" y="3100637"/>
                          <a:pt x="241439" y="2389311"/>
                          <a:pt x="0" y="1501825"/>
                        </a:cubicBezTo>
                        <a:close/>
                      </a:path>
                      <a:path w="2992230" h="3003649" stroke="0" extrusionOk="0">
                        <a:moveTo>
                          <a:pt x="0" y="1501825"/>
                        </a:moveTo>
                        <a:cubicBezTo>
                          <a:pt x="-170519" y="567210"/>
                          <a:pt x="439739" y="86358"/>
                          <a:pt x="1496115" y="0"/>
                        </a:cubicBezTo>
                        <a:cubicBezTo>
                          <a:pt x="2404705" y="17328"/>
                          <a:pt x="2788655" y="678863"/>
                          <a:pt x="2992230" y="1501825"/>
                        </a:cubicBezTo>
                        <a:cubicBezTo>
                          <a:pt x="2903796" y="2417621"/>
                          <a:pt x="2296765" y="3145320"/>
                          <a:pt x="1496115" y="3003650"/>
                        </a:cubicBezTo>
                        <a:cubicBezTo>
                          <a:pt x="455997" y="2886655"/>
                          <a:pt x="210350" y="2431767"/>
                          <a:pt x="0" y="15018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00" b="1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BD0620-AE26-5E22-E452-1E655DD37967}"/>
              </a:ext>
            </a:extLst>
          </p:cNvPr>
          <p:cNvSpPr txBox="1"/>
          <p:nvPr/>
        </p:nvSpPr>
        <p:spPr>
          <a:xfrm rot="283452">
            <a:off x="5127355" y="4984318"/>
            <a:ext cx="13844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b="1" dirty="0">
                <a:solidFill>
                  <a:srgbClr val="FF0000"/>
                </a:solidFill>
              </a:rPr>
              <a:t>søndag </a:t>
            </a:r>
            <a:br>
              <a:rPr lang="nb-NO" sz="2400" b="1" dirty="0">
                <a:solidFill>
                  <a:schemeClr val="bg1"/>
                </a:solidFill>
              </a:rPr>
            </a:br>
            <a:r>
              <a:rPr lang="nb-NO" sz="2400" b="1" dirty="0">
                <a:solidFill>
                  <a:srgbClr val="FF0000"/>
                </a:solidFill>
              </a:rPr>
              <a:t>4 februar</a:t>
            </a:r>
            <a:endParaRPr lang="nb-NO" sz="2400" b="1" dirty="0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nb-NO" sz="2400" b="1" dirty="0">
                <a:solidFill>
                  <a:srgbClr val="FF0000"/>
                </a:solidFill>
                <a:cs typeface="Calibri"/>
              </a:rPr>
              <a:t>Kl. 12-15</a:t>
            </a:r>
            <a:endParaRPr lang="nb-NO"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AutoShape 2" descr="Bjørndal IF - Home">
            <a:extLst>
              <a:ext uri="{FF2B5EF4-FFF2-40B4-BE49-F238E27FC236}">
                <a16:creationId xmlns:a16="http://schemas.microsoft.com/office/drawing/2014/main" id="{A435E069-3A68-C85E-6242-E77C37441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8" name="Picture 4" descr="Bjørndal IF - Home">
            <a:extLst>
              <a:ext uri="{FF2B5EF4-FFF2-40B4-BE49-F238E27FC236}">
                <a16:creationId xmlns:a16="http://schemas.microsoft.com/office/drawing/2014/main" id="{B2214E43-324D-AC6A-7E8F-F34EDBC3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40" y="87276"/>
            <a:ext cx="1349019" cy="6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Camp Villmark - For oss som elsker friluftsliv">
            <a:extLst>
              <a:ext uri="{FF2B5EF4-FFF2-40B4-BE49-F238E27FC236}">
                <a16:creationId xmlns:a16="http://schemas.microsoft.com/office/drawing/2014/main" id="{03785502-B0C9-AD96-BD00-FE4A6A655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Bilde 10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31EA6E82-4FC1-0D33-42A1-EE9F21865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" y="85608"/>
            <a:ext cx="2339224" cy="5544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756A92F-C5C5-5896-C7FF-D11341024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" y="2479732"/>
            <a:ext cx="2637289" cy="88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Vinterlekeland - &quot;Kom deg ut dagen&quot; - Aktiv I Oslo.no">
            <a:extLst>
              <a:ext uri="{FF2B5EF4-FFF2-40B4-BE49-F238E27FC236}">
                <a16:creationId xmlns:a16="http://schemas.microsoft.com/office/drawing/2014/main" id="{9E34F36B-B699-FCF3-21FE-E78EEB2F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" y="8401737"/>
            <a:ext cx="2863156" cy="156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3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68745-63b7-4e6d-94ca-a30618503fc7"/>
    <lcf76f155ced4ddcb4097134ff3c332f xmlns="4cc6eb92-dd94-4dfc-bd80-0ce867d67e0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3B0FA10BE37041A0787294F5F3CE5A" ma:contentTypeVersion="15" ma:contentTypeDescription="Opprett et nytt dokument." ma:contentTypeScope="" ma:versionID="a8672f71daa91945e3a20d1dffa363cb">
  <xsd:schema xmlns:xsd="http://www.w3.org/2001/XMLSchema" xmlns:xs="http://www.w3.org/2001/XMLSchema" xmlns:p="http://schemas.microsoft.com/office/2006/metadata/properties" xmlns:ns2="f82e4b9d-b225-43d4-accd-09c3135d778a" xmlns:ns3="4cc6eb92-dd94-4dfc-bd80-0ce867d67e02" xmlns:ns4="f9868745-63b7-4e6d-94ca-a30618503fc7" targetNamespace="http://schemas.microsoft.com/office/2006/metadata/properties" ma:root="true" ma:fieldsID="29fbb1108c1612fab286d52a2a9b4e8f" ns2:_="" ns3:_="" ns4:_="">
    <xsd:import namespace="f82e4b9d-b225-43d4-accd-09c3135d778a"/>
    <xsd:import namespace="4cc6eb92-dd94-4dfc-bd80-0ce867d67e02"/>
    <xsd:import namespace="f9868745-63b7-4e6d-94ca-a30618503f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e4b9d-b225-43d4-accd-09c3135d77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6eb92-dd94-4dfc-bd80-0ce867d67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68745-63b7-4e6d-94ca-a30618503fc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abe4e1-7395-4e40-aabf-875288bfed94}" ma:internalName="TaxCatchAll" ma:showField="CatchAllData" ma:web="f9868745-63b7-4e6d-94ca-a30618503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0EB069-E4F5-451F-9EAA-896A6B561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9CA29-F581-43FE-B542-66B80FEDF66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f9868745-63b7-4e6d-94ca-a30618503fc7"/>
    <ds:schemaRef ds:uri="http://schemas.microsoft.com/office/2006/metadata/properties"/>
    <ds:schemaRef ds:uri="4cc6eb92-dd94-4dfc-bd80-0ce867d67e02"/>
    <ds:schemaRef ds:uri="f82e4b9d-b225-43d4-accd-09c3135d778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F39305-13F4-4681-8A62-BF8C0711C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e4b9d-b225-43d4-accd-09c3135d778a"/>
    <ds:schemaRef ds:uri="4cc6eb92-dd94-4dfc-bd80-0ce867d67e02"/>
    <ds:schemaRef ds:uri="f9868745-63b7-4e6d-94ca-a30618503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1500</TotalTime>
  <Words>77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Skiforbundet Sans</vt:lpstr>
      <vt:lpstr>Wingdings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Stine Wike</dc:creator>
  <cp:lastModifiedBy>Andersen, Tove</cp:lastModifiedBy>
  <cp:revision>53</cp:revision>
  <dcterms:created xsi:type="dcterms:W3CDTF">2023-01-04T14:29:09Z</dcterms:created>
  <dcterms:modified xsi:type="dcterms:W3CDTF">2024-01-30T11:33:29Z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0x01010087EA26F845AC5D458EE9F7FF5D644954</vt:lpwstr>
  </property>
  <property fmtid="{D5CDD505-2E9C-101B-9397-08002B2CF9AE}" pid="3" name="Order">
    <vt:r8>243600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NSF_kategori">
    <vt:lpwstr>2;#Administrasjon|cad3fb6e-e795-41b6-a119-db561a8590a8</vt:lpwstr>
  </property>
  <property fmtid="{D5CDD505-2E9C-101B-9397-08002B2CF9AE}" pid="10" name="Krets">
    <vt:lpwstr>36;#Nordland Skikrets|ef09ddfc-1479-4314-a421-fc3c2ac3cfc5</vt:lpwstr>
  </property>
  <property fmtid="{D5CDD505-2E9C-101B-9397-08002B2CF9AE}" pid="11" name="arGren">
    <vt:lpwstr/>
  </property>
  <property fmtid="{D5CDD505-2E9C-101B-9397-08002B2CF9AE}" pid="12" name="Dokumenttype">
    <vt:lpwstr/>
  </property>
  <property fmtid="{D5CDD505-2E9C-101B-9397-08002B2CF9AE}" pid="13" name="MediaServiceImageTags">
    <vt:lpwstr/>
  </property>
</Properties>
</file>