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257" r:id="rId6"/>
    <p:sldId id="647" r:id="rId7"/>
    <p:sldId id="648" r:id="rId8"/>
    <p:sldId id="658" r:id="rId9"/>
    <p:sldId id="646" r:id="rId10"/>
    <p:sldId id="259" r:id="rId11"/>
    <p:sldId id="649" r:id="rId12"/>
    <p:sldId id="637" r:id="rId13"/>
    <p:sldId id="631" r:id="rId14"/>
    <p:sldId id="632" r:id="rId15"/>
    <p:sldId id="644" r:id="rId16"/>
    <p:sldId id="640" r:id="rId17"/>
    <p:sldId id="641" r:id="rId18"/>
    <p:sldId id="650" r:id="rId19"/>
    <p:sldId id="651" r:id="rId20"/>
    <p:sldId id="652" r:id="rId21"/>
    <p:sldId id="653" r:id="rId22"/>
    <p:sldId id="655" r:id="rId23"/>
    <p:sldId id="656" r:id="rId24"/>
    <p:sldId id="657" r:id="rId25"/>
    <p:sldId id="654" r:id="rId26"/>
  </p:sldIdLst>
  <p:sldSz cx="9144000" cy="6858000" type="screen4x3"/>
  <p:notesSz cx="6794500" cy="9906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85878A"/>
    <a:srgbClr val="BCBEC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aks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4" autoAdjust="0"/>
    <p:restoredTop sz="67959" autoAdjust="0"/>
  </p:normalViewPr>
  <p:slideViewPr>
    <p:cSldViewPr snapToObjects="1">
      <p:cViewPr varScale="1">
        <p:scale>
          <a:sx n="51" d="100"/>
          <a:sy n="51" d="100"/>
        </p:scale>
        <p:origin x="1888" y="44"/>
      </p:cViewPr>
      <p:guideLst>
        <p:guide orient="horz" pos="2160"/>
        <p:guide pos="2880"/>
      </p:guideLst>
    </p:cSldViewPr>
  </p:slideViewPr>
  <p:notesTextViewPr>
    <p:cViewPr>
      <p:scale>
        <a:sx n="100" d="100"/>
        <a:sy n="100" d="100"/>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ve Andersen" userId="e55069eb-e856-4a30-a598-0d9e52186616" providerId="ADAL" clId="{7F21407F-0B98-4942-B84E-5AA7B696AE8C}"/>
    <pc:docChg chg="modSld">
      <pc:chgData name="Tove Andersen" userId="e55069eb-e856-4a30-a598-0d9e52186616" providerId="ADAL" clId="{7F21407F-0B98-4942-B84E-5AA7B696AE8C}" dt="2020-10-22T07:21:28.949" v="11" actId="20577"/>
      <pc:docMkLst>
        <pc:docMk/>
      </pc:docMkLst>
      <pc:sldChg chg="modSp mod">
        <pc:chgData name="Tove Andersen" userId="e55069eb-e856-4a30-a598-0d9e52186616" providerId="ADAL" clId="{7F21407F-0B98-4942-B84E-5AA7B696AE8C}" dt="2020-10-22T07:21:28.949" v="11" actId="20577"/>
        <pc:sldMkLst>
          <pc:docMk/>
          <pc:sldMk cId="2442093142" sldId="648"/>
        </pc:sldMkLst>
        <pc:spChg chg="mod">
          <ac:chgData name="Tove Andersen" userId="e55069eb-e856-4a30-a598-0d9e52186616" providerId="ADAL" clId="{7F21407F-0B98-4942-B84E-5AA7B696AE8C}" dt="2020-10-22T07:21:28.949" v="11" actId="20577"/>
          <ac:spMkLst>
            <pc:docMk/>
            <pc:sldMk cId="2442093142" sldId="648"/>
            <ac:spMk id="3" creationId="{C5D5461D-CFC7-BF40-BEDD-FF12D9DADF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b-NO"/>
          </a:p>
        </p:txBody>
      </p:sp>
      <p:sp>
        <p:nvSpPr>
          <p:cNvPr id="20483"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BFB6090-CEDD-4C5A-9EBD-8BD65E9E9031}" type="datetime1">
              <a:rPr lang="nb-NO"/>
              <a:pPr>
                <a:defRPr/>
              </a:pPr>
              <a:t>22.10.2020</a:t>
            </a:fld>
            <a:endParaRPr lang="nb-NO"/>
          </a:p>
        </p:txBody>
      </p:sp>
      <p:sp>
        <p:nvSpPr>
          <p:cNvPr id="20484"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b-NO"/>
          </a:p>
        </p:txBody>
      </p:sp>
      <p:sp>
        <p:nvSpPr>
          <p:cNvPr id="20485"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336A680-72DC-4658-801B-D2E7CF4A0D4B}" type="slidenum">
              <a:rPr lang="nb-NO"/>
              <a:pPr>
                <a:defRPr/>
              </a:pPr>
              <a:t>‹#›</a:t>
            </a:fld>
            <a:endParaRPr lang="nb-N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b-NO"/>
          </a:p>
        </p:txBody>
      </p:sp>
      <p:sp>
        <p:nvSpPr>
          <p:cNvPr id="22531"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B0187DDB-4A13-4561-A046-AE98A15F21A2}" type="datetime1">
              <a:rPr lang="nb-NO"/>
              <a:pPr>
                <a:defRPr/>
              </a:pPr>
              <a:t>22.10.2020</a:t>
            </a:fld>
            <a:endParaRPr lang="nb-NO"/>
          </a:p>
        </p:txBody>
      </p:sp>
      <p:sp>
        <p:nvSpPr>
          <p:cNvPr id="5124"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2534"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b-NO"/>
          </a:p>
        </p:txBody>
      </p:sp>
      <p:sp>
        <p:nvSpPr>
          <p:cNvPr id="22535"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9F70425-4D22-48C4-9D79-85F4BAAB5A47}"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skulle hedre våre flotte utøvere Het fra Verdensmestere/WC vinnere til de som skulle få sin Jubileumspokal og </a:t>
            </a:r>
            <a:r>
              <a:rPr lang="nb-NO" dirty="0" err="1"/>
              <a:t>bestmannspremier</a:t>
            </a:r>
            <a:r>
              <a:rPr lang="nb-NO" dirty="0"/>
              <a:t>. Liste over disse ligger på nettsiden og de vil få sine utmerkelser overlevert lokalt.</a:t>
            </a:r>
          </a:p>
          <a:p>
            <a:r>
              <a:rPr lang="nb-NO" dirty="0"/>
              <a:t>Bildet er </a:t>
            </a:r>
            <a:r>
              <a:rPr lang="nb-NO" b="1" dirty="0">
                <a:solidFill>
                  <a:schemeClr val="bg1"/>
                </a:solidFill>
              </a:rPr>
              <a:t>Kaja </a:t>
            </a:r>
            <a:r>
              <a:rPr lang="nb-NO" b="1" dirty="0" err="1">
                <a:solidFill>
                  <a:schemeClr val="bg1"/>
                </a:solidFill>
              </a:rPr>
              <a:t>Norbye</a:t>
            </a:r>
            <a:r>
              <a:rPr lang="nb-NO" b="1" dirty="0">
                <a:solidFill>
                  <a:schemeClr val="bg1"/>
                </a:solidFill>
              </a:rPr>
              <a:t>, Jar M Riiber, Iver </a:t>
            </a:r>
            <a:r>
              <a:rPr lang="nb-NO" b="1" dirty="0" err="1">
                <a:solidFill>
                  <a:schemeClr val="bg1"/>
                </a:solidFill>
              </a:rPr>
              <a:t>Tildheim</a:t>
            </a:r>
            <a:r>
              <a:rPr lang="nb-NO" b="1" dirty="0">
                <a:solidFill>
                  <a:schemeClr val="bg1"/>
                </a:solidFill>
              </a:rPr>
              <a:t> Andersen og Sander </a:t>
            </a:r>
            <a:r>
              <a:rPr lang="nb-NO" b="1" dirty="0" err="1">
                <a:solidFill>
                  <a:schemeClr val="bg1"/>
                </a:solidFill>
              </a:rPr>
              <a:t>Vossan</a:t>
            </a:r>
            <a:r>
              <a:rPr lang="nb-NO" b="1" dirty="0">
                <a:solidFill>
                  <a:schemeClr val="bg1"/>
                </a:solidFill>
              </a:rPr>
              <a:t> Eriksen  Vi har utøvere i alle grener som har gode resultater på nesten alle nivå.</a:t>
            </a:r>
            <a:endParaRPr lang="nb-NO" dirty="0"/>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2</a:t>
            </a:fld>
            <a:endParaRPr lang="nb-NO"/>
          </a:p>
        </p:txBody>
      </p:sp>
    </p:spTree>
    <p:extLst>
      <p:ext uri="{BB962C8B-B14F-4D97-AF65-F5344CB8AC3E}">
        <p14:creationId xmlns:p14="http://schemas.microsoft.com/office/powerpoint/2010/main" val="122129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har vært en 4 </a:t>
            </a:r>
            <a:r>
              <a:rPr lang="nb-NO" dirty="0" err="1"/>
              <a:t>mnd</a:t>
            </a:r>
            <a:r>
              <a:rPr lang="nb-NO" dirty="0"/>
              <a:t> periode uten annet enn helt «livsnødveldig» arbeid – økonomi + litt til – begynner å komme </a:t>
            </a:r>
            <a:r>
              <a:rPr lang="nb-NO" dirty="0" err="1"/>
              <a:t>ajour</a:t>
            </a:r>
            <a:endParaRPr lang="nb-NO" dirty="0"/>
          </a:p>
          <a:p>
            <a:endParaRPr lang="nb-NO" dirty="0"/>
          </a:p>
          <a:p>
            <a:r>
              <a:rPr lang="nb-NO" dirty="0"/>
              <a:t>Alle grenene er i full gang med planlegging av aktiviteter gjennom høsten og vinteren. Prøver å planlegge så likt som vanlig sesong</a:t>
            </a:r>
          </a:p>
          <a:p>
            <a:endParaRPr lang="nb-NO" dirty="0"/>
          </a:p>
          <a:p>
            <a:r>
              <a:rPr lang="nb-NO" dirty="0"/>
              <a:t>Skiting i </a:t>
            </a:r>
            <a:r>
              <a:rPr lang="nb-NO" dirty="0" err="1"/>
              <a:t>ålesund</a:t>
            </a:r>
            <a:r>
              <a:rPr lang="nb-NO" dirty="0"/>
              <a:t> – Mange viktige beslutninger som skal tas. Det er store endringer på gang</a:t>
            </a:r>
          </a:p>
          <a:p>
            <a:endParaRPr lang="nb-NO" dirty="0"/>
          </a:p>
          <a:p>
            <a:endParaRPr lang="nb-NO" dirty="0"/>
          </a:p>
          <a:p>
            <a:r>
              <a:rPr lang="nb-NO" dirty="0"/>
              <a:t>Til Skikretstinget i juni – ny handlingsplan og valg av nytt Skikretsstyre</a:t>
            </a:r>
          </a:p>
          <a:p>
            <a:endParaRPr lang="nb-NO" dirty="0"/>
          </a:p>
          <a:p>
            <a:r>
              <a:rPr lang="nb-NO" dirty="0" err="1"/>
              <a:t>Organisasjonesutvalget</a:t>
            </a:r>
            <a:r>
              <a:rPr lang="nb-NO" dirty="0"/>
              <a:t> har sagt at arbeidet mot klubb  bør styrkes gjennom kretsleddet. Dette er en spennende prosess. Også at NSF sentralt har lagt ned Utviklingsavdeling og delegert arbeidet med rekruttering og bredde til grenleddet.</a:t>
            </a:r>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3</a:t>
            </a:fld>
            <a:endParaRPr lang="nb-NO"/>
          </a:p>
        </p:txBody>
      </p:sp>
    </p:spTree>
    <p:extLst>
      <p:ext uri="{BB962C8B-B14F-4D97-AF65-F5344CB8AC3E}">
        <p14:creationId xmlns:p14="http://schemas.microsoft.com/office/powerpoint/2010/main" val="245483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4</a:t>
            </a:fld>
            <a:endParaRPr lang="nb-NO"/>
          </a:p>
        </p:txBody>
      </p:sp>
    </p:spTree>
    <p:extLst>
      <p:ext uri="{BB962C8B-B14F-4D97-AF65-F5344CB8AC3E}">
        <p14:creationId xmlns:p14="http://schemas.microsoft.com/office/powerpoint/2010/main" val="413345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 viktigste aktiviteten vil i år foregå lokalt og for noen regionalt. Ønske om å gjøre det mer attraktivt og lage gode løsninger så alle får være med. </a:t>
            </a:r>
            <a:r>
              <a:rPr lang="nb-NO" sz="1800" dirty="0">
                <a:effectLst/>
                <a:latin typeface="Calibri" panose="020F0502020204030204" pitchFamily="34" charset="0"/>
              </a:rPr>
              <a:t>U</a:t>
            </a:r>
            <a:r>
              <a:rPr lang="nb-NO" sz="1800" dirty="0">
                <a:effectLst/>
                <a:latin typeface="Calibri" panose="020F0502020204030204" pitchFamily="34" charset="0"/>
                <a:ea typeface="Calibri" panose="020F0502020204030204" pitchFamily="34" charset="0"/>
              </a:rPr>
              <a:t>tfordrer de som nå står som arrangører eller nye arr kommende vinter. Kan de tenke seg å arrangere flere renn, gjerne mer uhøytidelige, men få de med på terminlista ?  Bør gjelde alle grener (Kan nevne at vi i Lillomarka tenker å påta oss enda et renn,- et </a:t>
            </a:r>
            <a:r>
              <a:rPr lang="nb-NO" sz="1800" dirty="0" err="1">
                <a:effectLst/>
                <a:latin typeface="Calibri" panose="020F0502020204030204" pitchFamily="34" charset="0"/>
                <a:ea typeface="Calibri" panose="020F0502020204030204" pitchFamily="34" charset="0"/>
              </a:rPr>
              <a:t>langrennscrossrenn</a:t>
            </a:r>
            <a:r>
              <a:rPr lang="nb-NO" sz="1800" dirty="0">
                <a:effectLst/>
                <a:latin typeface="Calibri" panose="020F0502020204030204" pitchFamily="34" charset="0"/>
                <a:ea typeface="Calibri" panose="020F0502020204030204" pitchFamily="34" charset="0"/>
              </a:rPr>
              <a:t> på en ledig dato eller på en hverdagskveld).  Hva med </a:t>
            </a:r>
            <a:r>
              <a:rPr lang="nb-NO" sz="1800" dirty="0" err="1">
                <a:effectLst/>
                <a:latin typeface="Calibri" panose="020F0502020204030204" pitchFamily="34" charset="0"/>
                <a:ea typeface="Calibri" panose="020F0502020204030204" pitchFamily="34" charset="0"/>
              </a:rPr>
              <a:t>arr.på</a:t>
            </a:r>
            <a:r>
              <a:rPr lang="nb-NO" sz="1800" dirty="0">
                <a:effectLst/>
                <a:latin typeface="Calibri" panose="020F0502020204030204" pitchFamily="34" charset="0"/>
                <a:ea typeface="Calibri" panose="020F0502020204030204" pitchFamily="34" charset="0"/>
              </a:rPr>
              <a:t> tvers av grener ?</a:t>
            </a:r>
            <a:endParaRPr lang="nb-NO" dirty="0"/>
          </a:p>
          <a:p>
            <a:endParaRPr lang="nb-NO" dirty="0"/>
          </a:p>
          <a:p>
            <a:r>
              <a:rPr lang="nb-NO" dirty="0"/>
              <a:t>Øke kontakten med klubbene/grenene og jobbe sammen for å løse «lokale» utfordringer. Jobbe på tvers av gren og for «sårbare» grupper. Bidra til å styrke tilbud til Funksjonshemmede og ikke etnisk norske. Målet er å gi gode tilbud til flere og innlemme flere i Skifamilien. Ta tak i enkelt elementer i Handlingsplanen og følge de helt til utførelse.</a:t>
            </a:r>
          </a:p>
          <a:p>
            <a:endParaRPr lang="nb-NO" dirty="0"/>
          </a:p>
          <a:p>
            <a:r>
              <a:rPr lang="nb-NO" dirty="0"/>
              <a:t>Økonomi som barriere – OIK og Oslo kommune – kanskje egne «tiltak/</a:t>
            </a:r>
            <a:r>
              <a:rPr lang="nb-NO" dirty="0" err="1"/>
              <a:t>støtteordnigner</a:t>
            </a:r>
            <a:r>
              <a:rPr lang="nb-NO" dirty="0"/>
              <a:t>» for å få de som trenger det en ekstra «bistand» over en periode.  Midler fra kulturdepartementet.</a:t>
            </a:r>
          </a:p>
          <a:p>
            <a:endParaRPr lang="nb-NO" dirty="0"/>
          </a:p>
          <a:p>
            <a:endParaRPr lang="nb-NO" dirty="0"/>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6</a:t>
            </a:fld>
            <a:endParaRPr lang="nb-NO"/>
          </a:p>
        </p:txBody>
      </p:sp>
    </p:spTree>
    <p:extLst>
      <p:ext uri="{BB962C8B-B14F-4D97-AF65-F5344CB8AC3E}">
        <p14:creationId xmlns:p14="http://schemas.microsoft.com/office/powerpoint/2010/main" val="400417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nb-NO" b="0" u="none" strike="noStrike" cap="all" dirty="0">
                <a:solidFill>
                  <a:srgbClr val="3C3C3B"/>
                </a:solidFill>
                <a:effectLst/>
                <a:latin typeface="Telefon"/>
              </a:rPr>
              <a:t>NB: Alle terminfestede arrangement og arrangement på vegne av Oslo skikrets skal lage en risikovurdering og ha en smittevernplan som lastes opp i </a:t>
            </a:r>
            <a:r>
              <a:rPr lang="nb-NO" b="0" u="none" strike="noStrike" cap="all" dirty="0" err="1">
                <a:solidFill>
                  <a:srgbClr val="3C3C3B"/>
                </a:solidFill>
                <a:effectLst/>
                <a:latin typeface="Telefon"/>
              </a:rPr>
              <a:t>Sportsadmin</a:t>
            </a:r>
            <a:r>
              <a:rPr lang="nb-NO" b="0" u="none" strike="noStrike" cap="all" dirty="0">
                <a:solidFill>
                  <a:srgbClr val="3C3C3B"/>
                </a:solidFill>
                <a:effectLst/>
                <a:latin typeface="Telefon"/>
              </a:rPr>
              <a:t> helst 14 dager før arrangementet. Hvis dere har problemer ta kontakt med Skikretsen/Administrasjon</a:t>
            </a:r>
          </a:p>
          <a:p>
            <a:pPr algn="l" fontAlgn="base"/>
            <a:endParaRPr lang="nb-NO" b="1" u="none" strike="noStrike" cap="all" dirty="0">
              <a:solidFill>
                <a:srgbClr val="3C3C3B"/>
              </a:solidFill>
              <a:effectLst/>
              <a:latin typeface="Telefon"/>
            </a:endParaRPr>
          </a:p>
          <a:p>
            <a:pPr algn="l" fontAlgn="base"/>
            <a:r>
              <a:rPr lang="nb-NO" b="1" u="none" strike="noStrike" cap="all" dirty="0">
                <a:solidFill>
                  <a:srgbClr val="3C3C3B"/>
                </a:solidFill>
                <a:effectLst/>
                <a:latin typeface="Telefon"/>
              </a:rPr>
              <a:t>Beredskapsgruppen Oslo skikrets ang Korona er: </a:t>
            </a:r>
            <a:endParaRPr lang="nb-NO" b="0" u="none" strike="noStrike" cap="all" dirty="0">
              <a:solidFill>
                <a:srgbClr val="3C3C3B"/>
              </a:solidFill>
              <a:effectLst/>
              <a:latin typeface="Telefon"/>
            </a:endParaRPr>
          </a:p>
          <a:p>
            <a:pPr algn="l" fontAlgn="base"/>
            <a:r>
              <a:rPr lang="nb-NO" b="1" u="none" strike="noStrike" dirty="0">
                <a:solidFill>
                  <a:srgbClr val="3C3C3B"/>
                </a:solidFill>
                <a:effectLst/>
                <a:latin typeface="&amp;quot"/>
              </a:rPr>
              <a:t>Espen Utaker(styremedlem): </a:t>
            </a:r>
            <a:r>
              <a:rPr lang="nb-NO" u="sng" strike="noStrike" dirty="0">
                <a:solidFill>
                  <a:srgbClr val="000120"/>
                </a:solidFill>
                <a:effectLst/>
                <a:latin typeface="&amp;quot"/>
              </a:rPr>
              <a:t>espen.utaker@gmail.com</a:t>
            </a:r>
            <a:endParaRPr lang="nb-NO" u="none" strike="noStrike" dirty="0">
              <a:solidFill>
                <a:srgbClr val="3C3C3B"/>
              </a:solidFill>
              <a:effectLst/>
              <a:latin typeface="&amp;quot"/>
            </a:endParaRPr>
          </a:p>
          <a:p>
            <a:pPr algn="l" fontAlgn="base"/>
            <a:r>
              <a:rPr lang="nb-NO" b="1" u="none" strike="noStrike" dirty="0">
                <a:solidFill>
                  <a:srgbClr val="3C3C3B"/>
                </a:solidFill>
                <a:effectLst/>
                <a:latin typeface="&amp;quot"/>
              </a:rPr>
              <a:t>Mette Sannes(styremedlem): </a:t>
            </a:r>
            <a:r>
              <a:rPr lang="nb-NO" u="sng" strike="noStrike" dirty="0">
                <a:solidFill>
                  <a:srgbClr val="000120"/>
                </a:solidFill>
                <a:effectLst/>
                <a:latin typeface="&amp;quot"/>
              </a:rPr>
              <a:t>mette@online.no</a:t>
            </a:r>
            <a:endParaRPr lang="nb-NO" u="none" strike="noStrike" dirty="0">
              <a:solidFill>
                <a:srgbClr val="3C3C3B"/>
              </a:solidFill>
              <a:effectLst/>
              <a:latin typeface="&amp;quot"/>
            </a:endParaRPr>
          </a:p>
          <a:p>
            <a:pPr algn="l" fontAlgn="base"/>
            <a:r>
              <a:rPr lang="nb-NO" b="1" u="none" strike="noStrike" dirty="0">
                <a:solidFill>
                  <a:srgbClr val="3C3C3B"/>
                </a:solidFill>
                <a:effectLst/>
                <a:latin typeface="&amp;quot"/>
              </a:rPr>
              <a:t>Tove Andersen(</a:t>
            </a:r>
            <a:r>
              <a:rPr lang="nb-NO" b="1" u="none" strike="noStrike" dirty="0" err="1">
                <a:solidFill>
                  <a:srgbClr val="3C3C3B"/>
                </a:solidFill>
                <a:effectLst/>
                <a:latin typeface="&amp;quot"/>
              </a:rPr>
              <a:t>admin</a:t>
            </a:r>
            <a:r>
              <a:rPr lang="nb-NO" b="1" u="none" strike="noStrike" dirty="0">
                <a:solidFill>
                  <a:srgbClr val="3C3C3B"/>
                </a:solidFill>
                <a:effectLst/>
                <a:latin typeface="&amp;quot"/>
              </a:rPr>
              <a:t> ansatt): </a:t>
            </a:r>
            <a:r>
              <a:rPr lang="nb-NO" u="sng" strike="noStrike" dirty="0">
                <a:solidFill>
                  <a:srgbClr val="000120"/>
                </a:solidFill>
                <a:effectLst/>
                <a:latin typeface="&amp;quot"/>
              </a:rPr>
              <a:t>Tove.Andersen@skiforbundet.no</a:t>
            </a:r>
            <a:endParaRPr lang="nb-NO" u="none" strike="noStrike" dirty="0">
              <a:solidFill>
                <a:srgbClr val="3C3C3B"/>
              </a:solidFill>
              <a:effectLst/>
              <a:latin typeface="&amp;quot"/>
            </a:endParaRPr>
          </a:p>
          <a:p>
            <a:endParaRPr lang="nb-NO" dirty="0"/>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7</a:t>
            </a:fld>
            <a:endParaRPr lang="nb-NO"/>
          </a:p>
        </p:txBody>
      </p:sp>
    </p:spTree>
    <p:extLst>
      <p:ext uri="{BB962C8B-B14F-4D97-AF65-F5344CB8AC3E}">
        <p14:creationId xmlns:p14="http://schemas.microsoft.com/office/powerpoint/2010/main" val="321994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13</a:t>
            </a:fld>
            <a:endParaRPr lang="nb-NO"/>
          </a:p>
        </p:txBody>
      </p:sp>
    </p:spTree>
    <p:extLst>
      <p:ext uri="{BB962C8B-B14F-4D97-AF65-F5344CB8AC3E}">
        <p14:creationId xmlns:p14="http://schemas.microsoft.com/office/powerpoint/2010/main" val="163730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22</a:t>
            </a:fld>
            <a:endParaRPr lang="nb-NO"/>
          </a:p>
        </p:txBody>
      </p:sp>
    </p:spTree>
    <p:extLst>
      <p:ext uri="{BB962C8B-B14F-4D97-AF65-F5344CB8AC3E}">
        <p14:creationId xmlns:p14="http://schemas.microsoft.com/office/powerpoint/2010/main" val="567823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1"/>
        </a:solidFill>
        <a:effectLst/>
      </p:bgPr>
    </p:bg>
    <p:spTree>
      <p:nvGrpSpPr>
        <p:cNvPr id="1" name=""/>
        <p:cNvGrpSpPr/>
        <p:nvPr/>
      </p:nvGrpSpPr>
      <p:grpSpPr>
        <a:xfrm>
          <a:off x="0" y="0"/>
          <a:ext cx="0" cy="0"/>
          <a:chOff x="0" y="0"/>
          <a:chExt cx="0" cy="0"/>
        </a:xfrm>
      </p:grpSpPr>
      <p:cxnSp>
        <p:nvCxnSpPr>
          <p:cNvPr id="4" name="Straight Connector 11"/>
          <p:cNvCxnSpPr/>
          <p:nvPr/>
        </p:nvCxnSpPr>
        <p:spPr>
          <a:xfrm flipV="1">
            <a:off x="457200" y="6473825"/>
            <a:ext cx="8229600" cy="19050"/>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5" name="Straight Connector 13"/>
          <p:cNvCxnSpPr/>
          <p:nvPr/>
        </p:nvCxnSpPr>
        <p:spPr>
          <a:xfrm>
            <a:off x="1981200" y="2130425"/>
            <a:ext cx="6858000" cy="1588"/>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6" name="Straight Connector 14"/>
          <p:cNvCxnSpPr/>
          <p:nvPr/>
        </p:nvCxnSpPr>
        <p:spPr>
          <a:xfrm>
            <a:off x="1981200" y="2493963"/>
            <a:ext cx="6858000" cy="1587"/>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7" name="Straight Connector 15"/>
          <p:cNvCxnSpPr/>
          <p:nvPr/>
        </p:nvCxnSpPr>
        <p:spPr>
          <a:xfrm>
            <a:off x="1981200" y="2871788"/>
            <a:ext cx="6858000" cy="1587"/>
          </a:xfrm>
          <a:prstGeom prst="line">
            <a:avLst/>
          </a:prstGeom>
          <a:ln>
            <a:prstDash val="sysDot"/>
          </a:ln>
        </p:spPr>
        <p:style>
          <a:lnRef idx="1">
            <a:schemeClr val="accent2"/>
          </a:lnRef>
          <a:fillRef idx="0">
            <a:schemeClr val="accent2"/>
          </a:fillRef>
          <a:effectRef idx="0">
            <a:schemeClr val="accent2"/>
          </a:effectRef>
          <a:fontRef idx="minor">
            <a:schemeClr val="tx1"/>
          </a:fontRef>
        </p:style>
      </p:cxnSp>
      <p:sp>
        <p:nvSpPr>
          <p:cNvPr id="23554" name="Title Placeholder 1"/>
          <p:cNvSpPr>
            <a:spLocks noGrp="1"/>
          </p:cNvSpPr>
          <p:nvPr>
            <p:ph type="ctrTitle"/>
          </p:nvPr>
        </p:nvSpPr>
        <p:spPr>
          <a:xfrm>
            <a:off x="1981200" y="2130425"/>
            <a:ext cx="6477000" cy="908050"/>
          </a:xfrm>
        </p:spPr>
        <p:txBody>
          <a:bodyPr/>
          <a:lstStyle>
            <a:lvl1pPr>
              <a:defRPr smtClean="0"/>
            </a:lvl1pPr>
          </a:lstStyle>
          <a:p>
            <a:r>
              <a:rPr lang="nb-NO"/>
              <a:t>Klikk for å redigere tittelstil</a:t>
            </a:r>
          </a:p>
        </p:txBody>
      </p:sp>
      <p:sp>
        <p:nvSpPr>
          <p:cNvPr id="23555" name="Text Placeholder 2"/>
          <p:cNvSpPr>
            <a:spLocks noGrp="1"/>
          </p:cNvSpPr>
          <p:nvPr>
            <p:ph type="subTitle" idx="1"/>
          </p:nvPr>
        </p:nvSpPr>
        <p:spPr>
          <a:xfrm>
            <a:off x="1981200" y="3038475"/>
            <a:ext cx="6492875" cy="606425"/>
          </a:xfrm>
        </p:spPr>
        <p:txBody>
          <a:bodyPr/>
          <a:lstStyle>
            <a:lvl1pPr marL="0" indent="0">
              <a:buFont typeface="Arial" charset="0"/>
              <a:buNone/>
              <a:defRPr sz="1400" smtClean="0"/>
            </a:lvl1pPr>
          </a:lstStyle>
          <a:p>
            <a:r>
              <a:rPr lang="nb-NO"/>
              <a:t>Klikk for å redigere undertittelstil i malen</a:t>
            </a:r>
          </a:p>
        </p:txBody>
      </p:sp>
      <p:sp>
        <p:nvSpPr>
          <p:cNvPr id="9" name="Date Placeholder 3"/>
          <p:cNvSpPr>
            <a:spLocks noGrp="1"/>
          </p:cNvSpPr>
          <p:nvPr>
            <p:ph type="dt" sz="half" idx="10"/>
          </p:nvPr>
        </p:nvSpPr>
        <p:spPr/>
        <p:txBody>
          <a:bodyPr/>
          <a:lstStyle>
            <a:lvl1pPr>
              <a:defRPr/>
            </a:lvl1pPr>
          </a:lstStyle>
          <a:p>
            <a:pPr>
              <a:defRPr/>
            </a:pPr>
            <a:fld id="{52F9361E-78BC-4031-BBA1-62AF615B0C0E}" type="datetime1">
              <a:rPr lang="en-US"/>
              <a:pPr>
                <a:defRPr/>
              </a:pPr>
              <a:t>10/22/2020</a:t>
            </a:fld>
            <a:endParaRPr lang="nb-NO"/>
          </a:p>
        </p:txBody>
      </p:sp>
      <p:sp>
        <p:nvSpPr>
          <p:cNvPr id="10" name="Footer Placeholder 4"/>
          <p:cNvSpPr>
            <a:spLocks noGrp="1"/>
          </p:cNvSpPr>
          <p:nvPr>
            <p:ph type="ftr" sz="quarter" idx="11"/>
          </p:nvPr>
        </p:nvSpPr>
        <p:spPr/>
        <p:txBody>
          <a:bodyPr/>
          <a:lstStyle>
            <a:lvl1pPr>
              <a:defRPr/>
            </a:lvl1pPr>
          </a:lstStyle>
          <a:p>
            <a:pPr>
              <a:defRPr/>
            </a:pPr>
            <a:endParaRPr lang="nb-NO"/>
          </a:p>
        </p:txBody>
      </p:sp>
      <p:sp>
        <p:nvSpPr>
          <p:cNvPr id="11" name="Slide Number Placeholder 5"/>
          <p:cNvSpPr>
            <a:spLocks noGrp="1"/>
          </p:cNvSpPr>
          <p:nvPr>
            <p:ph type="sldNum" sz="quarter" idx="12"/>
          </p:nvPr>
        </p:nvSpPr>
        <p:spPr/>
        <p:txBody>
          <a:bodyPr/>
          <a:lstStyle>
            <a:lvl1pPr>
              <a:defRPr/>
            </a:lvl1pPr>
          </a:lstStyle>
          <a:p>
            <a:pPr>
              <a:defRPr/>
            </a:pPr>
            <a:fld id="{9A94F3D3-A32D-454F-8A12-D4E92696E236}" type="slidenum">
              <a:rPr lang="nb-NO"/>
              <a:pPr>
                <a:defRPr/>
              </a:pPr>
              <a:t>‹#›</a:t>
            </a:fld>
            <a:endParaRPr lang="nb-NO"/>
          </a:p>
        </p:txBody>
      </p:sp>
      <p:pic>
        <p:nvPicPr>
          <p:cNvPr id="12" name="Picture 12"/>
          <p:cNvPicPr>
            <a:picLocks noChangeAspect="1" noChangeArrowheads="1"/>
          </p:cNvPicPr>
          <p:nvPr userDrawn="1"/>
        </p:nvPicPr>
        <p:blipFill>
          <a:blip r:embed="rId2"/>
          <a:srcRect/>
          <a:stretch>
            <a:fillRect/>
          </a:stretch>
        </p:blipFill>
        <p:spPr bwMode="auto">
          <a:xfrm>
            <a:off x="257071" y="2088555"/>
            <a:ext cx="1467058" cy="155634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Vertical Text Placeholder 2"/>
          <p:cNvSpPr>
            <a:spLocks noGrp="1"/>
          </p:cNvSpPr>
          <p:nvPr>
            <p:ph type="body" orient="vert" idx="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10"/>
          </p:nvPr>
        </p:nvSpPr>
        <p:spPr/>
        <p:txBody>
          <a:bodyPr/>
          <a:lstStyle>
            <a:lvl1pPr>
              <a:defRPr/>
            </a:lvl1pPr>
          </a:lstStyle>
          <a:p>
            <a:pPr>
              <a:defRPr/>
            </a:pPr>
            <a:fld id="{EC918038-B796-4032-93A0-93844F5AA4F8}" type="datetime1">
              <a:rPr lang="en-US"/>
              <a:pPr>
                <a:defRPr/>
              </a:pPr>
              <a:t>10/22/2020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10D3F96D-AD02-4AB1-8BBA-87767B23D68A}"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p>
            <a:r>
              <a:rPr lang="nb-NO"/>
              <a:t>Click to edit Master title style</a:t>
            </a:r>
          </a:p>
        </p:txBody>
      </p:sp>
      <p:sp>
        <p:nvSpPr>
          <p:cNvPr id="3" name="Vertical Text Placeholder 2"/>
          <p:cNvSpPr>
            <a:spLocks noGrp="1"/>
          </p:cNvSpPr>
          <p:nvPr>
            <p:ph type="body" orient="vert" idx="1"/>
          </p:nvPr>
        </p:nvSpPr>
        <p:spPr>
          <a:xfrm>
            <a:off x="1828800" y="1752600"/>
            <a:ext cx="4648200" cy="4373563"/>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10"/>
          </p:nvPr>
        </p:nvSpPr>
        <p:spPr/>
        <p:txBody>
          <a:bodyPr/>
          <a:lstStyle>
            <a:lvl1pPr>
              <a:defRPr/>
            </a:lvl1pPr>
          </a:lstStyle>
          <a:p>
            <a:pPr>
              <a:defRPr/>
            </a:pPr>
            <a:fld id="{EC11989D-9106-47FB-95E3-71103BE09B74}" type="datetime1">
              <a:rPr lang="en-US"/>
              <a:pPr>
                <a:defRPr/>
              </a:pPr>
              <a:t>10/22/2020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14A021CE-E3A8-4F07-A0BB-0BF303040937}" type="slidenum">
              <a:rPr lang="nb-NO"/>
              <a:pPr>
                <a:defRPr/>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3_Tittel og innhold">
    <p:bg>
      <p:bgPr>
        <a:solidFill>
          <a:schemeClr val="accent4"/>
        </a:solidFill>
        <a:effectLst/>
      </p:bgPr>
    </p:bg>
    <p:spTree>
      <p:nvGrpSpPr>
        <p:cNvPr id="1" name=""/>
        <p:cNvGrpSpPr/>
        <p:nvPr/>
      </p:nvGrpSpPr>
      <p:grpSpPr>
        <a:xfrm>
          <a:off x="0" y="0"/>
          <a:ext cx="0" cy="0"/>
          <a:chOff x="0" y="0"/>
          <a:chExt cx="0" cy="0"/>
        </a:xfrm>
      </p:grpSpPr>
      <p:pic>
        <p:nvPicPr>
          <p:cNvPr id="4" name="Picture 18" descr="nsf_flaggstripe_powerpoi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4078" y="0"/>
            <a:ext cx="15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1"/>
          <p:cNvCxnSpPr/>
          <p:nvPr/>
        </p:nvCxnSpPr>
        <p:spPr>
          <a:xfrm flipV="1">
            <a:off x="457203" y="6453194"/>
            <a:ext cx="8291513" cy="39687"/>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pic>
        <p:nvPicPr>
          <p:cNvPr id="7" name="Bilde 10" descr="nsf_logo_origin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2" y="404819"/>
            <a:ext cx="863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1"/>
          <p:cNvCxnSpPr/>
          <p:nvPr/>
        </p:nvCxnSpPr>
        <p:spPr>
          <a:xfrm flipV="1">
            <a:off x="519113" y="1052513"/>
            <a:ext cx="8229600" cy="19050"/>
          </a:xfrm>
          <a:prstGeom prst="line">
            <a:avLst/>
          </a:prstGeom>
          <a:ln>
            <a:solidFill>
              <a:srgbClr val="FFFFFF"/>
            </a:solidFill>
            <a:prstDash val="sysDot"/>
          </a:ln>
        </p:spPr>
        <p:style>
          <a:lnRef idx="1">
            <a:schemeClr val="accent2"/>
          </a:lnRef>
          <a:fillRef idx="0">
            <a:schemeClr val="accent2"/>
          </a:fillRef>
          <a:effectRef idx="0">
            <a:schemeClr val="accent2"/>
          </a:effectRef>
          <a:fontRef idx="minor">
            <a:schemeClr val="tx1"/>
          </a:fontRef>
        </p:style>
      </p:cxn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Date Placeholder 3"/>
          <p:cNvSpPr>
            <a:spLocks noGrp="1"/>
          </p:cNvSpPr>
          <p:nvPr>
            <p:ph type="dt" sz="half" idx="10"/>
          </p:nvPr>
        </p:nvSpPr>
        <p:spPr/>
        <p:txBody>
          <a:bodyPr/>
          <a:lstStyle>
            <a:lvl1pPr>
              <a:defRPr>
                <a:solidFill>
                  <a:srgbClr val="FFFFFF"/>
                </a:solidFill>
              </a:defRPr>
            </a:lvl1pPr>
          </a:lstStyle>
          <a:p>
            <a:pPr>
              <a:defRPr/>
            </a:pPr>
            <a:fld id="{0105D6E8-8C46-4AA5-8AD4-0B8769DD5285}" type="datetime1">
              <a:rPr lang="en-US" smtClean="0"/>
              <a:pPr>
                <a:defRPr/>
              </a:pPr>
              <a:t>10/22/2020</a:t>
            </a:fld>
            <a:endParaRPr lang="nb-NO"/>
          </a:p>
        </p:txBody>
      </p:sp>
      <p:sp>
        <p:nvSpPr>
          <p:cNvPr id="10" name="Footer Placeholder 4"/>
          <p:cNvSpPr>
            <a:spLocks noGrp="1"/>
          </p:cNvSpPr>
          <p:nvPr>
            <p:ph type="ftr" sz="quarter" idx="11"/>
          </p:nvPr>
        </p:nvSpPr>
        <p:spPr/>
        <p:txBody>
          <a:bodyPr/>
          <a:lstStyle>
            <a:lvl1pPr>
              <a:defRPr>
                <a:solidFill>
                  <a:srgbClr val="FFFFFF"/>
                </a:solidFill>
              </a:defRPr>
            </a:lvl1pPr>
          </a:lstStyle>
          <a:p>
            <a:pPr>
              <a:defRPr/>
            </a:pPr>
            <a:endParaRPr lang="nb-NO"/>
          </a:p>
        </p:txBody>
      </p:sp>
      <p:sp>
        <p:nvSpPr>
          <p:cNvPr id="11" name="Slide Number Placeholder 5"/>
          <p:cNvSpPr>
            <a:spLocks noGrp="1"/>
          </p:cNvSpPr>
          <p:nvPr>
            <p:ph type="sldNum" sz="quarter" idx="12"/>
          </p:nvPr>
        </p:nvSpPr>
        <p:spPr/>
        <p:txBody>
          <a:bodyPr/>
          <a:lstStyle>
            <a:lvl1pPr>
              <a:defRPr>
                <a:solidFill>
                  <a:srgbClr val="FFFFFF"/>
                </a:solidFill>
              </a:defRPr>
            </a:lvl1pPr>
          </a:lstStyle>
          <a:p>
            <a:pPr>
              <a:defRPr/>
            </a:pPr>
            <a:fld id="{0BDFEE3F-80B4-40C8-A4DE-EB613CB60A20}" type="slidenum">
              <a:rPr lang="nb-NO" smtClean="0"/>
              <a:pPr>
                <a:defRPr/>
              </a:pPr>
              <a:t>‹#›</a:t>
            </a:fld>
            <a:endParaRPr lang="nb-NO"/>
          </a:p>
        </p:txBody>
      </p:sp>
      <p:sp>
        <p:nvSpPr>
          <p:cNvPr id="12" name="Title 1"/>
          <p:cNvSpPr>
            <a:spLocks noGrp="1"/>
          </p:cNvSpPr>
          <p:nvPr>
            <p:ph type="title"/>
          </p:nvPr>
        </p:nvSpPr>
        <p:spPr>
          <a:xfrm>
            <a:off x="1828803" y="591076"/>
            <a:ext cx="6919913" cy="461665"/>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1293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10"/>
          </p:nvPr>
        </p:nvSpPr>
        <p:spPr/>
        <p:txBody>
          <a:bodyPr/>
          <a:lstStyle>
            <a:lvl1pPr>
              <a:defRPr/>
            </a:lvl1pPr>
          </a:lstStyle>
          <a:p>
            <a:pPr>
              <a:defRPr/>
            </a:pPr>
            <a:fld id="{4867144E-22B1-479C-BDD0-6EE73656C9C1}" type="datetime1">
              <a:rPr lang="en-US"/>
              <a:pPr>
                <a:defRPr/>
              </a:pPr>
              <a:t>10/22/2020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4F6700EF-3F4E-440E-B81F-E7F4676A8EAB}"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0"/>
            <a:ext cx="6665914" cy="1362075"/>
          </a:xfrm>
        </p:spPr>
        <p:txBody>
          <a:bodyPr/>
          <a:lstStyle>
            <a:lvl1pPr algn="l">
              <a:defRPr sz="2400" b="1" cap="all"/>
            </a:lvl1pPr>
          </a:lstStyle>
          <a:p>
            <a:r>
              <a:rPr lang="nb-NO" dirty="0" err="1"/>
              <a:t>Click</a:t>
            </a:r>
            <a:r>
              <a:rPr lang="nb-NO" dirty="0"/>
              <a:t> to </a:t>
            </a:r>
            <a:r>
              <a:rPr lang="nb-NO" dirty="0" err="1"/>
              <a:t>edit</a:t>
            </a:r>
            <a:r>
              <a:rPr lang="nb-NO" dirty="0"/>
              <a:t> Master </a:t>
            </a:r>
            <a:r>
              <a:rPr lang="nb-NO" dirty="0" err="1"/>
              <a:t>title</a:t>
            </a:r>
            <a:r>
              <a:rPr lang="nb-NO" dirty="0"/>
              <a:t> </a:t>
            </a:r>
            <a:r>
              <a:rPr lang="nb-NO" dirty="0" err="1"/>
              <a:t>style</a:t>
            </a:r>
            <a:endParaRPr lang="nb-NO" dirty="0"/>
          </a:p>
        </p:txBody>
      </p:sp>
      <p:sp>
        <p:nvSpPr>
          <p:cNvPr id="3" name="Text Placeholder 2"/>
          <p:cNvSpPr>
            <a:spLocks noGrp="1"/>
          </p:cNvSpPr>
          <p:nvPr>
            <p:ph type="body" idx="1"/>
          </p:nvPr>
        </p:nvSpPr>
        <p:spPr>
          <a:xfrm>
            <a:off x="1828799" y="2906713"/>
            <a:ext cx="6665913" cy="1500187"/>
          </a:xfrm>
        </p:spPr>
        <p:txBody>
          <a:bodyPr anchor="b"/>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p:txBody>
      </p:sp>
      <p:sp>
        <p:nvSpPr>
          <p:cNvPr id="4" name="Date Placeholder 3"/>
          <p:cNvSpPr>
            <a:spLocks noGrp="1"/>
          </p:cNvSpPr>
          <p:nvPr>
            <p:ph type="dt" sz="half" idx="10"/>
          </p:nvPr>
        </p:nvSpPr>
        <p:spPr/>
        <p:txBody>
          <a:bodyPr/>
          <a:lstStyle>
            <a:lvl1pPr>
              <a:defRPr/>
            </a:lvl1pPr>
          </a:lstStyle>
          <a:p>
            <a:pPr>
              <a:defRPr/>
            </a:pPr>
            <a:fld id="{13A900F5-B768-407F-A251-B10A47E41C35}" type="datetime1">
              <a:rPr lang="en-US"/>
              <a:pPr>
                <a:defRPr/>
              </a:pPr>
              <a:t>10/22/2020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16248808-0D88-4639-BAC7-5CAC4E9FD28B}"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Content Placeholder 2"/>
          <p:cNvSpPr>
            <a:spLocks noGrp="1"/>
          </p:cNvSpPr>
          <p:nvPr>
            <p:ph sz="half" idx="1"/>
          </p:nvPr>
        </p:nvSpPr>
        <p:spPr>
          <a:xfrm>
            <a:off x="54864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p:cNvSpPr>
            <a:spLocks noGrp="1"/>
          </p:cNvSpPr>
          <p:nvPr>
            <p:ph sz="half" idx="2"/>
          </p:nvPr>
        </p:nvSpPr>
        <p:spPr>
          <a:xfrm>
            <a:off x="18288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a:p>
            <a:pPr lvl="1"/>
            <a:r>
              <a:rPr lang="nb-NO" dirty="0" err="1"/>
              <a:t>Second</a:t>
            </a:r>
            <a:r>
              <a:rPr lang="nb-NO" dirty="0"/>
              <a:t> </a:t>
            </a:r>
            <a:r>
              <a:rPr lang="nb-NO" dirty="0" err="1"/>
              <a:t>level</a:t>
            </a:r>
            <a:endParaRPr lang="nb-NO" dirty="0"/>
          </a:p>
          <a:p>
            <a:pPr lvl="2"/>
            <a:r>
              <a:rPr lang="nb-NO" dirty="0" err="1"/>
              <a:t>Third</a:t>
            </a:r>
            <a:r>
              <a:rPr lang="nb-NO" dirty="0"/>
              <a:t> </a:t>
            </a:r>
            <a:r>
              <a:rPr lang="nb-NO" dirty="0" err="1"/>
              <a:t>level</a:t>
            </a:r>
            <a:endParaRPr lang="nb-NO" dirty="0"/>
          </a:p>
          <a:p>
            <a:pPr lvl="3"/>
            <a:r>
              <a:rPr lang="nb-NO" dirty="0" err="1"/>
              <a:t>Fourth</a:t>
            </a:r>
            <a:r>
              <a:rPr lang="nb-NO" dirty="0"/>
              <a:t> </a:t>
            </a:r>
            <a:r>
              <a:rPr lang="nb-NO" dirty="0" err="1"/>
              <a:t>level</a:t>
            </a:r>
            <a:endParaRPr lang="nb-NO" dirty="0"/>
          </a:p>
          <a:p>
            <a:pPr lvl="4"/>
            <a:r>
              <a:rPr lang="nb-NO" dirty="0" err="1"/>
              <a:t>Fifth</a:t>
            </a:r>
            <a:r>
              <a:rPr lang="nb-NO" dirty="0"/>
              <a:t> </a:t>
            </a:r>
            <a:r>
              <a:rPr lang="nb-NO" dirty="0" err="1"/>
              <a:t>level</a:t>
            </a:r>
            <a:endParaRPr lang="nb-NO" dirty="0"/>
          </a:p>
        </p:txBody>
      </p:sp>
      <p:sp>
        <p:nvSpPr>
          <p:cNvPr id="5" name="Date Placeholder 3"/>
          <p:cNvSpPr>
            <a:spLocks noGrp="1"/>
          </p:cNvSpPr>
          <p:nvPr>
            <p:ph type="dt" sz="half" idx="10"/>
          </p:nvPr>
        </p:nvSpPr>
        <p:spPr/>
        <p:txBody>
          <a:bodyPr/>
          <a:lstStyle>
            <a:lvl1pPr>
              <a:defRPr/>
            </a:lvl1pPr>
          </a:lstStyle>
          <a:p>
            <a:pPr>
              <a:defRPr/>
            </a:pPr>
            <a:fld id="{5E035EAE-8D75-4BC1-9B17-32550D52F614}" type="datetime1">
              <a:rPr lang="en-US"/>
              <a:pPr>
                <a:defRPr/>
              </a:pPr>
              <a:t>10/22/2020</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A787CA32-E2E8-481C-9E37-9C3466A55ABD}"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b-NO" dirty="0" err="1"/>
              <a:t>Click</a:t>
            </a:r>
            <a:r>
              <a:rPr lang="nb-NO" dirty="0"/>
              <a:t> to </a:t>
            </a:r>
            <a:r>
              <a:rPr lang="nb-NO" dirty="0" err="1"/>
              <a:t>edit</a:t>
            </a:r>
            <a:r>
              <a:rPr lang="nb-NO" dirty="0"/>
              <a:t> Master </a:t>
            </a:r>
            <a:r>
              <a:rPr lang="nb-NO" dirty="0" err="1"/>
              <a:t>title</a:t>
            </a:r>
            <a:r>
              <a:rPr lang="nb-NO" dirty="0"/>
              <a:t> </a:t>
            </a:r>
            <a:r>
              <a:rPr lang="nb-NO" dirty="0" err="1"/>
              <a:t>style</a:t>
            </a:r>
            <a:endParaRPr lang="nb-NO" dirty="0"/>
          </a:p>
        </p:txBody>
      </p:sp>
      <p:sp>
        <p:nvSpPr>
          <p:cNvPr id="3" name="Text Placeholder 2"/>
          <p:cNvSpPr>
            <a:spLocks noGrp="1"/>
          </p:cNvSpPr>
          <p:nvPr>
            <p:ph type="body" idx="1"/>
          </p:nvPr>
        </p:nvSpPr>
        <p:spPr>
          <a:xfrm>
            <a:off x="1828800" y="1535113"/>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p:txBody>
      </p:sp>
      <p:sp>
        <p:nvSpPr>
          <p:cNvPr id="4" name="Content Placeholder 3"/>
          <p:cNvSpPr>
            <a:spLocks noGrp="1"/>
          </p:cNvSpPr>
          <p:nvPr>
            <p:ph sz="half" idx="2"/>
          </p:nvPr>
        </p:nvSpPr>
        <p:spPr>
          <a:xfrm>
            <a:off x="5486400" y="2174875"/>
            <a:ext cx="320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a:p>
            <a:pPr lvl="1"/>
            <a:r>
              <a:rPr lang="nb-NO" dirty="0" err="1"/>
              <a:t>Second</a:t>
            </a:r>
            <a:r>
              <a:rPr lang="nb-NO" dirty="0"/>
              <a:t> </a:t>
            </a:r>
            <a:r>
              <a:rPr lang="nb-NO" dirty="0" err="1"/>
              <a:t>level</a:t>
            </a:r>
            <a:endParaRPr lang="nb-NO" dirty="0"/>
          </a:p>
          <a:p>
            <a:pPr lvl="2"/>
            <a:r>
              <a:rPr lang="nb-NO" dirty="0" err="1"/>
              <a:t>Third</a:t>
            </a:r>
            <a:r>
              <a:rPr lang="nb-NO" dirty="0"/>
              <a:t> </a:t>
            </a:r>
            <a:r>
              <a:rPr lang="nb-NO" dirty="0" err="1"/>
              <a:t>level</a:t>
            </a:r>
            <a:endParaRPr lang="nb-NO" dirty="0"/>
          </a:p>
          <a:p>
            <a:pPr lvl="3"/>
            <a:r>
              <a:rPr lang="nb-NO" dirty="0" err="1"/>
              <a:t>Fourth</a:t>
            </a:r>
            <a:r>
              <a:rPr lang="nb-NO" dirty="0"/>
              <a:t> </a:t>
            </a:r>
            <a:r>
              <a:rPr lang="nb-NO" dirty="0" err="1"/>
              <a:t>level</a:t>
            </a:r>
            <a:endParaRPr lang="nb-NO" dirty="0"/>
          </a:p>
          <a:p>
            <a:pPr lvl="4"/>
            <a:r>
              <a:rPr lang="nb-NO" dirty="0" err="1"/>
              <a:t>Fifth</a:t>
            </a:r>
            <a:r>
              <a:rPr lang="nb-NO" dirty="0"/>
              <a:t> </a:t>
            </a:r>
            <a:r>
              <a:rPr lang="nb-NO" dirty="0" err="1"/>
              <a:t>level</a:t>
            </a:r>
            <a:endParaRPr lang="nb-NO" dirty="0"/>
          </a:p>
        </p:txBody>
      </p:sp>
      <p:sp>
        <p:nvSpPr>
          <p:cNvPr id="5" name="Text Placeholder 4"/>
          <p:cNvSpPr>
            <a:spLocks noGrp="1"/>
          </p:cNvSpPr>
          <p:nvPr>
            <p:ph type="body" sz="quarter" idx="3"/>
          </p:nvPr>
        </p:nvSpPr>
        <p:spPr>
          <a:xfrm>
            <a:off x="5486400" y="1535113"/>
            <a:ext cx="32004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p:txBody>
      </p:sp>
      <p:sp>
        <p:nvSpPr>
          <p:cNvPr id="6" name="Content Placeholder 5"/>
          <p:cNvSpPr>
            <a:spLocks noGrp="1"/>
          </p:cNvSpPr>
          <p:nvPr>
            <p:ph sz="quarter" idx="4"/>
          </p:nvPr>
        </p:nvSpPr>
        <p:spPr>
          <a:xfrm>
            <a:off x="1828800" y="2174875"/>
            <a:ext cx="320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a:t>
            </a:r>
            <a:r>
              <a:rPr lang="nb-NO" dirty="0"/>
              <a:t> to </a:t>
            </a:r>
            <a:r>
              <a:rPr lang="nb-NO" dirty="0" err="1"/>
              <a:t>edit</a:t>
            </a:r>
            <a:r>
              <a:rPr lang="nb-NO" dirty="0"/>
              <a:t> Master </a:t>
            </a:r>
            <a:r>
              <a:rPr lang="nb-NO" dirty="0" err="1"/>
              <a:t>text</a:t>
            </a:r>
            <a:r>
              <a:rPr lang="nb-NO" dirty="0"/>
              <a:t> </a:t>
            </a:r>
            <a:r>
              <a:rPr lang="nb-NO" dirty="0" err="1"/>
              <a:t>styles</a:t>
            </a:r>
            <a:endParaRPr lang="nb-NO" dirty="0"/>
          </a:p>
          <a:p>
            <a:pPr lvl="1"/>
            <a:r>
              <a:rPr lang="nb-NO" dirty="0" err="1"/>
              <a:t>Second</a:t>
            </a:r>
            <a:r>
              <a:rPr lang="nb-NO" dirty="0"/>
              <a:t> </a:t>
            </a:r>
            <a:r>
              <a:rPr lang="nb-NO" dirty="0" err="1"/>
              <a:t>level</a:t>
            </a:r>
            <a:endParaRPr lang="nb-NO" dirty="0"/>
          </a:p>
          <a:p>
            <a:pPr lvl="2"/>
            <a:r>
              <a:rPr lang="nb-NO" dirty="0" err="1"/>
              <a:t>Third</a:t>
            </a:r>
            <a:r>
              <a:rPr lang="nb-NO" dirty="0"/>
              <a:t> </a:t>
            </a:r>
            <a:r>
              <a:rPr lang="nb-NO" dirty="0" err="1"/>
              <a:t>level</a:t>
            </a:r>
            <a:endParaRPr lang="nb-NO" dirty="0"/>
          </a:p>
          <a:p>
            <a:pPr lvl="3"/>
            <a:r>
              <a:rPr lang="nb-NO" dirty="0" err="1"/>
              <a:t>Fourth</a:t>
            </a:r>
            <a:r>
              <a:rPr lang="nb-NO" dirty="0"/>
              <a:t> </a:t>
            </a:r>
            <a:r>
              <a:rPr lang="nb-NO" dirty="0" err="1"/>
              <a:t>level</a:t>
            </a:r>
            <a:endParaRPr lang="nb-NO" dirty="0"/>
          </a:p>
          <a:p>
            <a:pPr lvl="4"/>
            <a:r>
              <a:rPr lang="nb-NO" dirty="0" err="1"/>
              <a:t>Fifth</a:t>
            </a:r>
            <a:r>
              <a:rPr lang="nb-NO" dirty="0"/>
              <a:t> </a:t>
            </a:r>
            <a:r>
              <a:rPr lang="nb-NO" dirty="0" err="1"/>
              <a:t>level</a:t>
            </a:r>
            <a:endParaRPr lang="nb-NO" dirty="0"/>
          </a:p>
        </p:txBody>
      </p:sp>
      <p:sp>
        <p:nvSpPr>
          <p:cNvPr id="7" name="Date Placeholder 3"/>
          <p:cNvSpPr>
            <a:spLocks noGrp="1"/>
          </p:cNvSpPr>
          <p:nvPr>
            <p:ph type="dt" sz="half" idx="10"/>
          </p:nvPr>
        </p:nvSpPr>
        <p:spPr/>
        <p:txBody>
          <a:bodyPr/>
          <a:lstStyle>
            <a:lvl1pPr>
              <a:defRPr/>
            </a:lvl1pPr>
          </a:lstStyle>
          <a:p>
            <a:pPr>
              <a:defRPr/>
            </a:pPr>
            <a:fld id="{83053EDB-F305-4F91-A586-3037EBA6B76C}" type="datetime1">
              <a:rPr lang="en-US"/>
              <a:pPr>
                <a:defRPr/>
              </a:pPr>
              <a:t>10/22/2020</a:t>
            </a:fld>
            <a:endParaRPr lang="nb-NO"/>
          </a:p>
        </p:txBody>
      </p:sp>
      <p:sp>
        <p:nvSpPr>
          <p:cNvPr id="8" name="Footer Placeholder 4"/>
          <p:cNvSpPr>
            <a:spLocks noGrp="1"/>
          </p:cNvSpPr>
          <p:nvPr>
            <p:ph type="ftr" sz="quarter" idx="11"/>
          </p:nvPr>
        </p:nvSpPr>
        <p:spPr/>
        <p:txBody>
          <a:bodyPr/>
          <a:lstStyle>
            <a:lvl1pPr>
              <a:defRPr/>
            </a:lvl1pPr>
          </a:lstStyle>
          <a:p>
            <a:pPr>
              <a:defRPr/>
            </a:pPr>
            <a:endParaRPr lang="nb-NO"/>
          </a:p>
        </p:txBody>
      </p:sp>
      <p:sp>
        <p:nvSpPr>
          <p:cNvPr id="9" name="Slide Number Placeholder 5"/>
          <p:cNvSpPr>
            <a:spLocks noGrp="1"/>
          </p:cNvSpPr>
          <p:nvPr>
            <p:ph type="sldNum" sz="quarter" idx="12"/>
          </p:nvPr>
        </p:nvSpPr>
        <p:spPr/>
        <p:txBody>
          <a:bodyPr/>
          <a:lstStyle>
            <a:lvl1pPr>
              <a:defRPr/>
            </a:lvl1pPr>
          </a:lstStyle>
          <a:p>
            <a:pPr>
              <a:defRPr/>
            </a:pPr>
            <a:fld id="{7AB1B6ED-19EE-4D4B-92EC-183F11DDA446}"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b-NO" dirty="0" err="1"/>
              <a:t>Click</a:t>
            </a:r>
            <a:r>
              <a:rPr lang="nb-NO" dirty="0"/>
              <a:t> to </a:t>
            </a:r>
            <a:r>
              <a:rPr lang="nb-NO" dirty="0" err="1"/>
              <a:t>edit</a:t>
            </a:r>
            <a:r>
              <a:rPr lang="nb-NO" dirty="0"/>
              <a:t> Master </a:t>
            </a:r>
            <a:r>
              <a:rPr lang="nb-NO" dirty="0" err="1"/>
              <a:t>title</a:t>
            </a:r>
            <a:r>
              <a:rPr lang="nb-NO" dirty="0"/>
              <a:t> </a:t>
            </a:r>
            <a:r>
              <a:rPr lang="nb-NO" dirty="0" err="1"/>
              <a:t>style</a:t>
            </a:r>
            <a:endParaRPr lang="nb-NO" dirty="0"/>
          </a:p>
        </p:txBody>
      </p:sp>
      <p:sp>
        <p:nvSpPr>
          <p:cNvPr id="3" name="Date Placeholder 3"/>
          <p:cNvSpPr>
            <a:spLocks noGrp="1"/>
          </p:cNvSpPr>
          <p:nvPr>
            <p:ph type="dt" sz="half" idx="10"/>
          </p:nvPr>
        </p:nvSpPr>
        <p:spPr/>
        <p:txBody>
          <a:bodyPr/>
          <a:lstStyle>
            <a:lvl1pPr>
              <a:defRPr/>
            </a:lvl1pPr>
          </a:lstStyle>
          <a:p>
            <a:pPr>
              <a:defRPr/>
            </a:pPr>
            <a:fld id="{0AB49EE9-EEA2-4DE7-A151-9EE65AD0344D}" type="datetime1">
              <a:rPr lang="en-US"/>
              <a:pPr>
                <a:defRPr/>
              </a:pPr>
              <a:t>10/22/2020</a:t>
            </a:fld>
            <a:endParaRPr lang="nb-NO"/>
          </a:p>
        </p:txBody>
      </p:sp>
      <p:sp>
        <p:nvSpPr>
          <p:cNvPr id="4" name="Footer Placeholder 4"/>
          <p:cNvSpPr>
            <a:spLocks noGrp="1"/>
          </p:cNvSpPr>
          <p:nvPr>
            <p:ph type="ftr" sz="quarter" idx="11"/>
          </p:nvPr>
        </p:nvSpPr>
        <p:spPr/>
        <p:txBody>
          <a:bodyPr/>
          <a:lstStyle>
            <a:lvl1pPr>
              <a:defRPr/>
            </a:lvl1pPr>
          </a:lstStyle>
          <a:p>
            <a:pPr>
              <a:defRPr/>
            </a:pPr>
            <a:endParaRPr lang="nb-NO"/>
          </a:p>
        </p:txBody>
      </p:sp>
      <p:sp>
        <p:nvSpPr>
          <p:cNvPr id="5" name="Slide Number Placeholder 5"/>
          <p:cNvSpPr>
            <a:spLocks noGrp="1"/>
          </p:cNvSpPr>
          <p:nvPr>
            <p:ph type="sldNum" sz="quarter" idx="12"/>
          </p:nvPr>
        </p:nvSpPr>
        <p:spPr/>
        <p:txBody>
          <a:bodyPr/>
          <a:lstStyle>
            <a:lvl1pPr>
              <a:defRPr/>
            </a:lvl1pPr>
          </a:lstStyle>
          <a:p>
            <a:pPr>
              <a:defRPr/>
            </a:pPr>
            <a:fld id="{383FDFDA-9B21-4518-9D67-BD329AE7B710}"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411D0A-6E5C-466C-83D8-7C7E177B6B51}" type="datetime1">
              <a:rPr lang="en-US"/>
              <a:pPr>
                <a:defRPr/>
              </a:pPr>
              <a:t>10/22/2020</a:t>
            </a:fld>
            <a:endParaRPr lang="nb-NO"/>
          </a:p>
        </p:txBody>
      </p:sp>
      <p:sp>
        <p:nvSpPr>
          <p:cNvPr id="3" name="Footer Placeholder 4"/>
          <p:cNvSpPr>
            <a:spLocks noGrp="1"/>
          </p:cNvSpPr>
          <p:nvPr>
            <p:ph type="ftr" sz="quarter" idx="11"/>
          </p:nvPr>
        </p:nvSpPr>
        <p:spPr/>
        <p:txBody>
          <a:bodyPr/>
          <a:lstStyle>
            <a:lvl1pPr>
              <a:defRPr/>
            </a:lvl1pPr>
          </a:lstStyle>
          <a:p>
            <a:pPr>
              <a:defRPr/>
            </a:pPr>
            <a:endParaRPr lang="nb-NO"/>
          </a:p>
        </p:txBody>
      </p:sp>
      <p:sp>
        <p:nvSpPr>
          <p:cNvPr id="4" name="Slide Number Placeholder 5"/>
          <p:cNvSpPr>
            <a:spLocks noGrp="1"/>
          </p:cNvSpPr>
          <p:nvPr>
            <p:ph type="sldNum" sz="quarter" idx="12"/>
          </p:nvPr>
        </p:nvSpPr>
        <p:spPr/>
        <p:txBody>
          <a:bodyPr/>
          <a:lstStyle>
            <a:lvl1pPr>
              <a:defRPr/>
            </a:lvl1pPr>
          </a:lstStyle>
          <a:p>
            <a:pPr>
              <a:defRPr/>
            </a:pPr>
            <a:fld id="{1A176332-B868-441E-9854-79E525109167}"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1752600"/>
            <a:ext cx="2590800" cy="1162050"/>
          </a:xfrm>
        </p:spPr>
        <p:txBody>
          <a:bodyPr anchor="b"/>
          <a:lstStyle>
            <a:lvl1pPr algn="l">
              <a:defRPr sz="2000" b="1"/>
            </a:lvl1pPr>
          </a:lstStyle>
          <a:p>
            <a:r>
              <a:rPr lang="nb-NO"/>
              <a:t>Click to edit Master title style</a:t>
            </a:r>
          </a:p>
        </p:txBody>
      </p:sp>
      <p:sp>
        <p:nvSpPr>
          <p:cNvPr id="3" name="Content Placeholder 2"/>
          <p:cNvSpPr>
            <a:spLocks noGrp="1"/>
          </p:cNvSpPr>
          <p:nvPr>
            <p:ph idx="1"/>
          </p:nvPr>
        </p:nvSpPr>
        <p:spPr>
          <a:xfrm>
            <a:off x="4724400" y="1752600"/>
            <a:ext cx="3962400" cy="4373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a:p>
            <a:pPr lvl="1"/>
            <a:r>
              <a:rPr lang="nb-NO" dirty="0" err="1"/>
              <a:t>Second</a:t>
            </a:r>
            <a:r>
              <a:rPr lang="nb-NO" dirty="0"/>
              <a:t> </a:t>
            </a:r>
            <a:r>
              <a:rPr lang="nb-NO" dirty="0" err="1"/>
              <a:t>level</a:t>
            </a:r>
            <a:endParaRPr lang="nb-NO" dirty="0"/>
          </a:p>
          <a:p>
            <a:pPr lvl="2"/>
            <a:r>
              <a:rPr lang="nb-NO" dirty="0" err="1"/>
              <a:t>Third</a:t>
            </a:r>
            <a:r>
              <a:rPr lang="nb-NO" dirty="0"/>
              <a:t> </a:t>
            </a:r>
            <a:r>
              <a:rPr lang="nb-NO" dirty="0" err="1"/>
              <a:t>level</a:t>
            </a:r>
            <a:endParaRPr lang="nb-NO" dirty="0"/>
          </a:p>
          <a:p>
            <a:pPr lvl="3"/>
            <a:r>
              <a:rPr lang="nb-NO" dirty="0" err="1"/>
              <a:t>Fourth</a:t>
            </a:r>
            <a:r>
              <a:rPr lang="nb-NO" dirty="0"/>
              <a:t> </a:t>
            </a:r>
            <a:r>
              <a:rPr lang="nb-NO" dirty="0" err="1"/>
              <a:t>level</a:t>
            </a:r>
            <a:endParaRPr lang="nb-NO" dirty="0"/>
          </a:p>
          <a:p>
            <a:pPr lvl="4"/>
            <a:r>
              <a:rPr lang="nb-NO" dirty="0" err="1"/>
              <a:t>Fifth</a:t>
            </a:r>
            <a:r>
              <a:rPr lang="nb-NO" dirty="0"/>
              <a:t> </a:t>
            </a:r>
            <a:r>
              <a:rPr lang="nb-NO" dirty="0" err="1"/>
              <a:t>level</a:t>
            </a:r>
            <a:endParaRPr lang="nb-NO" dirty="0"/>
          </a:p>
        </p:txBody>
      </p:sp>
      <p:sp>
        <p:nvSpPr>
          <p:cNvPr id="4" name="Text Placeholder 3"/>
          <p:cNvSpPr>
            <a:spLocks noGrp="1"/>
          </p:cNvSpPr>
          <p:nvPr>
            <p:ph type="body" sz="half" idx="2"/>
          </p:nvPr>
        </p:nvSpPr>
        <p:spPr>
          <a:xfrm>
            <a:off x="1828802" y="3124200"/>
            <a:ext cx="2590800" cy="3001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a:t>
            </a:r>
            <a:r>
              <a:rPr lang="nb-NO" dirty="0"/>
              <a:t> to </a:t>
            </a:r>
            <a:r>
              <a:rPr lang="nb-NO" dirty="0" err="1"/>
              <a:t>edit</a:t>
            </a:r>
            <a:r>
              <a:rPr lang="nb-NO" dirty="0"/>
              <a:t> Master </a:t>
            </a:r>
            <a:r>
              <a:rPr lang="nb-NO" dirty="0" err="1"/>
              <a:t>text</a:t>
            </a:r>
            <a:r>
              <a:rPr lang="nb-NO" dirty="0"/>
              <a:t> </a:t>
            </a:r>
            <a:r>
              <a:rPr lang="nb-NO" dirty="0" err="1"/>
              <a:t>styles</a:t>
            </a:r>
            <a:endParaRPr lang="nb-NO" dirty="0"/>
          </a:p>
        </p:txBody>
      </p:sp>
      <p:sp>
        <p:nvSpPr>
          <p:cNvPr id="5" name="Date Placeholder 3"/>
          <p:cNvSpPr>
            <a:spLocks noGrp="1"/>
          </p:cNvSpPr>
          <p:nvPr>
            <p:ph type="dt" sz="half" idx="10"/>
          </p:nvPr>
        </p:nvSpPr>
        <p:spPr/>
        <p:txBody>
          <a:bodyPr/>
          <a:lstStyle>
            <a:lvl1pPr>
              <a:defRPr/>
            </a:lvl1pPr>
          </a:lstStyle>
          <a:p>
            <a:pPr>
              <a:defRPr/>
            </a:pPr>
            <a:fld id="{789AA7DE-404D-400C-9C37-E8B22920264A}" type="datetime1">
              <a:rPr lang="en-US"/>
              <a:pPr>
                <a:defRPr/>
              </a:pPr>
              <a:t>10/22/2020</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244BAF78-3D3F-4197-8301-55B26DB4001A}"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894512" cy="566738"/>
          </a:xfrm>
        </p:spPr>
        <p:txBody>
          <a:bodyPr anchor="b"/>
          <a:lstStyle>
            <a:lvl1pPr algn="l">
              <a:defRPr sz="2000" b="1"/>
            </a:lvl1pPr>
          </a:lstStyle>
          <a:p>
            <a:r>
              <a:rPr lang="nb-NO"/>
              <a:t>Click to edit Master title style</a:t>
            </a:r>
          </a:p>
        </p:txBody>
      </p:sp>
      <p:sp>
        <p:nvSpPr>
          <p:cNvPr id="3" name="Picture Placeholder 2"/>
          <p:cNvSpPr>
            <a:spLocks noGrp="1"/>
          </p:cNvSpPr>
          <p:nvPr>
            <p:ph type="pic" idx="1"/>
          </p:nvPr>
        </p:nvSpPr>
        <p:spPr>
          <a:xfrm>
            <a:off x="1792288" y="1676399"/>
            <a:ext cx="6894512" cy="3051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6894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Date Placeholder 3"/>
          <p:cNvSpPr>
            <a:spLocks noGrp="1"/>
          </p:cNvSpPr>
          <p:nvPr>
            <p:ph type="dt" sz="half" idx="10"/>
          </p:nvPr>
        </p:nvSpPr>
        <p:spPr/>
        <p:txBody>
          <a:bodyPr/>
          <a:lstStyle>
            <a:lvl1pPr>
              <a:defRPr/>
            </a:lvl1pPr>
          </a:lstStyle>
          <a:p>
            <a:pPr>
              <a:defRPr/>
            </a:pPr>
            <a:fld id="{4670F968-4CE3-4512-80FE-049C613F40A4}" type="datetime1">
              <a:rPr lang="en-US"/>
              <a:pPr>
                <a:defRPr/>
              </a:pPr>
              <a:t>10/22/2020</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025AB94F-88FB-4672-9B60-693F2D5EAAFA}"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533400"/>
            <a:ext cx="6858000" cy="884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a:t>
            </a:r>
            <a:br>
              <a:rPr lang="nb-NO"/>
            </a:br>
            <a:r>
              <a:rPr lang="en-US"/>
              <a:t>edit Master title style</a:t>
            </a:r>
            <a:endParaRPr lang="nb-NO"/>
          </a:p>
        </p:txBody>
      </p:sp>
      <p:sp>
        <p:nvSpPr>
          <p:cNvPr id="1027" name="Text Placeholder 2"/>
          <p:cNvSpPr>
            <a:spLocks noGrp="1"/>
          </p:cNvSpPr>
          <p:nvPr>
            <p:ph type="body" idx="1"/>
          </p:nvPr>
        </p:nvSpPr>
        <p:spPr bwMode="auto">
          <a:xfrm>
            <a:off x="1828800" y="1600200"/>
            <a:ext cx="6858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6553200" y="64166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B6E3"/>
                </a:solidFill>
                <a:latin typeface="Georgia" pitchFamily="18" charset="0"/>
              </a:defRPr>
            </a:lvl1pPr>
          </a:lstStyle>
          <a:p>
            <a:pPr>
              <a:defRPr/>
            </a:pPr>
            <a:fld id="{BBB95456-6043-49D6-B591-6ECCCC60012A}" type="datetime1">
              <a:rPr lang="en-US"/>
              <a:pPr>
                <a:defRPr/>
              </a:pPr>
              <a:t>10/22/2020</a:t>
            </a:fld>
            <a:endParaRPr lang="nb-NO"/>
          </a:p>
        </p:txBody>
      </p:sp>
      <p:sp>
        <p:nvSpPr>
          <p:cNvPr id="5" name="Footer Placeholder 4"/>
          <p:cNvSpPr>
            <a:spLocks noGrp="1"/>
          </p:cNvSpPr>
          <p:nvPr>
            <p:ph type="ftr" sz="quarter" idx="3"/>
          </p:nvPr>
        </p:nvSpPr>
        <p:spPr>
          <a:xfrm>
            <a:off x="1828800" y="6416675"/>
            <a:ext cx="2895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tx2"/>
                </a:solidFill>
                <a:latin typeface="Georgia" pitchFamily="18" charset="0"/>
              </a:defRPr>
            </a:lvl1pPr>
          </a:lstStyle>
          <a:p>
            <a:pPr>
              <a:defRPr/>
            </a:pPr>
            <a:endParaRPr lang="nb-NO"/>
          </a:p>
        </p:txBody>
      </p:sp>
      <p:sp>
        <p:nvSpPr>
          <p:cNvPr id="6" name="Slide Number Placeholder 5"/>
          <p:cNvSpPr>
            <a:spLocks noGrp="1"/>
          </p:cNvSpPr>
          <p:nvPr>
            <p:ph type="sldNum" sz="quarter" idx="4"/>
          </p:nvPr>
        </p:nvSpPr>
        <p:spPr>
          <a:xfrm>
            <a:off x="990600" y="6416675"/>
            <a:ext cx="838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B6E3"/>
                </a:solidFill>
                <a:latin typeface="Georgia" pitchFamily="18" charset="0"/>
              </a:defRPr>
            </a:lvl1pPr>
          </a:lstStyle>
          <a:p>
            <a:pPr>
              <a:defRPr/>
            </a:pPr>
            <a:fld id="{35DC36C3-940A-429A-A246-4007C9B2CCFD}" type="slidenum">
              <a:rPr lang="nb-NO"/>
              <a:pPr>
                <a:defRPr/>
              </a:pPr>
              <a:t>‹#›</a:t>
            </a:fld>
            <a:endParaRPr lang="nb-NO"/>
          </a:p>
        </p:txBody>
      </p:sp>
      <p:cxnSp>
        <p:nvCxnSpPr>
          <p:cNvPr id="9" name="Straight Connector 8"/>
          <p:cNvCxnSpPr/>
          <p:nvPr/>
        </p:nvCxnSpPr>
        <p:spPr>
          <a:xfrm>
            <a:off x="1828800" y="608013"/>
            <a:ext cx="6858000" cy="1587"/>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828800" y="971550"/>
            <a:ext cx="6858000" cy="1588"/>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828800" y="1349375"/>
            <a:ext cx="6858000" cy="1588"/>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V="1">
            <a:off x="457200" y="6473825"/>
            <a:ext cx="8229600" cy="19050"/>
          </a:xfrm>
          <a:prstGeom prst="line">
            <a:avLst/>
          </a:prstGeom>
          <a:ln>
            <a:prstDash val="sysDot"/>
          </a:ln>
        </p:spPr>
        <p:style>
          <a:lnRef idx="1">
            <a:schemeClr val="accent2"/>
          </a:lnRef>
          <a:fillRef idx="0">
            <a:schemeClr val="accent2"/>
          </a:fillRef>
          <a:effectRef idx="0">
            <a:schemeClr val="accent2"/>
          </a:effectRef>
          <a:fontRef idx="minor">
            <a:schemeClr val="tx1"/>
          </a:fontRef>
        </p:style>
      </p:cxnSp>
      <p:pic>
        <p:nvPicPr>
          <p:cNvPr id="1036" name="Picture 12"/>
          <p:cNvPicPr>
            <a:picLocks noChangeAspect="1" noChangeArrowheads="1"/>
          </p:cNvPicPr>
          <p:nvPr userDrawn="1"/>
        </p:nvPicPr>
        <p:blipFill>
          <a:blip r:embed="rId14"/>
          <a:srcRect/>
          <a:stretch>
            <a:fillRect/>
          </a:stretch>
        </p:blipFill>
        <p:spPr bwMode="auto">
          <a:xfrm>
            <a:off x="144463" y="144463"/>
            <a:ext cx="1467058" cy="155634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Lst>
  <p:txStyles>
    <p:titleStyle>
      <a:lvl1pPr algn="l" defTabSz="457200" rtl="0" eaLnBrk="0" fontAlgn="base" hangingPunct="0">
        <a:spcBef>
          <a:spcPct val="0"/>
        </a:spcBef>
        <a:spcAft>
          <a:spcPct val="0"/>
        </a:spcAft>
        <a:defRPr sz="2400" b="1" kern="1200">
          <a:solidFill>
            <a:schemeClr val="tx2"/>
          </a:solidFill>
          <a:latin typeface="+mj-lt"/>
          <a:ea typeface="ＭＳ Ｐゴシック" pitchFamily="-65" charset="-128"/>
          <a:cs typeface="+mj-cs"/>
        </a:defRPr>
      </a:lvl1pPr>
      <a:lvl2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2pPr>
      <a:lvl3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3pPr>
      <a:lvl4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4pPr>
      <a:lvl5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5pPr>
      <a:lvl6pPr marL="457200" algn="l" defTabSz="457200" rtl="0" fontAlgn="base">
        <a:spcBef>
          <a:spcPct val="0"/>
        </a:spcBef>
        <a:spcAft>
          <a:spcPct val="0"/>
        </a:spcAft>
        <a:defRPr sz="2400" b="1">
          <a:solidFill>
            <a:schemeClr val="tx2"/>
          </a:solidFill>
          <a:latin typeface="Arial" charset="0"/>
          <a:ea typeface="ＭＳ Ｐゴシック" pitchFamily="-65" charset="-128"/>
        </a:defRPr>
      </a:lvl6pPr>
      <a:lvl7pPr marL="914400" algn="l" defTabSz="457200" rtl="0" fontAlgn="base">
        <a:spcBef>
          <a:spcPct val="0"/>
        </a:spcBef>
        <a:spcAft>
          <a:spcPct val="0"/>
        </a:spcAft>
        <a:defRPr sz="2400" b="1">
          <a:solidFill>
            <a:schemeClr val="tx2"/>
          </a:solidFill>
          <a:latin typeface="Arial" charset="0"/>
          <a:ea typeface="ＭＳ Ｐゴシック" pitchFamily="-65" charset="-128"/>
        </a:defRPr>
      </a:lvl7pPr>
      <a:lvl8pPr marL="1371600" algn="l" defTabSz="457200" rtl="0" fontAlgn="base">
        <a:spcBef>
          <a:spcPct val="0"/>
        </a:spcBef>
        <a:spcAft>
          <a:spcPct val="0"/>
        </a:spcAft>
        <a:defRPr sz="2400" b="1">
          <a:solidFill>
            <a:schemeClr val="tx2"/>
          </a:solidFill>
          <a:latin typeface="Arial" charset="0"/>
          <a:ea typeface="ＭＳ Ｐゴシック" pitchFamily="-65" charset="-128"/>
        </a:defRPr>
      </a:lvl8pPr>
      <a:lvl9pPr marL="1828800" algn="l" defTabSz="457200" rtl="0" fontAlgn="base">
        <a:spcBef>
          <a:spcPct val="0"/>
        </a:spcBef>
        <a:spcAft>
          <a:spcPct val="0"/>
        </a:spcAft>
        <a:defRPr sz="2400" b="1">
          <a:solidFill>
            <a:schemeClr val="tx2"/>
          </a:solidFill>
          <a:latin typeface="Arial"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folHlink"/>
          </a:solidFill>
          <a:latin typeface="+mn-lt"/>
          <a:ea typeface="ＭＳ Ｐゴシック" pitchFamily="-65"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folHlink"/>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folHlink"/>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drettsforbundet.no/tema/koronavirus/" TargetMode="External"/><Relationship Id="rId2" Type="http://schemas.openxmlformats.org/officeDocument/2006/relationships/hyperlink" Target="https://www.skiforbundet.no/norges-skiforbund/nyheter/2020/9/nsfs-koronaveileder/" TargetMode="Externa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hyperlink" Target="https://www.helsedirektoratet.no/veiledere/smittevern-for-idrett-covid-1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qrona.nif.no/login/select-method"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s://www.idrettsforbundet.no/tema/koronavirus/artikler/gratis-digital-besoksregistreri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a:xfrm>
            <a:off x="1981200" y="260649"/>
            <a:ext cx="6477000" cy="606426"/>
          </a:xfrm>
        </p:spPr>
        <p:txBody>
          <a:bodyPr/>
          <a:lstStyle/>
          <a:p>
            <a:pPr eaLnBrk="1" hangingPunct="1"/>
            <a:r>
              <a:rPr lang="nb-NO" dirty="0"/>
              <a:t>Høstmøte 21.10 langrenn Dagsorden</a:t>
            </a:r>
            <a:br>
              <a:rPr lang="nb-NO" dirty="0"/>
            </a:br>
            <a:br>
              <a:rPr lang="nb-NO" dirty="0"/>
            </a:br>
            <a:endParaRPr lang="nb-NO" dirty="0"/>
          </a:p>
        </p:txBody>
      </p:sp>
      <p:sp>
        <p:nvSpPr>
          <p:cNvPr id="3075" name="Rectangle 3"/>
          <p:cNvSpPr>
            <a:spLocks noGrp="1"/>
          </p:cNvSpPr>
          <p:nvPr>
            <p:ph type="subTitle" idx="1"/>
          </p:nvPr>
        </p:nvSpPr>
        <p:spPr>
          <a:xfrm>
            <a:off x="1981200" y="2492896"/>
            <a:ext cx="6492875" cy="3744416"/>
          </a:xfrm>
        </p:spPr>
        <p:txBody>
          <a:bodyPr/>
          <a:lstStyle/>
          <a:p>
            <a:pPr marL="342900" indent="-342900" eaLnBrk="1" hangingPunct="1">
              <a:buAutoNum type="arabicPeriod"/>
            </a:pPr>
            <a:r>
              <a:rPr lang="nb-NO" sz="2000" dirty="0">
                <a:solidFill>
                  <a:schemeClr val="tx2"/>
                </a:solidFill>
              </a:rPr>
              <a:t>Generell info</a:t>
            </a:r>
          </a:p>
          <a:p>
            <a:pPr marL="342900" indent="-342900" eaLnBrk="1" hangingPunct="1">
              <a:buAutoNum type="arabicPeriod"/>
            </a:pPr>
            <a:r>
              <a:rPr lang="nb-NO" sz="2000" dirty="0">
                <a:solidFill>
                  <a:schemeClr val="tx2"/>
                </a:solidFill>
              </a:rPr>
              <a:t>Presentasjon av styret LK</a:t>
            </a:r>
          </a:p>
          <a:p>
            <a:pPr eaLnBrk="1" hangingPunct="1"/>
            <a:r>
              <a:rPr lang="nb-NO" sz="2000" dirty="0">
                <a:solidFill>
                  <a:schemeClr val="tx2"/>
                </a:solidFill>
              </a:rPr>
              <a:t>3.  Disse prosjektene / klubbene fikk tildelt midler</a:t>
            </a:r>
          </a:p>
          <a:p>
            <a:pPr eaLnBrk="1" hangingPunct="1"/>
            <a:r>
              <a:rPr lang="nb-NO" sz="2000" dirty="0">
                <a:solidFill>
                  <a:schemeClr val="tx2"/>
                </a:solidFill>
              </a:rPr>
              <a:t>4.  Corona-ressurser, regler og hensyn</a:t>
            </a:r>
          </a:p>
          <a:p>
            <a:pPr eaLnBrk="1" hangingPunct="1"/>
            <a:r>
              <a:rPr lang="nb-NO" sz="2000" dirty="0">
                <a:solidFill>
                  <a:schemeClr val="tx2"/>
                </a:solidFill>
              </a:rPr>
              <a:t>5.  Terminliste med </a:t>
            </a:r>
            <a:r>
              <a:rPr lang="nb-NO" sz="2000" dirty="0" err="1">
                <a:solidFill>
                  <a:schemeClr val="tx2"/>
                </a:solidFill>
              </a:rPr>
              <a:t>tilpassninger</a:t>
            </a:r>
            <a:endParaRPr lang="nb-NO" sz="2000" dirty="0">
              <a:solidFill>
                <a:schemeClr val="tx2"/>
              </a:solidFill>
            </a:endParaRPr>
          </a:p>
          <a:p>
            <a:pPr eaLnBrk="1" hangingPunct="1"/>
            <a:r>
              <a:rPr lang="nb-NO" sz="2000" dirty="0">
                <a:solidFill>
                  <a:schemeClr val="tx2"/>
                </a:solidFill>
              </a:rPr>
              <a:t>6. 	Fluor-forbud, Hva er reglene, hvordan tilpasse disse?</a:t>
            </a:r>
          </a:p>
          <a:p>
            <a:pPr eaLnBrk="1" hangingPunct="1"/>
            <a:r>
              <a:rPr lang="nb-NO" sz="2000" dirty="0">
                <a:solidFill>
                  <a:schemeClr val="tx2"/>
                </a:solidFill>
              </a:rPr>
              <a:t>7. 	Eventuelt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D95B69B-A9C1-483B-A01F-5625C2DD688F}"/>
              </a:ext>
            </a:extLst>
          </p:cNvPr>
          <p:cNvSpPr>
            <a:spLocks noGrp="1"/>
          </p:cNvSpPr>
          <p:nvPr>
            <p:ph idx="1"/>
          </p:nvPr>
        </p:nvSpPr>
        <p:spPr>
          <a:xfrm>
            <a:off x="468315" y="2057404"/>
            <a:ext cx="8280400" cy="3394472"/>
          </a:xfrm>
        </p:spPr>
        <p:txBody>
          <a:bodyPr wrap="square" anchor="t">
            <a:normAutofit fontScale="92500" lnSpcReduction="20000"/>
          </a:bodyPr>
          <a:lstStyle/>
          <a:p>
            <a:pPr marL="0" indent="0">
              <a:buNone/>
            </a:pPr>
            <a:endParaRPr lang="nb-NO" b="1" dirty="0"/>
          </a:p>
          <a:p>
            <a:pPr marL="0" indent="0">
              <a:buNone/>
            </a:pPr>
            <a:r>
              <a:rPr lang="nb-NO" b="1" dirty="0"/>
              <a:t>Ansvarlig arrangør skal:</a:t>
            </a:r>
          </a:p>
          <a:p>
            <a:pPr marL="0" indent="0">
              <a:buNone/>
            </a:pPr>
            <a:endParaRPr lang="nb-NO" b="1" dirty="0"/>
          </a:p>
          <a:p>
            <a:pPr marL="685791" lvl="1" indent="-342900">
              <a:buFont typeface="+mj-lt"/>
              <a:buAutoNum type="arabicPeriod"/>
            </a:pPr>
            <a:r>
              <a:rPr lang="nb-NO" b="1" dirty="0"/>
              <a:t>Gjøre en risikovurdering av aktiviteten/arrangementet som planlegges</a:t>
            </a:r>
          </a:p>
          <a:p>
            <a:pPr marL="685791" lvl="1" indent="-342900">
              <a:buFont typeface="+mj-lt"/>
              <a:buAutoNum type="arabicPeriod"/>
            </a:pPr>
            <a:r>
              <a:rPr lang="nb-NO" b="1" dirty="0"/>
              <a:t>Utarbeide smittevernplan</a:t>
            </a:r>
          </a:p>
          <a:p>
            <a:pPr marL="685791" lvl="1" indent="-342900">
              <a:buFont typeface="+mj-lt"/>
              <a:buAutoNum type="arabicPeriod"/>
            </a:pPr>
            <a:r>
              <a:rPr lang="nb-NO" b="1" dirty="0"/>
              <a:t>Sørge for nødvendig varsling og tillatelse fra lokale helsemyndigheter</a:t>
            </a:r>
          </a:p>
          <a:p>
            <a:pPr marL="685791" lvl="1" indent="-342900">
              <a:buFont typeface="+mj-lt"/>
              <a:buAutoNum type="arabicPeriod"/>
            </a:pPr>
            <a:r>
              <a:rPr lang="nb-NO" b="1" dirty="0"/>
              <a:t>Informere deltagere og tilstedeværende om gjeldende smitteverntiltak</a:t>
            </a:r>
          </a:p>
          <a:p>
            <a:pPr marL="685791" lvl="1" indent="-342900">
              <a:buFont typeface="+mj-lt"/>
              <a:buAutoNum type="arabicPeriod"/>
            </a:pPr>
            <a:r>
              <a:rPr lang="nb-NO" b="1" dirty="0"/>
              <a:t>Registrere tilstedeværelse</a:t>
            </a:r>
          </a:p>
          <a:p>
            <a:pPr marL="342891" lvl="1" indent="0">
              <a:buNone/>
            </a:pPr>
            <a:endParaRPr lang="nb-NO" dirty="0"/>
          </a:p>
        </p:txBody>
      </p:sp>
      <p:sp>
        <p:nvSpPr>
          <p:cNvPr id="2" name="Tittel 1">
            <a:extLst>
              <a:ext uri="{FF2B5EF4-FFF2-40B4-BE49-F238E27FC236}">
                <a16:creationId xmlns:a16="http://schemas.microsoft.com/office/drawing/2014/main" id="{9D67364B-E988-49C6-89B7-A2E955DB6FD2}"/>
              </a:ext>
            </a:extLst>
          </p:cNvPr>
          <p:cNvSpPr>
            <a:spLocks noGrp="1"/>
          </p:cNvSpPr>
          <p:nvPr>
            <p:ph type="title"/>
          </p:nvPr>
        </p:nvSpPr>
        <p:spPr>
          <a:xfrm>
            <a:off x="1828803" y="1300557"/>
            <a:ext cx="6919913" cy="346249"/>
          </a:xfrm>
        </p:spPr>
        <p:txBody>
          <a:bodyPr wrap="square" anchor="b">
            <a:normAutofit fontScale="90000"/>
          </a:bodyPr>
          <a:lstStyle/>
          <a:p>
            <a:r>
              <a:rPr lang="nb-NO" dirty="0"/>
              <a:t>Arrangement</a:t>
            </a:r>
          </a:p>
        </p:txBody>
      </p:sp>
    </p:spTree>
    <p:extLst>
      <p:ext uri="{BB962C8B-B14F-4D97-AF65-F5344CB8AC3E}">
        <p14:creationId xmlns:p14="http://schemas.microsoft.com/office/powerpoint/2010/main" val="220993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FE2DE47-9F50-4CF6-A087-2D06FA3E8882}"/>
              </a:ext>
            </a:extLst>
          </p:cNvPr>
          <p:cNvSpPr>
            <a:spLocks noGrp="1"/>
          </p:cNvSpPr>
          <p:nvPr>
            <p:ph idx="1"/>
          </p:nvPr>
        </p:nvSpPr>
        <p:spPr>
          <a:xfrm>
            <a:off x="468315" y="2057404"/>
            <a:ext cx="8280400" cy="3394472"/>
          </a:xfrm>
        </p:spPr>
        <p:txBody>
          <a:bodyPr wrap="square" anchor="t">
            <a:normAutofit fontScale="85000" lnSpcReduction="20000"/>
          </a:bodyPr>
          <a:lstStyle/>
          <a:p>
            <a:r>
              <a:rPr lang="nb-NO" dirty="0"/>
              <a:t>Inntil </a:t>
            </a:r>
            <a:r>
              <a:rPr lang="nb-NO" b="1" dirty="0">
                <a:solidFill>
                  <a:srgbClr val="FF0000"/>
                </a:solidFill>
              </a:rPr>
              <a:t>600 personer </a:t>
            </a:r>
            <a:r>
              <a:rPr lang="nb-NO" dirty="0"/>
              <a:t>kan være til stede på utendørsarrangement, fordelt på 3 kohorter på inntil </a:t>
            </a:r>
            <a:r>
              <a:rPr lang="nb-NO" b="1" dirty="0">
                <a:solidFill>
                  <a:srgbClr val="FF0000"/>
                </a:solidFill>
              </a:rPr>
              <a:t>200 personer</a:t>
            </a:r>
          </a:p>
          <a:p>
            <a:pPr lvl="0"/>
            <a:r>
              <a:rPr lang="nb-NO" dirty="0"/>
              <a:t>Kohortene må være fysisk adskilt (minimum 2 </a:t>
            </a:r>
            <a:r>
              <a:rPr lang="nb-NO"/>
              <a:t>meters avstand)</a:t>
            </a:r>
            <a:endParaRPr lang="nb-NO" dirty="0"/>
          </a:p>
          <a:p>
            <a:pPr lvl="0"/>
            <a:r>
              <a:rPr lang="nb-NO" dirty="0"/>
              <a:t>Kohorter kan skiftes ut i løpet av arrangementet, forutsatt at de ikke kommer i kontakt med hverandre og at det foretas nødvendig vask av rom og felles berøringsflater</a:t>
            </a:r>
          </a:p>
          <a:p>
            <a:pPr lvl="0"/>
            <a:r>
              <a:rPr lang="nb-NO" dirty="0"/>
              <a:t>Det er ikke anledning til å skifte kohort i løpet av arrangementet</a:t>
            </a:r>
          </a:p>
          <a:p>
            <a:pPr lvl="0"/>
            <a:r>
              <a:rPr lang="nb-NO" dirty="0"/>
              <a:t>I begrensningen på antall personer gjelder deltagere, støtteapparat, foresatte, media, tilskuere og andre som ikke har oppgaver knyttet til gjennomføringen av arrangementet</a:t>
            </a:r>
          </a:p>
          <a:p>
            <a:pPr lvl="0"/>
            <a:r>
              <a:rPr lang="nb-NO" dirty="0"/>
              <a:t>For alle konkurranser gjelder regel om at utøverne skal holde 1 meters avstand</a:t>
            </a:r>
          </a:p>
          <a:p>
            <a:pPr marL="0" indent="0">
              <a:buNone/>
            </a:pPr>
            <a:endParaRPr lang="nb-NO" dirty="0"/>
          </a:p>
          <a:p>
            <a:endParaRPr lang="nb-NO" b="1" dirty="0"/>
          </a:p>
        </p:txBody>
      </p:sp>
      <p:sp>
        <p:nvSpPr>
          <p:cNvPr id="2" name="Tittel 1">
            <a:extLst>
              <a:ext uri="{FF2B5EF4-FFF2-40B4-BE49-F238E27FC236}">
                <a16:creationId xmlns:a16="http://schemas.microsoft.com/office/drawing/2014/main" id="{12C9C6C8-4C92-45C0-AE25-0D23D456C88F}"/>
              </a:ext>
            </a:extLst>
          </p:cNvPr>
          <p:cNvSpPr>
            <a:spLocks noGrp="1"/>
          </p:cNvSpPr>
          <p:nvPr>
            <p:ph type="title"/>
          </p:nvPr>
        </p:nvSpPr>
        <p:spPr>
          <a:xfrm>
            <a:off x="1828803" y="1300557"/>
            <a:ext cx="6919913" cy="346249"/>
          </a:xfrm>
        </p:spPr>
        <p:txBody>
          <a:bodyPr wrap="square" anchor="b">
            <a:normAutofit fontScale="90000"/>
          </a:bodyPr>
          <a:lstStyle/>
          <a:p>
            <a:r>
              <a:rPr lang="nb-NO" dirty="0"/>
              <a:t>Arrangement – dette gjelder fra 12. oktober</a:t>
            </a:r>
          </a:p>
        </p:txBody>
      </p:sp>
    </p:spTree>
    <p:extLst>
      <p:ext uri="{BB962C8B-B14F-4D97-AF65-F5344CB8AC3E}">
        <p14:creationId xmlns:p14="http://schemas.microsoft.com/office/powerpoint/2010/main" val="183173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ED58EE3-5415-4D71-BFD6-889ACBC254A3}"/>
              </a:ext>
            </a:extLst>
          </p:cNvPr>
          <p:cNvSpPr>
            <a:spLocks noGrp="1"/>
          </p:cNvSpPr>
          <p:nvPr>
            <p:ph idx="1"/>
          </p:nvPr>
        </p:nvSpPr>
        <p:spPr>
          <a:xfrm>
            <a:off x="578644" y="2057404"/>
            <a:ext cx="5272090" cy="3394472"/>
          </a:xfrm>
        </p:spPr>
        <p:txBody>
          <a:bodyPr wrap="square" anchor="t">
            <a:normAutofit lnSpcReduction="10000"/>
          </a:bodyPr>
          <a:lstStyle/>
          <a:p>
            <a:endParaRPr lang="nb-NO" dirty="0"/>
          </a:p>
          <a:p>
            <a:r>
              <a:rPr lang="nb-NO" dirty="0"/>
              <a:t>NSFs koronasider</a:t>
            </a:r>
            <a:br>
              <a:rPr lang="nb-NO" dirty="0"/>
            </a:br>
            <a:r>
              <a:rPr lang="nb-NO" sz="1200" dirty="0"/>
              <a:t>NSFs smittevernprotokoll for breddeidretten publiseres her</a:t>
            </a:r>
            <a:br>
              <a:rPr lang="nb-NO" dirty="0"/>
            </a:br>
            <a:r>
              <a:rPr lang="nb-NO" sz="1200" dirty="0">
                <a:hlinkClick r:id="rId2"/>
              </a:rPr>
              <a:t>https://www.skiforbundet.no/norges-skiforbund/nyheter/2020/9/nsfs-koronaveileder/</a:t>
            </a:r>
            <a:r>
              <a:rPr lang="nb-NO" sz="1200" dirty="0"/>
              <a:t> </a:t>
            </a:r>
            <a:br>
              <a:rPr lang="nb-NO" sz="1200" dirty="0"/>
            </a:br>
            <a:endParaRPr lang="nb-NO" sz="1200" dirty="0"/>
          </a:p>
          <a:p>
            <a:r>
              <a:rPr lang="nb-NO" dirty="0"/>
              <a:t>NIFs samleside om </a:t>
            </a:r>
            <a:r>
              <a:rPr lang="nb-NO" dirty="0" err="1"/>
              <a:t>koronaviruset</a:t>
            </a:r>
            <a:br>
              <a:rPr lang="nb-NO" dirty="0"/>
            </a:br>
            <a:r>
              <a:rPr lang="nb-NO" sz="1200" dirty="0">
                <a:hlinkClick r:id="rId3"/>
              </a:rPr>
              <a:t>https://www.idrettsforbundet.no/tema/koronavirus/</a:t>
            </a:r>
            <a:r>
              <a:rPr lang="nb-NO" sz="1200" dirty="0"/>
              <a:t> </a:t>
            </a:r>
          </a:p>
          <a:p>
            <a:endParaRPr lang="nb-NO" sz="1200" dirty="0"/>
          </a:p>
          <a:p>
            <a:r>
              <a:rPr lang="nb-NO" dirty="0"/>
              <a:t>Helsedirektoratets veileder for idrett</a:t>
            </a:r>
            <a:br>
              <a:rPr lang="nb-NO" dirty="0"/>
            </a:br>
            <a:r>
              <a:rPr lang="nb-NO" sz="1200" dirty="0">
                <a:hlinkClick r:id="rId4"/>
              </a:rPr>
              <a:t>https://www.helsedirektoratet.no/veiledere/smittevern-for-idrett-covid-19</a:t>
            </a:r>
            <a:r>
              <a:rPr lang="nb-NO" sz="1200" dirty="0"/>
              <a:t> </a:t>
            </a:r>
          </a:p>
        </p:txBody>
      </p:sp>
      <p:sp>
        <p:nvSpPr>
          <p:cNvPr id="2" name="Tittel 1">
            <a:extLst>
              <a:ext uri="{FF2B5EF4-FFF2-40B4-BE49-F238E27FC236}">
                <a16:creationId xmlns:a16="http://schemas.microsoft.com/office/drawing/2014/main" id="{F84E2C86-9A19-4797-9477-80E0704BF51D}"/>
              </a:ext>
            </a:extLst>
          </p:cNvPr>
          <p:cNvSpPr>
            <a:spLocks noGrp="1"/>
          </p:cNvSpPr>
          <p:nvPr>
            <p:ph type="title"/>
          </p:nvPr>
        </p:nvSpPr>
        <p:spPr>
          <a:xfrm>
            <a:off x="1828803" y="1300557"/>
            <a:ext cx="6919913" cy="346249"/>
          </a:xfrm>
        </p:spPr>
        <p:txBody>
          <a:bodyPr wrap="square" anchor="b">
            <a:normAutofit fontScale="90000"/>
          </a:bodyPr>
          <a:lstStyle/>
          <a:p>
            <a:r>
              <a:rPr lang="nb-NO" dirty="0"/>
              <a:t>Regelverk og informasjon</a:t>
            </a:r>
          </a:p>
        </p:txBody>
      </p:sp>
      <p:pic>
        <p:nvPicPr>
          <p:cNvPr id="5" name="Bilde 4" descr="Et bilde som inneholder person, sport, spill, mann&#10;&#10;Automatisk generert beskrivelse">
            <a:extLst>
              <a:ext uri="{FF2B5EF4-FFF2-40B4-BE49-F238E27FC236}">
                <a16:creationId xmlns:a16="http://schemas.microsoft.com/office/drawing/2014/main" id="{5B6CBACF-B28B-4B12-8BCC-6ACC22CA5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735" y="1804988"/>
            <a:ext cx="2897981" cy="3515968"/>
          </a:xfrm>
          <a:prstGeom prst="rect">
            <a:avLst/>
          </a:prstGeom>
        </p:spPr>
      </p:pic>
    </p:spTree>
    <p:extLst>
      <p:ext uri="{BB962C8B-B14F-4D97-AF65-F5344CB8AC3E}">
        <p14:creationId xmlns:p14="http://schemas.microsoft.com/office/powerpoint/2010/main" val="221525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FB5832B-DEB2-4566-80B9-DA16F99B64FB}"/>
              </a:ext>
            </a:extLst>
          </p:cNvPr>
          <p:cNvSpPr>
            <a:spLocks noGrp="1"/>
          </p:cNvSpPr>
          <p:nvPr>
            <p:ph type="title"/>
          </p:nvPr>
        </p:nvSpPr>
        <p:spPr/>
        <p:txBody>
          <a:bodyPr/>
          <a:lstStyle/>
          <a:p>
            <a:r>
              <a:rPr lang="nb-NO" dirty="0"/>
              <a:t>Digital besøksregistrering</a:t>
            </a:r>
          </a:p>
        </p:txBody>
      </p:sp>
      <p:sp>
        <p:nvSpPr>
          <p:cNvPr id="6" name="Plassholder for innhold 5">
            <a:extLst>
              <a:ext uri="{FF2B5EF4-FFF2-40B4-BE49-F238E27FC236}">
                <a16:creationId xmlns:a16="http://schemas.microsoft.com/office/drawing/2014/main" id="{C20CCE3E-AA2A-4642-A37C-3D963B88E2A6}"/>
              </a:ext>
            </a:extLst>
          </p:cNvPr>
          <p:cNvSpPr>
            <a:spLocks noGrp="1"/>
          </p:cNvSpPr>
          <p:nvPr>
            <p:ph idx="1"/>
          </p:nvPr>
        </p:nvSpPr>
        <p:spPr>
          <a:xfrm>
            <a:off x="4221956" y="2057404"/>
            <a:ext cx="4526759" cy="3394472"/>
          </a:xfrm>
        </p:spPr>
        <p:txBody>
          <a:bodyPr/>
          <a:lstStyle/>
          <a:p>
            <a:endParaRPr lang="nb-NO" dirty="0"/>
          </a:p>
          <a:p>
            <a:endParaRPr lang="nb-NO" dirty="0"/>
          </a:p>
          <a:p>
            <a:r>
              <a:rPr lang="nb-NO" dirty="0"/>
              <a:t>Alle idrettslag har gratis tilgang til digital besøksregistrering</a:t>
            </a:r>
            <a:br>
              <a:rPr lang="nb-NO" dirty="0"/>
            </a:br>
            <a:r>
              <a:rPr lang="nb-NO" dirty="0"/>
              <a:t>			</a:t>
            </a:r>
            <a:r>
              <a:rPr lang="nb-NO" b="0" i="0" u="sng" dirty="0">
                <a:solidFill>
                  <a:srgbClr val="008CBA"/>
                </a:solidFill>
                <a:effectLst/>
                <a:latin typeface="MuseoSans-300"/>
                <a:hlinkClick r:id="rId3"/>
              </a:rPr>
              <a:t>qrona.nif.no</a:t>
            </a:r>
            <a:r>
              <a:rPr lang="nb-NO" b="0" i="0" u="none" strike="noStrike" dirty="0">
                <a:solidFill>
                  <a:srgbClr val="222222"/>
                </a:solidFill>
                <a:effectLst/>
                <a:latin typeface="MuseoSans-300"/>
              </a:rPr>
              <a:t> </a:t>
            </a:r>
          </a:p>
          <a:p>
            <a:endParaRPr lang="nb-NO" sz="600" dirty="0">
              <a:solidFill>
                <a:srgbClr val="222222"/>
              </a:solidFill>
              <a:latin typeface="MuseoSans-300"/>
            </a:endParaRPr>
          </a:p>
          <a:p>
            <a:endParaRPr lang="nb-NO" dirty="0">
              <a:solidFill>
                <a:schemeClr val="bg1"/>
              </a:solidFill>
              <a:latin typeface="+mj-lt"/>
            </a:endParaRPr>
          </a:p>
          <a:p>
            <a:r>
              <a:rPr lang="nb-NO" dirty="0">
                <a:solidFill>
                  <a:schemeClr val="bg1"/>
                </a:solidFill>
                <a:latin typeface="+mj-lt"/>
              </a:rPr>
              <a:t>Mer info:</a:t>
            </a:r>
            <a:br>
              <a:rPr lang="nb-NO" dirty="0">
                <a:solidFill>
                  <a:srgbClr val="222222"/>
                </a:solidFill>
                <a:latin typeface="MuseoSans-300"/>
              </a:rPr>
            </a:br>
            <a:r>
              <a:rPr lang="nb-NO" sz="1200" dirty="0">
                <a:solidFill>
                  <a:srgbClr val="222222"/>
                </a:solidFill>
                <a:latin typeface="+mj-lt"/>
                <a:hlinkClick r:id="rId4"/>
              </a:rPr>
              <a:t>https://www.idrettsforbundet.no/tema/koronavirus/artikler/gratis-digital-besoksregistrering/</a:t>
            </a:r>
            <a:r>
              <a:rPr lang="nb-NO" sz="1200" dirty="0">
                <a:solidFill>
                  <a:srgbClr val="222222"/>
                </a:solidFill>
                <a:latin typeface="+mj-lt"/>
              </a:rPr>
              <a:t> </a:t>
            </a:r>
          </a:p>
          <a:p>
            <a:pPr marL="0" indent="0">
              <a:buNone/>
            </a:pPr>
            <a:endParaRPr lang="nb-NO" dirty="0">
              <a:solidFill>
                <a:schemeClr val="bg1"/>
              </a:solidFill>
            </a:endParaRPr>
          </a:p>
        </p:txBody>
      </p:sp>
      <p:pic>
        <p:nvPicPr>
          <p:cNvPr id="8" name="Bilde 7" descr="Et bilde som inneholder leke&#10;&#10;Automatisk generert beskrivelse">
            <a:extLst>
              <a:ext uri="{FF2B5EF4-FFF2-40B4-BE49-F238E27FC236}">
                <a16:creationId xmlns:a16="http://schemas.microsoft.com/office/drawing/2014/main" id="{75AB835B-6455-4436-9D56-9305B8185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815" y="2057404"/>
            <a:ext cx="2464635" cy="3078944"/>
          </a:xfrm>
          <a:prstGeom prst="rect">
            <a:avLst/>
          </a:prstGeom>
        </p:spPr>
      </p:pic>
    </p:spTree>
    <p:extLst>
      <p:ext uri="{BB962C8B-B14F-4D97-AF65-F5344CB8AC3E}">
        <p14:creationId xmlns:p14="http://schemas.microsoft.com/office/powerpoint/2010/main" val="172147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6CF13879-D268-4EB4-820E-9612F841B4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047" y="1827777"/>
            <a:ext cx="6119453" cy="3729667"/>
          </a:xfrm>
        </p:spPr>
      </p:pic>
      <p:sp>
        <p:nvSpPr>
          <p:cNvPr id="3" name="Tittel 2">
            <a:extLst>
              <a:ext uri="{FF2B5EF4-FFF2-40B4-BE49-F238E27FC236}">
                <a16:creationId xmlns:a16="http://schemas.microsoft.com/office/drawing/2014/main" id="{67092CC7-70D9-45BC-AE48-270D4E57147D}"/>
              </a:ext>
            </a:extLst>
          </p:cNvPr>
          <p:cNvSpPr>
            <a:spLocks noGrp="1"/>
          </p:cNvSpPr>
          <p:nvPr>
            <p:ph type="title"/>
          </p:nvPr>
        </p:nvSpPr>
        <p:spPr/>
        <p:txBody>
          <a:bodyPr/>
          <a:lstStyle/>
          <a:p>
            <a:r>
              <a:rPr lang="nb-NO" dirty="0"/>
              <a:t>Vis ansvar – skiidretten er en del av dugnaden</a:t>
            </a:r>
          </a:p>
        </p:txBody>
      </p:sp>
    </p:spTree>
    <p:extLst>
      <p:ext uri="{BB962C8B-B14F-4D97-AF65-F5344CB8AC3E}">
        <p14:creationId xmlns:p14="http://schemas.microsoft.com/office/powerpoint/2010/main" val="81081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D9B7064-EB67-464E-A3D3-F28401B4EAD1}"/>
              </a:ext>
            </a:extLst>
          </p:cNvPr>
          <p:cNvSpPr>
            <a:spLocks noGrp="1"/>
          </p:cNvSpPr>
          <p:nvPr>
            <p:ph idx="1"/>
          </p:nvPr>
        </p:nvSpPr>
        <p:spPr>
          <a:xfrm>
            <a:off x="683568" y="1484784"/>
            <a:ext cx="8003232" cy="5112568"/>
          </a:xfrm>
        </p:spPr>
        <p:txBody>
          <a:bodyPr/>
          <a:lstStyle/>
          <a:p>
            <a:r>
              <a:rPr lang="nb-NO" dirty="0"/>
              <a:t>Det blir mange muligheter til å arrangere skirenn i vinter.</a:t>
            </a:r>
          </a:p>
          <a:p>
            <a:r>
              <a:rPr lang="nb-NO" dirty="0"/>
              <a:t>Skiforbundet ønsker at vi arrangerer.</a:t>
            </a:r>
          </a:p>
          <a:p>
            <a:r>
              <a:rPr lang="nb-NO" dirty="0"/>
              <a:t>Vi ser for oss flere lokale renn i de yngre klassene.</a:t>
            </a:r>
          </a:p>
          <a:p>
            <a:r>
              <a:rPr lang="nb-NO" dirty="0"/>
              <a:t>Oppfordrer naboklubber til å samarbeide om alt fra lysløyperenn til skicross-renn mm. </a:t>
            </a:r>
          </a:p>
          <a:p>
            <a:r>
              <a:rPr lang="nb-NO" dirty="0"/>
              <a:t>Tenke nytt og kreativt: Noen skirenn kun for bestemte aldersklasser, andre skirenn samme dag for andre aldersklasser.</a:t>
            </a:r>
          </a:p>
          <a:p>
            <a:r>
              <a:rPr lang="nb-NO" dirty="0"/>
              <a:t>Klubbene må snakke sammen – puslespill må legges.</a:t>
            </a:r>
          </a:p>
        </p:txBody>
      </p:sp>
      <p:sp>
        <p:nvSpPr>
          <p:cNvPr id="3" name="Tittel 2">
            <a:extLst>
              <a:ext uri="{FF2B5EF4-FFF2-40B4-BE49-F238E27FC236}">
                <a16:creationId xmlns:a16="http://schemas.microsoft.com/office/drawing/2014/main" id="{6C26A86D-D2F2-5045-97A7-92DFC20A1ABB}"/>
              </a:ext>
            </a:extLst>
          </p:cNvPr>
          <p:cNvSpPr>
            <a:spLocks noGrp="1"/>
          </p:cNvSpPr>
          <p:nvPr>
            <p:ph type="title"/>
          </p:nvPr>
        </p:nvSpPr>
        <p:spPr/>
        <p:txBody>
          <a:bodyPr/>
          <a:lstStyle/>
          <a:p>
            <a:r>
              <a:rPr lang="nb-NO" dirty="0"/>
              <a:t>SKIRENN I VINTER</a:t>
            </a:r>
          </a:p>
        </p:txBody>
      </p:sp>
    </p:spTree>
    <p:extLst>
      <p:ext uri="{BB962C8B-B14F-4D97-AF65-F5344CB8AC3E}">
        <p14:creationId xmlns:p14="http://schemas.microsoft.com/office/powerpoint/2010/main" val="144219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4550A19-CA65-1D4A-B5E7-5CBCB8C045E0}"/>
              </a:ext>
            </a:extLst>
          </p:cNvPr>
          <p:cNvSpPr>
            <a:spLocks noGrp="1"/>
          </p:cNvSpPr>
          <p:nvPr>
            <p:ph idx="1"/>
          </p:nvPr>
        </p:nvSpPr>
        <p:spPr>
          <a:xfrm>
            <a:off x="683568" y="1196752"/>
            <a:ext cx="8003232" cy="4929411"/>
          </a:xfrm>
        </p:spPr>
        <p:txBody>
          <a:bodyPr/>
          <a:lstStyle/>
          <a:p>
            <a:pPr marL="457200" indent="-457200">
              <a:buAutoNum type="arabicPeriod"/>
            </a:pPr>
            <a:r>
              <a:rPr lang="nb-NO" dirty="0"/>
              <a:t>Det jobbes med andre kretser for å få til en Østlands-Cup: 3 helger (NC-helgene). Delt arrangement samme helg på ulike arenaer, i FIS-løyper. Med </a:t>
            </a:r>
            <a:r>
              <a:rPr lang="nb-NO" dirty="0" err="1"/>
              <a:t>evt</a:t>
            </a:r>
            <a:r>
              <a:rPr lang="nb-NO" dirty="0"/>
              <a:t> finale</a:t>
            </a:r>
          </a:p>
          <a:p>
            <a:pPr marL="0" indent="0">
              <a:buNone/>
            </a:pPr>
            <a:endParaRPr lang="nb-NO" dirty="0"/>
          </a:p>
          <a:p>
            <a:pPr marL="0" indent="0">
              <a:buNone/>
            </a:pPr>
            <a:r>
              <a:rPr lang="nb-NO" dirty="0"/>
              <a:t>2. Oslofjord Cup: Oslo, Akershus, Østfold, Vestfold/Telemark. Med finale.</a:t>
            </a:r>
          </a:p>
          <a:p>
            <a:pPr marL="0" indent="0">
              <a:buNone/>
            </a:pPr>
            <a:endParaRPr lang="nb-NO" dirty="0"/>
          </a:p>
          <a:p>
            <a:pPr marL="0" indent="0">
              <a:buNone/>
            </a:pPr>
            <a:r>
              <a:rPr lang="nb-NO" dirty="0"/>
              <a:t>3. Oslo Akershus cup</a:t>
            </a:r>
          </a:p>
          <a:p>
            <a:pPr marL="0" indent="0">
              <a:buNone/>
            </a:pPr>
            <a:endParaRPr lang="nb-NO" dirty="0"/>
          </a:p>
          <a:p>
            <a:pPr marL="0" indent="0">
              <a:buNone/>
            </a:pPr>
            <a:r>
              <a:rPr lang="nb-NO" dirty="0"/>
              <a:t>4. NM-junior blir arrangert. Sannsynligvis for alle.</a:t>
            </a:r>
          </a:p>
          <a:p>
            <a:endParaRPr lang="nb-NO" dirty="0"/>
          </a:p>
        </p:txBody>
      </p:sp>
      <p:sp>
        <p:nvSpPr>
          <p:cNvPr id="3" name="Tittel 2">
            <a:extLst>
              <a:ext uri="{FF2B5EF4-FFF2-40B4-BE49-F238E27FC236}">
                <a16:creationId xmlns:a16="http://schemas.microsoft.com/office/drawing/2014/main" id="{DA069A3B-8DEE-B44B-97FF-1DCDC95FEAF9}"/>
              </a:ext>
            </a:extLst>
          </p:cNvPr>
          <p:cNvSpPr>
            <a:spLocks noGrp="1"/>
          </p:cNvSpPr>
          <p:nvPr>
            <p:ph type="title"/>
          </p:nvPr>
        </p:nvSpPr>
        <p:spPr/>
        <p:txBody>
          <a:bodyPr/>
          <a:lstStyle/>
          <a:p>
            <a:r>
              <a:rPr lang="nb-NO" dirty="0"/>
              <a:t>Junior:</a:t>
            </a:r>
          </a:p>
        </p:txBody>
      </p:sp>
    </p:spTree>
    <p:extLst>
      <p:ext uri="{BB962C8B-B14F-4D97-AF65-F5344CB8AC3E}">
        <p14:creationId xmlns:p14="http://schemas.microsoft.com/office/powerpoint/2010/main" val="375570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367F02A-FFFB-574C-A2F1-CEDD1C513FE8}"/>
              </a:ext>
            </a:extLst>
          </p:cNvPr>
          <p:cNvSpPr>
            <a:spLocks noGrp="1"/>
          </p:cNvSpPr>
          <p:nvPr>
            <p:ph idx="1"/>
          </p:nvPr>
        </p:nvSpPr>
        <p:spPr>
          <a:xfrm>
            <a:off x="1828800" y="1844825"/>
            <a:ext cx="6858000" cy="4104456"/>
          </a:xfrm>
        </p:spPr>
        <p:txBody>
          <a:bodyPr/>
          <a:lstStyle/>
          <a:p>
            <a:r>
              <a:rPr lang="nb-NO" dirty="0"/>
              <a:t>Hovedlandsrennet utgår. Ikke stemning for å ha kvoter til HL. Alle eller ingen.</a:t>
            </a:r>
          </a:p>
          <a:p>
            <a:r>
              <a:rPr lang="nb-NO" dirty="0"/>
              <a:t>Det planlegges før SNØ Cup. Arrangører må i så fall være villige.</a:t>
            </a:r>
          </a:p>
          <a:p>
            <a:r>
              <a:rPr lang="nb-NO" dirty="0"/>
              <a:t>Hvis Kong Haralds Ungdomsstafett blir arrangert, så er det en tanke at en Oslo-klubb kan påta seg å arrangere finale dagen etter for 15/16-åringene.</a:t>
            </a:r>
          </a:p>
        </p:txBody>
      </p:sp>
      <p:sp>
        <p:nvSpPr>
          <p:cNvPr id="3" name="Tittel 2">
            <a:extLst>
              <a:ext uri="{FF2B5EF4-FFF2-40B4-BE49-F238E27FC236}">
                <a16:creationId xmlns:a16="http://schemas.microsoft.com/office/drawing/2014/main" id="{20FBF255-53D5-A043-8C59-6AFE054F797D}"/>
              </a:ext>
            </a:extLst>
          </p:cNvPr>
          <p:cNvSpPr>
            <a:spLocks noGrp="1"/>
          </p:cNvSpPr>
          <p:nvPr>
            <p:ph type="title"/>
          </p:nvPr>
        </p:nvSpPr>
        <p:spPr/>
        <p:txBody>
          <a:bodyPr/>
          <a:lstStyle/>
          <a:p>
            <a:r>
              <a:rPr lang="nb-NO" dirty="0"/>
              <a:t>15/16-åringer</a:t>
            </a:r>
          </a:p>
        </p:txBody>
      </p:sp>
    </p:spTree>
    <p:extLst>
      <p:ext uri="{BB962C8B-B14F-4D97-AF65-F5344CB8AC3E}">
        <p14:creationId xmlns:p14="http://schemas.microsoft.com/office/powerpoint/2010/main" val="347745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96C5521-ED13-5647-A6F9-89BF0D5E5B7D}"/>
              </a:ext>
            </a:extLst>
          </p:cNvPr>
          <p:cNvSpPr>
            <a:spLocks noGrp="1"/>
          </p:cNvSpPr>
          <p:nvPr>
            <p:ph idx="1"/>
          </p:nvPr>
        </p:nvSpPr>
        <p:spPr/>
        <p:txBody>
          <a:bodyPr/>
          <a:lstStyle/>
          <a:p>
            <a:r>
              <a:rPr lang="nb-NO" dirty="0"/>
              <a:t>Lokale renn</a:t>
            </a:r>
          </a:p>
          <a:p>
            <a:r>
              <a:rPr lang="nb-NO" dirty="0"/>
              <a:t>Cup eller ikke cup?</a:t>
            </a:r>
          </a:p>
          <a:p>
            <a:r>
              <a:rPr lang="nb-NO" dirty="0"/>
              <a:t>Bydels-cuper? </a:t>
            </a:r>
          </a:p>
          <a:p>
            <a:r>
              <a:rPr lang="nb-NO" dirty="0"/>
              <a:t>Nabo-klubb-renn?</a:t>
            </a:r>
          </a:p>
          <a:p>
            <a:r>
              <a:rPr lang="nb-NO" dirty="0"/>
              <a:t>Lysløype-renn?</a:t>
            </a:r>
          </a:p>
          <a:p>
            <a:endParaRPr lang="nb-NO" dirty="0"/>
          </a:p>
          <a:p>
            <a:r>
              <a:rPr lang="nb-NO" dirty="0"/>
              <a:t>10-12 år: </a:t>
            </a:r>
          </a:p>
          <a:p>
            <a:r>
              <a:rPr lang="nb-NO" dirty="0"/>
              <a:t>Samme som over, minus cup.</a:t>
            </a:r>
          </a:p>
        </p:txBody>
      </p:sp>
      <p:sp>
        <p:nvSpPr>
          <p:cNvPr id="3" name="Tittel 2">
            <a:extLst>
              <a:ext uri="{FF2B5EF4-FFF2-40B4-BE49-F238E27FC236}">
                <a16:creationId xmlns:a16="http://schemas.microsoft.com/office/drawing/2014/main" id="{B8E7B7B0-C47B-A74F-88C8-D07E54FC908D}"/>
              </a:ext>
            </a:extLst>
          </p:cNvPr>
          <p:cNvSpPr>
            <a:spLocks noGrp="1"/>
          </p:cNvSpPr>
          <p:nvPr>
            <p:ph type="title"/>
          </p:nvPr>
        </p:nvSpPr>
        <p:spPr/>
        <p:txBody>
          <a:bodyPr/>
          <a:lstStyle/>
          <a:p>
            <a:r>
              <a:rPr lang="nb-NO" dirty="0"/>
              <a:t>13/14-årsklassen:</a:t>
            </a:r>
          </a:p>
        </p:txBody>
      </p:sp>
    </p:spTree>
    <p:extLst>
      <p:ext uri="{BB962C8B-B14F-4D97-AF65-F5344CB8AC3E}">
        <p14:creationId xmlns:p14="http://schemas.microsoft.com/office/powerpoint/2010/main" val="3789251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8A6AA50-4752-CC49-BFC1-8D3459957FB1}"/>
              </a:ext>
            </a:extLst>
          </p:cNvPr>
          <p:cNvSpPr>
            <a:spLocks noGrp="1"/>
          </p:cNvSpPr>
          <p:nvPr>
            <p:ph idx="1"/>
          </p:nvPr>
        </p:nvSpPr>
        <p:spPr>
          <a:xfrm>
            <a:off x="467544" y="1600200"/>
            <a:ext cx="8219256" cy="4525963"/>
          </a:xfrm>
        </p:spPr>
        <p:txBody>
          <a:bodyPr/>
          <a:lstStyle/>
          <a:p>
            <a:r>
              <a:rPr lang="nb-NO" dirty="0"/>
              <a:t>Rustad kjører som planlagt: </a:t>
            </a:r>
          </a:p>
          <a:p>
            <a:r>
              <a:rPr lang="nb-NO" dirty="0" err="1"/>
              <a:t>Østmarksrunden</a:t>
            </a:r>
            <a:endParaRPr lang="nb-NO" dirty="0"/>
          </a:p>
          <a:p>
            <a:r>
              <a:rPr lang="nb-NO" dirty="0"/>
              <a:t>Rustad-stafetten: over to dager, sammen med Lillomarka</a:t>
            </a:r>
          </a:p>
          <a:p>
            <a:r>
              <a:rPr lang="nb-NO" dirty="0"/>
              <a:t>Rustad-sprinten</a:t>
            </a:r>
          </a:p>
          <a:p>
            <a:r>
              <a:rPr lang="nb-NO" dirty="0"/>
              <a:t>Lillomarka: </a:t>
            </a:r>
          </a:p>
          <a:p>
            <a:r>
              <a:rPr lang="nb-NO" dirty="0" err="1"/>
              <a:t>Rossignolrennet</a:t>
            </a:r>
            <a:r>
              <a:rPr lang="nb-NO" dirty="0"/>
              <a:t> over to dager. Cup-renn, mulig Østlandsmesterskap for jr. </a:t>
            </a:r>
          </a:p>
          <a:p>
            <a:r>
              <a:rPr lang="nb-NO" dirty="0" err="1"/>
              <a:t>TeleNor</a:t>
            </a:r>
            <a:r>
              <a:rPr lang="nb-NO" dirty="0"/>
              <a:t>-karusell 4 onsdager med andre klubber</a:t>
            </a:r>
          </a:p>
          <a:p>
            <a:r>
              <a:rPr lang="nb-NO" dirty="0"/>
              <a:t>Lokale renn + 1 </a:t>
            </a:r>
            <a:r>
              <a:rPr lang="nb-NO" dirty="0" err="1"/>
              <a:t>langrennscross</a:t>
            </a:r>
            <a:r>
              <a:rPr lang="nb-NO" dirty="0"/>
              <a:t> for kretsens klubber.</a:t>
            </a:r>
          </a:p>
          <a:p>
            <a:endParaRPr lang="nb-NO" dirty="0"/>
          </a:p>
        </p:txBody>
      </p:sp>
      <p:sp>
        <p:nvSpPr>
          <p:cNvPr id="3" name="Tittel 2">
            <a:extLst>
              <a:ext uri="{FF2B5EF4-FFF2-40B4-BE49-F238E27FC236}">
                <a16:creationId xmlns:a16="http://schemas.microsoft.com/office/drawing/2014/main" id="{5234B56E-6A03-1543-A8E7-A90C02EC0874}"/>
              </a:ext>
            </a:extLst>
          </p:cNvPr>
          <p:cNvSpPr>
            <a:spLocks noGrp="1"/>
          </p:cNvSpPr>
          <p:nvPr>
            <p:ph type="title"/>
          </p:nvPr>
        </p:nvSpPr>
        <p:spPr/>
        <p:txBody>
          <a:bodyPr/>
          <a:lstStyle/>
          <a:p>
            <a:r>
              <a:rPr lang="nb-NO" dirty="0"/>
              <a:t>Innspill så langt fra noen klubber:</a:t>
            </a:r>
          </a:p>
        </p:txBody>
      </p:sp>
    </p:spTree>
    <p:extLst>
      <p:ext uri="{BB962C8B-B14F-4D97-AF65-F5344CB8AC3E}">
        <p14:creationId xmlns:p14="http://schemas.microsoft.com/office/powerpoint/2010/main" val="72176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algn="ctr" eaLnBrk="1" hangingPunct="1"/>
            <a:r>
              <a:rPr lang="nb-NO" dirty="0">
                <a:latin typeface="Times New Roman" pitchFamily="18" charset="0"/>
                <a:cs typeface="Times New Roman" pitchFamily="18" charset="0"/>
              </a:rPr>
              <a:t>Hedring av våre utøvere</a:t>
            </a:r>
          </a:p>
        </p:txBody>
      </p:sp>
      <p:sp>
        <p:nvSpPr>
          <p:cNvPr id="4099" name="Rectangle 3"/>
          <p:cNvSpPr>
            <a:spLocks noGrp="1"/>
          </p:cNvSpPr>
          <p:nvPr>
            <p:ph type="body" idx="1"/>
          </p:nvPr>
        </p:nvSpPr>
        <p:spPr>
          <a:xfrm>
            <a:off x="1691680" y="1600200"/>
            <a:ext cx="6995120" cy="4525963"/>
          </a:xfrm>
        </p:spPr>
        <p:txBody>
          <a:bodyPr/>
          <a:lstStyle/>
          <a:p>
            <a:pPr eaLnBrk="1" hangingPunct="1">
              <a:spcBef>
                <a:spcPct val="50000"/>
              </a:spcBef>
            </a:pPr>
            <a:endParaRPr lang="nb-NO" dirty="0">
              <a:solidFill>
                <a:srgbClr val="85878A"/>
              </a:solidFill>
            </a:endParaRPr>
          </a:p>
          <a:p>
            <a:pPr eaLnBrk="1" hangingPunct="1">
              <a:spcBef>
                <a:spcPct val="50000"/>
              </a:spcBef>
            </a:pPr>
            <a:endParaRPr lang="nb-NO" dirty="0">
              <a:solidFill>
                <a:srgbClr val="85878A"/>
              </a:solidFill>
            </a:endParaRPr>
          </a:p>
          <a:p>
            <a:pPr eaLnBrk="1" hangingPunct="1">
              <a:spcBef>
                <a:spcPct val="50000"/>
              </a:spcBef>
            </a:pPr>
            <a:endParaRPr lang="nb-NO" dirty="0">
              <a:solidFill>
                <a:srgbClr val="85878A"/>
              </a:solidFill>
            </a:endParaRPr>
          </a:p>
        </p:txBody>
      </p:sp>
      <p:pic>
        <p:nvPicPr>
          <p:cNvPr id="5" name="Plassholder for bilde 4">
            <a:extLst>
              <a:ext uri="{FF2B5EF4-FFF2-40B4-BE49-F238E27FC236}">
                <a16:creationId xmlns:a16="http://schemas.microsoft.com/office/drawing/2014/main" id="{483F9520-5980-4FD2-B9D7-6277E85FBAFB}"/>
              </a:ext>
            </a:extLst>
          </p:cNvPr>
          <p:cNvPicPr>
            <a:picLocks noChangeAspect="1"/>
          </p:cNvPicPr>
          <p:nvPr/>
        </p:nvPicPr>
        <p:blipFill>
          <a:blip r:embed="rId3"/>
          <a:srcRect l="26091" r="26091"/>
          <a:stretch>
            <a:fillRect/>
          </a:stretch>
        </p:blipFill>
        <p:spPr bwMode="auto">
          <a:xfrm>
            <a:off x="0" y="2307884"/>
            <a:ext cx="3280974" cy="4572000"/>
          </a:xfrm>
          <a:prstGeom prst="rect">
            <a:avLst/>
          </a:prstGeom>
          <a:noFill/>
          <a:ln w="9525">
            <a:noFill/>
            <a:miter lim="800000"/>
            <a:headEnd/>
            <a:tailEnd/>
          </a:ln>
        </p:spPr>
      </p:pic>
      <p:pic>
        <p:nvPicPr>
          <p:cNvPr id="6" name="Plassholder for bilde 3">
            <a:extLst>
              <a:ext uri="{FF2B5EF4-FFF2-40B4-BE49-F238E27FC236}">
                <a16:creationId xmlns:a16="http://schemas.microsoft.com/office/drawing/2014/main" id="{F5CD72B3-30C4-4569-ADBD-D9B44CDEE496}"/>
              </a:ext>
            </a:extLst>
          </p:cNvPr>
          <p:cNvPicPr>
            <a:picLocks noChangeAspect="1"/>
          </p:cNvPicPr>
          <p:nvPr/>
        </p:nvPicPr>
        <p:blipFill>
          <a:blip r:embed="rId4"/>
          <a:srcRect l="2153" r="2153"/>
          <a:stretch>
            <a:fillRect/>
          </a:stretch>
        </p:blipFill>
        <p:spPr bwMode="auto">
          <a:xfrm>
            <a:off x="6175381" y="1362429"/>
            <a:ext cx="2966039" cy="4133141"/>
          </a:xfrm>
          <a:prstGeom prst="rect">
            <a:avLst/>
          </a:prstGeom>
          <a:noFill/>
          <a:ln w="9525">
            <a:noFill/>
            <a:miter lim="800000"/>
            <a:headEnd/>
            <a:tailEnd/>
          </a:ln>
        </p:spPr>
      </p:pic>
      <p:pic>
        <p:nvPicPr>
          <p:cNvPr id="7" name="Plassholder for bilde 3">
            <a:extLst>
              <a:ext uri="{FF2B5EF4-FFF2-40B4-BE49-F238E27FC236}">
                <a16:creationId xmlns:a16="http://schemas.microsoft.com/office/drawing/2014/main" id="{498E7603-0F6E-4AFC-B5DD-81D7A057F272}"/>
              </a:ext>
            </a:extLst>
          </p:cNvPr>
          <p:cNvPicPr>
            <a:picLocks noChangeAspect="1"/>
          </p:cNvPicPr>
          <p:nvPr/>
        </p:nvPicPr>
        <p:blipFill>
          <a:blip r:embed="rId5" cstate="print"/>
          <a:srcRect t="2126" b="2126"/>
          <a:stretch>
            <a:fillRect/>
          </a:stretch>
        </p:blipFill>
        <p:spPr bwMode="auto">
          <a:xfrm>
            <a:off x="2595334" y="1297868"/>
            <a:ext cx="3280974" cy="4572000"/>
          </a:xfrm>
          <a:prstGeom prst="rect">
            <a:avLst/>
          </a:prstGeom>
          <a:noFill/>
          <a:ln w="9525">
            <a:noFill/>
            <a:miter lim="800000"/>
            <a:headEnd/>
            <a:tailEnd/>
          </a:ln>
        </p:spPr>
      </p:pic>
      <p:pic>
        <p:nvPicPr>
          <p:cNvPr id="8" name="Plassholder for bilde 3">
            <a:extLst>
              <a:ext uri="{FF2B5EF4-FFF2-40B4-BE49-F238E27FC236}">
                <a16:creationId xmlns:a16="http://schemas.microsoft.com/office/drawing/2014/main" id="{0953F3B1-BCFC-4275-955B-837E0AE83E89}"/>
              </a:ext>
            </a:extLst>
          </p:cNvPr>
          <p:cNvPicPr>
            <a:picLocks noChangeAspect="1"/>
          </p:cNvPicPr>
          <p:nvPr/>
        </p:nvPicPr>
        <p:blipFill>
          <a:blip r:embed="rId6"/>
          <a:srcRect l="14115" r="14115"/>
          <a:stretch>
            <a:fillRect/>
          </a:stretch>
        </p:blipFill>
        <p:spPr bwMode="auto">
          <a:xfrm>
            <a:off x="4324282" y="3429000"/>
            <a:ext cx="2470734" cy="344294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F648F9D-B9B5-D94A-8A91-E1AE448DD37B}"/>
              </a:ext>
            </a:extLst>
          </p:cNvPr>
          <p:cNvSpPr>
            <a:spLocks noGrp="1"/>
          </p:cNvSpPr>
          <p:nvPr>
            <p:ph idx="1"/>
          </p:nvPr>
        </p:nvSpPr>
        <p:spPr/>
        <p:txBody>
          <a:bodyPr/>
          <a:lstStyle/>
          <a:p>
            <a:r>
              <a:rPr lang="nb-NO" dirty="0"/>
              <a:t>Sannsynligvis blir det arrangert. </a:t>
            </a:r>
          </a:p>
          <a:p>
            <a:r>
              <a:rPr lang="nb-NO" dirty="0"/>
              <a:t>Oppfordre alle klubber som skal ha renn i Kollen i vinter til å samarbeide om felles løsninger/ kjøreregler, sammen med Skiforeningen: </a:t>
            </a:r>
          </a:p>
          <a:p>
            <a:r>
              <a:rPr lang="nb-NO" dirty="0"/>
              <a:t>Parkering</a:t>
            </a:r>
          </a:p>
          <a:p>
            <a:r>
              <a:rPr lang="nb-NO" dirty="0"/>
              <a:t>Stadion-organisering</a:t>
            </a:r>
          </a:p>
          <a:p>
            <a:r>
              <a:rPr lang="nb-NO" dirty="0"/>
              <a:t>Kohort-organisering</a:t>
            </a:r>
          </a:p>
          <a:p>
            <a:r>
              <a:rPr lang="nb-NO" dirty="0"/>
              <a:t>Premiering – ingen?</a:t>
            </a:r>
          </a:p>
          <a:p>
            <a:r>
              <a:rPr lang="nb-NO" dirty="0"/>
              <a:t>Startnummer / resultatlister osv.</a:t>
            </a:r>
          </a:p>
        </p:txBody>
      </p:sp>
      <p:sp>
        <p:nvSpPr>
          <p:cNvPr id="3" name="Tittel 2">
            <a:extLst>
              <a:ext uri="{FF2B5EF4-FFF2-40B4-BE49-F238E27FC236}">
                <a16:creationId xmlns:a16="http://schemas.microsoft.com/office/drawing/2014/main" id="{6D400AED-F9DC-1944-A490-190CDE2D2814}"/>
              </a:ext>
            </a:extLst>
          </p:cNvPr>
          <p:cNvSpPr>
            <a:spLocks noGrp="1"/>
          </p:cNvSpPr>
          <p:nvPr>
            <p:ph type="title"/>
          </p:nvPr>
        </p:nvSpPr>
        <p:spPr/>
        <p:txBody>
          <a:bodyPr/>
          <a:lstStyle/>
          <a:p>
            <a:r>
              <a:rPr lang="nb-NO" dirty="0"/>
              <a:t>HSIL: Oslo skifestival</a:t>
            </a:r>
          </a:p>
        </p:txBody>
      </p:sp>
    </p:spTree>
    <p:extLst>
      <p:ext uri="{BB962C8B-B14F-4D97-AF65-F5344CB8AC3E}">
        <p14:creationId xmlns:p14="http://schemas.microsoft.com/office/powerpoint/2010/main" val="3022743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22A804D-F568-2240-A448-BDBB1025DF8D}"/>
              </a:ext>
            </a:extLst>
          </p:cNvPr>
          <p:cNvSpPr>
            <a:spLocks noGrp="1"/>
          </p:cNvSpPr>
          <p:nvPr>
            <p:ph idx="1"/>
          </p:nvPr>
        </p:nvSpPr>
        <p:spPr/>
        <p:txBody>
          <a:bodyPr/>
          <a:lstStyle/>
          <a:p>
            <a:pPr marL="0" indent="0">
              <a:buNone/>
            </a:pPr>
            <a:r>
              <a:rPr lang="nb-NO" b="1" dirty="0"/>
              <a:t>Onsdag:</a:t>
            </a:r>
            <a:r>
              <a:rPr lang="nb-NO" dirty="0"/>
              <a:t> Junior og senior - lysløyperenn - maks 200 løpere</a:t>
            </a:r>
            <a:br>
              <a:rPr lang="nb-NO" dirty="0"/>
            </a:br>
            <a:endParaRPr lang="nb-NO" dirty="0"/>
          </a:p>
          <a:p>
            <a:pPr marL="0" indent="0">
              <a:buNone/>
            </a:pPr>
            <a:r>
              <a:rPr lang="nb-NO" b="1" dirty="0"/>
              <a:t>Lørdag:  </a:t>
            </a:r>
            <a:r>
              <a:rPr lang="nb-NO" dirty="0"/>
              <a:t>kl. 09.00 - 11.00 - maks 200 løpere</a:t>
            </a:r>
            <a:br>
              <a:rPr lang="nb-NO" dirty="0"/>
            </a:br>
            <a:r>
              <a:rPr lang="nb-NO" dirty="0"/>
              <a:t>Kl. 13:00 - 15:00 - maks 200 løpere</a:t>
            </a:r>
            <a:br>
              <a:rPr lang="nb-NO" dirty="0"/>
            </a:br>
            <a:endParaRPr lang="nb-NO" dirty="0"/>
          </a:p>
          <a:p>
            <a:pPr marL="0" indent="0">
              <a:buNone/>
            </a:pPr>
            <a:r>
              <a:rPr lang="nb-NO" b="1" dirty="0"/>
              <a:t>Søndag</a:t>
            </a:r>
            <a:r>
              <a:rPr lang="nb-NO" dirty="0"/>
              <a:t>: kl. 09:00 - 11:00 - maks 200 løpere</a:t>
            </a:r>
            <a:br>
              <a:rPr lang="nb-NO" dirty="0"/>
            </a:br>
            <a:r>
              <a:rPr lang="nb-NO" dirty="0"/>
              <a:t>Kl. 13:00 - 15:00 - maks 200 løpere</a:t>
            </a:r>
            <a:br>
              <a:rPr lang="nb-NO" dirty="0"/>
            </a:br>
            <a:endParaRPr lang="nb-NO" dirty="0"/>
          </a:p>
        </p:txBody>
      </p:sp>
      <p:sp>
        <p:nvSpPr>
          <p:cNvPr id="3" name="Tittel 2">
            <a:extLst>
              <a:ext uri="{FF2B5EF4-FFF2-40B4-BE49-F238E27FC236}">
                <a16:creationId xmlns:a16="http://schemas.microsoft.com/office/drawing/2014/main" id="{98E24C80-FD17-BF40-8CCB-01BF2B38BB0D}"/>
              </a:ext>
            </a:extLst>
          </p:cNvPr>
          <p:cNvSpPr>
            <a:spLocks noGrp="1"/>
          </p:cNvSpPr>
          <p:nvPr>
            <p:ph type="title"/>
          </p:nvPr>
        </p:nvSpPr>
        <p:spPr/>
        <p:txBody>
          <a:bodyPr/>
          <a:lstStyle/>
          <a:p>
            <a:r>
              <a:rPr lang="nb-NO" dirty="0"/>
              <a:t>KM Kjelsås:</a:t>
            </a:r>
          </a:p>
        </p:txBody>
      </p:sp>
    </p:spTree>
    <p:extLst>
      <p:ext uri="{BB962C8B-B14F-4D97-AF65-F5344CB8AC3E}">
        <p14:creationId xmlns:p14="http://schemas.microsoft.com/office/powerpoint/2010/main" val="28155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1E7072D-CF69-8742-BD01-5795B5394DC7}"/>
              </a:ext>
            </a:extLst>
          </p:cNvPr>
          <p:cNvSpPr>
            <a:spLocks noGrp="1"/>
          </p:cNvSpPr>
          <p:nvPr>
            <p:ph idx="1"/>
          </p:nvPr>
        </p:nvSpPr>
        <p:spPr/>
        <p:txBody>
          <a:bodyPr/>
          <a:lstStyle/>
          <a:p>
            <a:r>
              <a:rPr lang="nb-NO" dirty="0"/>
              <a:t>Møte fysisk å legge et puslespill?</a:t>
            </a:r>
          </a:p>
          <a:p>
            <a:r>
              <a:rPr lang="nb-NO" dirty="0"/>
              <a:t>Fordele klasser mellom ulike arrangører</a:t>
            </a:r>
          </a:p>
          <a:p>
            <a:r>
              <a:rPr lang="nb-NO" dirty="0"/>
              <a:t>Alle aldersklasser må få attraktive konkurranser</a:t>
            </a:r>
          </a:p>
          <a:p>
            <a:r>
              <a:rPr lang="nb-NO" dirty="0"/>
              <a:t>Flere renn på samme dag, ulike steder med ulike klasser. </a:t>
            </a:r>
          </a:p>
          <a:p>
            <a:endParaRPr lang="nb-NO" dirty="0"/>
          </a:p>
        </p:txBody>
      </p:sp>
      <p:sp>
        <p:nvSpPr>
          <p:cNvPr id="3" name="Tittel 2">
            <a:extLst>
              <a:ext uri="{FF2B5EF4-FFF2-40B4-BE49-F238E27FC236}">
                <a16:creationId xmlns:a16="http://schemas.microsoft.com/office/drawing/2014/main" id="{87952E4E-8F93-1740-923F-B763A6576379}"/>
              </a:ext>
            </a:extLst>
          </p:cNvPr>
          <p:cNvSpPr>
            <a:spLocks noGrp="1"/>
          </p:cNvSpPr>
          <p:nvPr>
            <p:ph type="title"/>
          </p:nvPr>
        </p:nvSpPr>
        <p:spPr/>
        <p:txBody>
          <a:bodyPr/>
          <a:lstStyle/>
          <a:p>
            <a:r>
              <a:rPr lang="nb-NO" dirty="0"/>
              <a:t>Hvordan kan renn fordeles?</a:t>
            </a:r>
          </a:p>
        </p:txBody>
      </p:sp>
    </p:spTree>
    <p:extLst>
      <p:ext uri="{BB962C8B-B14F-4D97-AF65-F5344CB8AC3E}">
        <p14:creationId xmlns:p14="http://schemas.microsoft.com/office/powerpoint/2010/main" val="137226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939DB9-D563-4617-9E89-82D9984FBDE8}"/>
              </a:ext>
            </a:extLst>
          </p:cNvPr>
          <p:cNvSpPr>
            <a:spLocks noGrp="1"/>
          </p:cNvSpPr>
          <p:nvPr>
            <p:ph type="title"/>
          </p:nvPr>
        </p:nvSpPr>
        <p:spPr/>
        <p:txBody>
          <a:bodyPr/>
          <a:lstStyle/>
          <a:p>
            <a:r>
              <a:rPr lang="nb-NO" dirty="0"/>
              <a:t>Hva skjer i Skiforbundet/Skikretsen</a:t>
            </a:r>
          </a:p>
        </p:txBody>
      </p:sp>
      <p:sp>
        <p:nvSpPr>
          <p:cNvPr id="3" name="Plassholder for innhold 2">
            <a:extLst>
              <a:ext uri="{FF2B5EF4-FFF2-40B4-BE49-F238E27FC236}">
                <a16:creationId xmlns:a16="http://schemas.microsoft.com/office/drawing/2014/main" id="{302D0177-13F6-4846-8287-C3BF74566B67}"/>
              </a:ext>
            </a:extLst>
          </p:cNvPr>
          <p:cNvSpPr>
            <a:spLocks noGrp="1"/>
          </p:cNvSpPr>
          <p:nvPr>
            <p:ph idx="1"/>
          </p:nvPr>
        </p:nvSpPr>
        <p:spPr>
          <a:xfrm>
            <a:off x="323528" y="1916832"/>
            <a:ext cx="8820472" cy="4407768"/>
          </a:xfrm>
        </p:spPr>
        <p:txBody>
          <a:bodyPr/>
          <a:lstStyle/>
          <a:p>
            <a:r>
              <a:rPr lang="nb-NO" dirty="0"/>
              <a:t>Full drift etter at de ansatte har vært permittert</a:t>
            </a:r>
          </a:p>
          <a:p>
            <a:endParaRPr lang="nb-NO" dirty="0"/>
          </a:p>
          <a:p>
            <a:r>
              <a:rPr lang="nb-NO" dirty="0"/>
              <a:t>Alle grenkomiteene er aktive</a:t>
            </a:r>
          </a:p>
          <a:p>
            <a:endParaRPr lang="nb-NO" dirty="0"/>
          </a:p>
          <a:p>
            <a:r>
              <a:rPr lang="nb-NO" dirty="0"/>
              <a:t>Skiting i Ålesund 12-13 juni (utsatt fra 2020). </a:t>
            </a:r>
          </a:p>
          <a:p>
            <a:endParaRPr lang="nb-NO" dirty="0"/>
          </a:p>
          <a:p>
            <a:r>
              <a:rPr lang="nb-NO" dirty="0"/>
              <a:t>Skikrets ting 16 juni</a:t>
            </a:r>
          </a:p>
          <a:p>
            <a:endParaRPr lang="nb-NO" dirty="0"/>
          </a:p>
          <a:p>
            <a:r>
              <a:rPr lang="nb-NO" dirty="0"/>
              <a:t>Utviklingsavdeling i NSF lagt ned – Bredde/rekruttering delegert til gren</a:t>
            </a:r>
          </a:p>
        </p:txBody>
      </p:sp>
    </p:spTree>
    <p:extLst>
      <p:ext uri="{BB962C8B-B14F-4D97-AF65-F5344CB8AC3E}">
        <p14:creationId xmlns:p14="http://schemas.microsoft.com/office/powerpoint/2010/main" val="56982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4B3467-C3C9-2349-A1CC-295280AAFFD5}"/>
              </a:ext>
            </a:extLst>
          </p:cNvPr>
          <p:cNvSpPr>
            <a:spLocks noGrp="1"/>
          </p:cNvSpPr>
          <p:nvPr>
            <p:ph type="title"/>
          </p:nvPr>
        </p:nvSpPr>
        <p:spPr/>
        <p:txBody>
          <a:bodyPr/>
          <a:lstStyle/>
          <a:p>
            <a:r>
              <a:rPr lang="nb-NO" dirty="0"/>
              <a:t>Langrennskomiteen 2020</a:t>
            </a:r>
          </a:p>
        </p:txBody>
      </p:sp>
      <p:sp>
        <p:nvSpPr>
          <p:cNvPr id="3" name="Plassholder for innhold 2">
            <a:extLst>
              <a:ext uri="{FF2B5EF4-FFF2-40B4-BE49-F238E27FC236}">
                <a16:creationId xmlns:a16="http://schemas.microsoft.com/office/drawing/2014/main" id="{C5D5461D-CFC7-BF40-BEDD-FF12D9DADFE1}"/>
              </a:ext>
            </a:extLst>
          </p:cNvPr>
          <p:cNvSpPr>
            <a:spLocks noGrp="1"/>
          </p:cNvSpPr>
          <p:nvPr>
            <p:ph idx="1"/>
          </p:nvPr>
        </p:nvSpPr>
        <p:spPr>
          <a:xfrm>
            <a:off x="1828800" y="1600200"/>
            <a:ext cx="6858000" cy="5069160"/>
          </a:xfrm>
        </p:spPr>
        <p:txBody>
          <a:bodyPr/>
          <a:lstStyle/>
          <a:p>
            <a:r>
              <a:rPr lang="nb-NO" sz="2000" dirty="0"/>
              <a:t>Ungdomsrepresentant: Nora Grimsmo, Rustad.</a:t>
            </a:r>
          </a:p>
          <a:p>
            <a:r>
              <a:rPr lang="nb-NO" sz="2000" dirty="0"/>
              <a:t>13/14 års representanter: Lars Thurman-Moe og Ragnar Jacobsen, Røa.</a:t>
            </a:r>
          </a:p>
          <a:p>
            <a:r>
              <a:rPr lang="nb-NO" sz="2000" dirty="0"/>
              <a:t>15/16 års representanter: Karianne Løken, Bækkelaget, Elisabeth </a:t>
            </a:r>
            <a:r>
              <a:rPr lang="nb-NO" sz="2000" dirty="0" err="1"/>
              <a:t>Ludahl</a:t>
            </a:r>
            <a:r>
              <a:rPr lang="nb-NO" sz="2000" dirty="0"/>
              <a:t>, Røa.</a:t>
            </a:r>
          </a:p>
          <a:p>
            <a:r>
              <a:rPr lang="nb-NO" sz="2000" dirty="0"/>
              <a:t>Team Kollen: Hege Saastad. Lyn.</a:t>
            </a:r>
          </a:p>
          <a:p>
            <a:r>
              <a:rPr lang="nb-NO" sz="2000" dirty="0"/>
              <a:t>Team Obos / senior: Øystein Tandberg, Kjelsås.</a:t>
            </a:r>
          </a:p>
          <a:p>
            <a:r>
              <a:rPr lang="nb-NO" sz="2000" dirty="0"/>
              <a:t>TD-ansvar mm. Knut Arne Røer, Bækkelaget.</a:t>
            </a:r>
          </a:p>
          <a:p>
            <a:r>
              <a:rPr lang="nb-NO" sz="2000" dirty="0"/>
              <a:t>Anleggsansvarlig: Jørn Raastad, Rustad</a:t>
            </a:r>
          </a:p>
          <a:p>
            <a:r>
              <a:rPr lang="nb-NO" sz="2000" dirty="0"/>
              <a:t>Nestleder. Leder Team </a:t>
            </a:r>
            <a:r>
              <a:rPr lang="nb-NO" sz="2000" dirty="0" err="1"/>
              <a:t>Elon</a:t>
            </a:r>
            <a:r>
              <a:rPr lang="nb-NO" sz="2000" dirty="0"/>
              <a:t> Oslofjord: Ola Horten, HSIL</a:t>
            </a:r>
          </a:p>
          <a:p>
            <a:r>
              <a:rPr lang="nb-NO" sz="2000" dirty="0"/>
              <a:t>Leder Espen </a:t>
            </a:r>
            <a:r>
              <a:rPr lang="nb-NO" sz="2000" dirty="0" err="1"/>
              <a:t>Utaker</a:t>
            </a:r>
            <a:r>
              <a:rPr lang="nb-NO" sz="2000" dirty="0"/>
              <a:t>, Vestre </a:t>
            </a:r>
            <a:r>
              <a:rPr lang="nb-NO" sz="2000"/>
              <a:t>Aker skiklubb</a:t>
            </a:r>
            <a:endParaRPr lang="nb-NO" sz="2000" dirty="0"/>
          </a:p>
          <a:p>
            <a:endParaRPr lang="nb-NO" dirty="0"/>
          </a:p>
          <a:p>
            <a:endParaRPr lang="nb-NO" dirty="0"/>
          </a:p>
        </p:txBody>
      </p:sp>
    </p:spTree>
    <p:extLst>
      <p:ext uri="{BB962C8B-B14F-4D97-AF65-F5344CB8AC3E}">
        <p14:creationId xmlns:p14="http://schemas.microsoft.com/office/powerpoint/2010/main" val="244209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E03860-6156-A146-8F02-162694581848}"/>
              </a:ext>
            </a:extLst>
          </p:cNvPr>
          <p:cNvSpPr>
            <a:spLocks noGrp="1"/>
          </p:cNvSpPr>
          <p:nvPr>
            <p:ph type="title"/>
          </p:nvPr>
        </p:nvSpPr>
        <p:spPr/>
        <p:txBody>
          <a:bodyPr/>
          <a:lstStyle/>
          <a:p>
            <a:r>
              <a:rPr lang="nb-NO" dirty="0"/>
              <a:t>Post 3 tildeling: Disse klubbene fikk tildelt midler fra Oslo skikrets</a:t>
            </a:r>
          </a:p>
        </p:txBody>
      </p:sp>
      <p:sp>
        <p:nvSpPr>
          <p:cNvPr id="3" name="Plassholder for innhold 2">
            <a:extLst>
              <a:ext uri="{FF2B5EF4-FFF2-40B4-BE49-F238E27FC236}">
                <a16:creationId xmlns:a16="http://schemas.microsoft.com/office/drawing/2014/main" id="{1781D2F7-F785-994E-9759-0C19026C2C8A}"/>
              </a:ext>
            </a:extLst>
          </p:cNvPr>
          <p:cNvSpPr>
            <a:spLocks noGrp="1"/>
          </p:cNvSpPr>
          <p:nvPr>
            <p:ph idx="1"/>
          </p:nvPr>
        </p:nvSpPr>
        <p:spPr>
          <a:xfrm>
            <a:off x="1828800" y="1700808"/>
            <a:ext cx="6858000" cy="4425355"/>
          </a:xfrm>
        </p:spPr>
        <p:txBody>
          <a:bodyPr/>
          <a:lstStyle/>
          <a:p>
            <a:pPr marL="0" indent="0">
              <a:buNone/>
            </a:pPr>
            <a:r>
              <a:rPr lang="nb-NO" dirty="0">
                <a:solidFill>
                  <a:schemeClr val="tx2"/>
                </a:solidFill>
              </a:rPr>
              <a:t>95 søknader, 14 Oslo-søknader. 500.000 kr. totalt, rundt 30.000 kr til hver krets, forutsatt lik fordeling. </a:t>
            </a:r>
          </a:p>
          <a:p>
            <a:pPr marL="0" indent="0">
              <a:buNone/>
            </a:pPr>
            <a:endParaRPr lang="nb-NO" dirty="0"/>
          </a:p>
          <a:p>
            <a:r>
              <a:rPr lang="nb-NO" dirty="0"/>
              <a:t>Høybråten og Stovner </a:t>
            </a:r>
          </a:p>
          <a:p>
            <a:r>
              <a:rPr lang="nb-NO" dirty="0"/>
              <a:t>Lyn </a:t>
            </a:r>
          </a:p>
          <a:p>
            <a:r>
              <a:rPr lang="nb-NO" dirty="0"/>
              <a:t>Rustad </a:t>
            </a:r>
          </a:p>
          <a:p>
            <a:r>
              <a:rPr lang="nb-NO" dirty="0"/>
              <a:t>Vestre Aker</a:t>
            </a:r>
          </a:p>
        </p:txBody>
      </p:sp>
    </p:spTree>
    <p:extLst>
      <p:ext uri="{BB962C8B-B14F-4D97-AF65-F5344CB8AC3E}">
        <p14:creationId xmlns:p14="http://schemas.microsoft.com/office/powerpoint/2010/main" val="173926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57067-D506-46E0-9500-82E8508C24AA}"/>
              </a:ext>
            </a:extLst>
          </p:cNvPr>
          <p:cNvSpPr>
            <a:spLocks noGrp="1"/>
          </p:cNvSpPr>
          <p:nvPr>
            <p:ph type="title"/>
          </p:nvPr>
        </p:nvSpPr>
        <p:spPr/>
        <p:txBody>
          <a:bodyPr/>
          <a:lstStyle/>
          <a:p>
            <a:r>
              <a:rPr lang="nb-NO" dirty="0"/>
              <a:t>Mål for sesongen i Oslo Skikrets</a:t>
            </a:r>
          </a:p>
        </p:txBody>
      </p:sp>
      <p:sp>
        <p:nvSpPr>
          <p:cNvPr id="3" name="Plassholder for innhold 2">
            <a:extLst>
              <a:ext uri="{FF2B5EF4-FFF2-40B4-BE49-F238E27FC236}">
                <a16:creationId xmlns:a16="http://schemas.microsoft.com/office/drawing/2014/main" id="{A7CFC77B-3576-4BB9-A755-23DCC4A0EDF5}"/>
              </a:ext>
            </a:extLst>
          </p:cNvPr>
          <p:cNvSpPr>
            <a:spLocks noGrp="1"/>
          </p:cNvSpPr>
          <p:nvPr>
            <p:ph idx="1"/>
          </p:nvPr>
        </p:nvSpPr>
        <p:spPr>
          <a:xfrm>
            <a:off x="647564" y="1772816"/>
            <a:ext cx="8244916" cy="4353347"/>
          </a:xfrm>
        </p:spPr>
        <p:txBody>
          <a:bodyPr/>
          <a:lstStyle/>
          <a:p>
            <a:r>
              <a:rPr lang="nb-NO" dirty="0"/>
              <a:t>Attraktiv lokal aktivitet </a:t>
            </a:r>
          </a:p>
          <a:p>
            <a:r>
              <a:rPr lang="nb-NO" dirty="0"/>
              <a:t>Skiforbundet vil at det skal arrangeres renn.</a:t>
            </a:r>
          </a:p>
          <a:p>
            <a:r>
              <a:rPr lang="nb-NO" dirty="0"/>
              <a:t>Aktiv Skikrets</a:t>
            </a:r>
          </a:p>
          <a:p>
            <a:endParaRPr lang="nb-NO" dirty="0"/>
          </a:p>
          <a:p>
            <a:r>
              <a:rPr lang="nb-NO" dirty="0"/>
              <a:t>Fokus på å styrke «levevilkårene» for klubbene</a:t>
            </a:r>
          </a:p>
          <a:p>
            <a:pPr lvl="1"/>
            <a:r>
              <a:rPr lang="nb-NO" dirty="0"/>
              <a:t>Trener utdanning</a:t>
            </a:r>
          </a:p>
          <a:p>
            <a:pPr lvl="1"/>
            <a:r>
              <a:rPr lang="nb-NO" dirty="0"/>
              <a:t>Enklere administrativ hverdag</a:t>
            </a:r>
          </a:p>
          <a:p>
            <a:pPr lvl="1"/>
            <a:r>
              <a:rPr lang="nb-NO" dirty="0"/>
              <a:t>Økonomisk støtte</a:t>
            </a:r>
          </a:p>
          <a:p>
            <a:pPr lvl="1"/>
            <a:r>
              <a:rPr lang="nb-NO" dirty="0"/>
              <a:t>Tilgang til anlegg</a:t>
            </a:r>
          </a:p>
          <a:p>
            <a:pPr marL="457200" lvl="1" indent="0">
              <a:buNone/>
            </a:pPr>
            <a:endParaRPr lang="nb-NO" dirty="0"/>
          </a:p>
        </p:txBody>
      </p:sp>
    </p:spTree>
    <p:extLst>
      <p:ext uri="{BB962C8B-B14F-4D97-AF65-F5344CB8AC3E}">
        <p14:creationId xmlns:p14="http://schemas.microsoft.com/office/powerpoint/2010/main" val="225058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ABF20A-5C5E-4EAE-8F4F-3028EBB1FFD6}"/>
              </a:ext>
            </a:extLst>
          </p:cNvPr>
          <p:cNvSpPr>
            <a:spLocks noGrp="1"/>
          </p:cNvSpPr>
          <p:nvPr>
            <p:ph type="title"/>
          </p:nvPr>
        </p:nvSpPr>
        <p:spPr/>
        <p:txBody>
          <a:bodyPr/>
          <a:lstStyle/>
          <a:p>
            <a:r>
              <a:rPr lang="nb-NO" dirty="0"/>
              <a:t>Egen nettside /veileder for Oslo Skikrets</a:t>
            </a:r>
          </a:p>
        </p:txBody>
      </p:sp>
      <p:pic>
        <p:nvPicPr>
          <p:cNvPr id="4" name="Plassholder for innhold 3">
            <a:extLst>
              <a:ext uri="{FF2B5EF4-FFF2-40B4-BE49-F238E27FC236}">
                <a16:creationId xmlns:a16="http://schemas.microsoft.com/office/drawing/2014/main" id="{9E09F50F-7DD4-4D01-AACA-5E1336FD00F5}"/>
              </a:ext>
            </a:extLst>
          </p:cNvPr>
          <p:cNvPicPr>
            <a:picLocks noGrp="1" noChangeAspect="1"/>
          </p:cNvPicPr>
          <p:nvPr>
            <p:ph idx="1"/>
          </p:nvPr>
        </p:nvPicPr>
        <p:blipFill>
          <a:blip r:embed="rId3"/>
          <a:stretch>
            <a:fillRect/>
          </a:stretch>
        </p:blipFill>
        <p:spPr>
          <a:xfrm>
            <a:off x="1790700" y="1417638"/>
            <a:ext cx="7161872" cy="5416374"/>
          </a:xfrm>
          <a:prstGeom prst="rect">
            <a:avLst/>
          </a:prstGeom>
        </p:spPr>
      </p:pic>
    </p:spTree>
    <p:extLst>
      <p:ext uri="{BB962C8B-B14F-4D97-AF65-F5344CB8AC3E}">
        <p14:creationId xmlns:p14="http://schemas.microsoft.com/office/powerpoint/2010/main" val="1831828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1096D5-22B0-8147-A322-A793C470D442}"/>
              </a:ext>
            </a:extLst>
          </p:cNvPr>
          <p:cNvSpPr>
            <a:spLocks noGrp="1"/>
          </p:cNvSpPr>
          <p:nvPr>
            <p:ph type="title"/>
          </p:nvPr>
        </p:nvSpPr>
        <p:spPr/>
        <p:txBody>
          <a:bodyPr/>
          <a:lstStyle/>
          <a:p>
            <a:r>
              <a:rPr lang="nb-NO" cap="all" dirty="0"/>
              <a:t>BEREDSKAPSGRUPPEN OSLO SKIKRETS</a:t>
            </a:r>
            <a:br>
              <a:rPr lang="nb-NO" cap="all" dirty="0"/>
            </a:br>
            <a:endParaRPr lang="nb-NO" dirty="0"/>
          </a:p>
        </p:txBody>
      </p:sp>
      <p:sp>
        <p:nvSpPr>
          <p:cNvPr id="3" name="Plassholder for innhold 2">
            <a:extLst>
              <a:ext uri="{FF2B5EF4-FFF2-40B4-BE49-F238E27FC236}">
                <a16:creationId xmlns:a16="http://schemas.microsoft.com/office/drawing/2014/main" id="{90F397A9-2B1B-BE4E-A032-FC30E770E2A1}"/>
              </a:ext>
            </a:extLst>
          </p:cNvPr>
          <p:cNvSpPr>
            <a:spLocks noGrp="1"/>
          </p:cNvSpPr>
          <p:nvPr>
            <p:ph idx="1"/>
          </p:nvPr>
        </p:nvSpPr>
        <p:spPr/>
        <p:txBody>
          <a:bodyPr/>
          <a:lstStyle/>
          <a:p>
            <a:r>
              <a:rPr lang="nb-NO" sz="1800" b="1" dirty="0"/>
              <a:t>Espen </a:t>
            </a:r>
            <a:r>
              <a:rPr lang="nb-NO" sz="1800" b="1" dirty="0" err="1"/>
              <a:t>Utaker</a:t>
            </a:r>
            <a:r>
              <a:rPr lang="nb-NO" sz="1800" b="1" dirty="0"/>
              <a:t>(styremedlem): </a:t>
            </a:r>
            <a:r>
              <a:rPr lang="nb-NO" sz="1800" u="sng" dirty="0" err="1"/>
              <a:t>espen.utaker@gmail.com</a:t>
            </a:r>
            <a:r>
              <a:rPr lang="nb-NO" sz="1800" u="sng" dirty="0"/>
              <a:t> (langrenn)</a:t>
            </a:r>
            <a:endParaRPr lang="nb-NO" sz="1800" dirty="0"/>
          </a:p>
          <a:p>
            <a:r>
              <a:rPr lang="nb-NO" sz="1800" b="1" dirty="0"/>
              <a:t>Mette Sannes (styremedlem): </a:t>
            </a:r>
            <a:r>
              <a:rPr lang="nb-NO" sz="1800" u="sng" dirty="0" err="1"/>
              <a:t>mette@online.no</a:t>
            </a:r>
            <a:r>
              <a:rPr lang="nb-NO" sz="1800" u="sng" dirty="0"/>
              <a:t> (kombinert)</a:t>
            </a:r>
            <a:endParaRPr lang="nb-NO" sz="1800" dirty="0"/>
          </a:p>
          <a:p>
            <a:r>
              <a:rPr lang="nb-NO" sz="1800" b="1" dirty="0"/>
              <a:t>Tove Andersen (</a:t>
            </a:r>
            <a:r>
              <a:rPr lang="nb-NO" sz="1800" b="1" dirty="0" err="1"/>
              <a:t>admin</a:t>
            </a:r>
            <a:r>
              <a:rPr lang="nb-NO" sz="1800" b="1" dirty="0"/>
              <a:t> ansatt): </a:t>
            </a:r>
            <a:r>
              <a:rPr lang="nb-NO" sz="1800" u="sng" dirty="0" err="1"/>
              <a:t>Tove.Andersen@skiforbundet.no</a:t>
            </a:r>
            <a:endParaRPr lang="nb-NO" sz="1800" dirty="0"/>
          </a:p>
          <a:p>
            <a:endParaRPr lang="nb-NO" sz="1800" cap="all" dirty="0"/>
          </a:p>
          <a:p>
            <a:r>
              <a:rPr lang="nb-NO" sz="1800" cap="all" dirty="0"/>
              <a:t>NB: ALLE TERMINFESTEDE ARRANGEMENT OG ARRANGEMENT PÅ VEGNE AV OSLO SKIKRETS SKAL LAGE EN RISIKOVURDERING OG HA EN SMITTEVERNPLAN SOM LASTES OPP I SPORTSADMIN HELST 14 DAGER FØR ARRANGEMENTET.</a:t>
            </a:r>
          </a:p>
          <a:p>
            <a:endParaRPr lang="nb-NO" dirty="0"/>
          </a:p>
        </p:txBody>
      </p:sp>
    </p:spTree>
    <p:extLst>
      <p:ext uri="{BB962C8B-B14F-4D97-AF65-F5344CB8AC3E}">
        <p14:creationId xmlns:p14="http://schemas.microsoft.com/office/powerpoint/2010/main" val="149658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D7CE08D-CADD-4D7F-B359-5240C810FF04}"/>
              </a:ext>
            </a:extLst>
          </p:cNvPr>
          <p:cNvSpPr>
            <a:spLocks noGrp="1"/>
          </p:cNvSpPr>
          <p:nvPr>
            <p:ph type="title"/>
          </p:nvPr>
        </p:nvSpPr>
        <p:spPr/>
        <p:txBody>
          <a:bodyPr/>
          <a:lstStyle/>
          <a:p>
            <a:r>
              <a:rPr lang="nb-NO" dirty="0"/>
              <a:t>Trening</a:t>
            </a:r>
          </a:p>
        </p:txBody>
      </p:sp>
      <p:sp>
        <p:nvSpPr>
          <p:cNvPr id="2" name="Plassholder for innhold 1">
            <a:extLst>
              <a:ext uri="{FF2B5EF4-FFF2-40B4-BE49-F238E27FC236}">
                <a16:creationId xmlns:a16="http://schemas.microsoft.com/office/drawing/2014/main" id="{09896F9B-3AB5-4D13-B402-B417A85F257A}"/>
              </a:ext>
            </a:extLst>
          </p:cNvPr>
          <p:cNvSpPr>
            <a:spLocks noGrp="1"/>
          </p:cNvSpPr>
          <p:nvPr>
            <p:ph idx="1"/>
          </p:nvPr>
        </p:nvSpPr>
        <p:spPr>
          <a:xfrm>
            <a:off x="1" y="1417638"/>
            <a:ext cx="6588224" cy="5251722"/>
          </a:xfrm>
        </p:spPr>
        <p:txBody>
          <a:bodyPr/>
          <a:lstStyle/>
          <a:p>
            <a:r>
              <a:rPr lang="nb-NO" dirty="0">
                <a:solidFill>
                  <a:schemeClr val="accent4">
                    <a:lumMod val="50000"/>
                  </a:schemeClr>
                </a:solidFill>
              </a:rPr>
              <a:t>Maks 20 personer i gruppe</a:t>
            </a:r>
          </a:p>
          <a:p>
            <a:r>
              <a:rPr lang="nb-NO" dirty="0">
                <a:solidFill>
                  <a:schemeClr val="accent4">
                    <a:lumMod val="50000"/>
                  </a:schemeClr>
                </a:solidFill>
              </a:rPr>
              <a:t>Alle grupper skal ha minimum 1 ansvarlig leder</a:t>
            </a:r>
          </a:p>
          <a:p>
            <a:r>
              <a:rPr lang="nb-NO" dirty="0">
                <a:solidFill>
                  <a:schemeClr val="accent4">
                    <a:lumMod val="50000"/>
                  </a:schemeClr>
                </a:solidFill>
              </a:rPr>
              <a:t>Samtidig oppmøte for flere grupper kan skje hvis gruppene holdes adskilt under hele treninga</a:t>
            </a:r>
          </a:p>
          <a:p>
            <a:r>
              <a:rPr lang="nb-NO" dirty="0">
                <a:solidFill>
                  <a:schemeClr val="accent4">
                    <a:lumMod val="50000"/>
                  </a:schemeClr>
                </a:solidFill>
              </a:rPr>
              <a:t>Hold avstand, men kortvarig fysisk kontakt for utøvere under 20 år er tillatt</a:t>
            </a:r>
          </a:p>
          <a:p>
            <a:r>
              <a:rPr lang="nb-NO" dirty="0">
                <a:solidFill>
                  <a:schemeClr val="accent4">
                    <a:lumMod val="50000"/>
                  </a:schemeClr>
                </a:solidFill>
              </a:rPr>
              <a:t>Skift hjemme og unngå helst bruk av felles garderober</a:t>
            </a:r>
          </a:p>
          <a:p>
            <a:pPr marL="0" indent="0">
              <a:buNone/>
            </a:pPr>
            <a:endParaRPr lang="nb-NO" dirty="0"/>
          </a:p>
          <a:p>
            <a:endParaRPr lang="nb-NO" dirty="0"/>
          </a:p>
          <a:p>
            <a:endParaRPr lang="nb-NO" dirty="0"/>
          </a:p>
          <a:p>
            <a:endParaRPr lang="nb-NO" dirty="0"/>
          </a:p>
          <a:p>
            <a:endParaRPr lang="nb-NO" dirty="0"/>
          </a:p>
        </p:txBody>
      </p:sp>
      <p:pic>
        <p:nvPicPr>
          <p:cNvPr id="5" name="Bilde 4">
            <a:extLst>
              <a:ext uri="{FF2B5EF4-FFF2-40B4-BE49-F238E27FC236}">
                <a16:creationId xmlns:a16="http://schemas.microsoft.com/office/drawing/2014/main" id="{1162654B-C579-457D-AFC9-72E8A950B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852936"/>
            <a:ext cx="2727910" cy="1724630"/>
          </a:xfrm>
          <a:prstGeom prst="rect">
            <a:avLst/>
          </a:prstGeom>
        </p:spPr>
      </p:pic>
    </p:spTree>
    <p:extLst>
      <p:ext uri="{BB962C8B-B14F-4D97-AF65-F5344CB8AC3E}">
        <p14:creationId xmlns:p14="http://schemas.microsoft.com/office/powerpoint/2010/main" val="1861670660"/>
      </p:ext>
    </p:extLst>
  </p:cSld>
  <p:clrMapOvr>
    <a:masterClrMapping/>
  </p:clrMapOvr>
</p:sld>
</file>

<file path=ppt/theme/theme1.xml><?xml version="1.0" encoding="utf-8"?>
<a:theme xmlns:a="http://schemas.openxmlformats.org/drawingml/2006/main" name="Hordaland skikrets - mal">
  <a:themeElements>
    <a:clrScheme name="Custom 3">
      <a:dk1>
        <a:srgbClr val="ACADAE"/>
      </a:dk1>
      <a:lt1>
        <a:sysClr val="window" lastClr="FFFFFF"/>
      </a:lt1>
      <a:dk2>
        <a:srgbClr val="00B6E3"/>
      </a:dk2>
      <a:lt2>
        <a:srgbClr val="FFFFFF"/>
      </a:lt2>
      <a:accent1>
        <a:srgbClr val="00B6E3"/>
      </a:accent1>
      <a:accent2>
        <a:srgbClr val="ACADAE"/>
      </a:accent2>
      <a:accent3>
        <a:srgbClr val="DE5C51"/>
      </a:accent3>
      <a:accent4>
        <a:srgbClr val="404965"/>
      </a:accent4>
      <a:accent5>
        <a:srgbClr val="AE946F"/>
      </a:accent5>
      <a:accent6>
        <a:srgbClr val="B4B6B9"/>
      </a:accent6>
      <a:hlink>
        <a:srgbClr val="00B6E3"/>
      </a:hlink>
      <a:folHlink>
        <a:srgbClr val="85878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44d28c9d0b145379ee8c43e22284413 xmlns="ea08695c-71a6-424d-b494-0382f1cd8949">
      <Terms xmlns="http://schemas.microsoft.com/office/infopath/2007/PartnerControls"/>
    </p44d28c9d0b145379ee8c43e22284413>
    <d22229a14cba4c45b75955f9fd950afc xmlns="ea08695c-71a6-424d-b494-0382f1cd8949">
      <Terms xmlns="http://schemas.microsoft.com/office/infopath/2007/PartnerControls">
        <TermInfo xmlns="http://schemas.microsoft.com/office/infopath/2007/PartnerControls">
          <TermName xmlns="http://schemas.microsoft.com/office/infopath/2007/PartnerControls">Oslo Skikrets</TermName>
          <TermId xmlns="http://schemas.microsoft.com/office/infopath/2007/PartnerControls">7807bbf4-b6ce-4701-8399-99f4e934f678</TermId>
        </TermInfo>
      </Terms>
    </d22229a14cba4c45b75955f9fd950afc>
    <TaxCatchAll xmlns="ea08695c-71a6-424d-b494-0382f1cd8949">
      <Value>2</Value>
      <Value>37</Value>
    </TaxCatchAll>
    <gb40dc7f2b9d47e88655990f6f9f4134 xmlns="ea08695c-71a6-424d-b494-0382f1cd8949">
      <Terms xmlns="http://schemas.microsoft.com/office/infopath/2007/PartnerControls">
        <TermInfo xmlns="http://schemas.microsoft.com/office/infopath/2007/PartnerControls">
          <TermName xmlns="http://schemas.microsoft.com/office/infopath/2007/PartnerControls">Administrasjon</TermName>
          <TermId xmlns="http://schemas.microsoft.com/office/infopath/2007/PartnerControls">cad3fb6e-e795-41b6-a119-db561a8590a8</TermId>
        </TermInfo>
      </Terms>
    </gb40dc7f2b9d47e88655990f6f9f4134>
    <d03e5549500345819f98d8dbc49daa6e xmlns="ea08695c-71a6-424d-b494-0382f1cd8949">
      <Terms xmlns="http://schemas.microsoft.com/office/infopath/2007/PartnerControls"/>
    </d03e5549500345819f98d8dbc49daa6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55D4A97A6DADF4BA7FCE48CC79A6BD9" ma:contentTypeVersion="19" ma:contentTypeDescription="Opprett et nytt dokument." ma:contentTypeScope="" ma:versionID="73c06dbd6cadce73a4d6018929e1fdf1">
  <xsd:schema xmlns:xsd="http://www.w3.org/2001/XMLSchema" xmlns:xs="http://www.w3.org/2001/XMLSchema" xmlns:p="http://schemas.microsoft.com/office/2006/metadata/properties" xmlns:ns2="ea08695c-71a6-424d-b494-0382f1cd8949" xmlns:ns4="712f3002-266e-4d4e-9ea1-b15283d2fba1" xmlns:ns5="b31df2b4-6f12-4002-b3cc-9177f8e71527" targetNamespace="http://schemas.microsoft.com/office/2006/metadata/properties" ma:root="true" ma:fieldsID="e96382361f72826633bd0f58b5d210fe" ns2:_="" ns4:_="" ns5:_="">
    <xsd:import namespace="ea08695c-71a6-424d-b494-0382f1cd8949"/>
    <xsd:import namespace="712f3002-266e-4d4e-9ea1-b15283d2fba1"/>
    <xsd:import namespace="b31df2b4-6f12-4002-b3cc-9177f8e71527"/>
    <xsd:element name="properties">
      <xsd:complexType>
        <xsd:sequence>
          <xsd:element name="documentManagement">
            <xsd:complexType>
              <xsd:all>
                <xsd:element ref="ns2:gb40dc7f2b9d47e88655990f6f9f4134" minOccurs="0"/>
                <xsd:element ref="ns2:TaxCatchAll" minOccurs="0"/>
                <xsd:element ref="ns2:d22229a14cba4c45b75955f9fd950afc" minOccurs="0"/>
                <xsd:element ref="ns2:p44d28c9d0b145379ee8c43e22284413" minOccurs="0"/>
                <xsd:element ref="ns4:SharedWithUsers" minOccurs="0"/>
                <xsd:element ref="ns4:SharedWithDetails" minOccurs="0"/>
                <xsd:element ref="ns2:d03e5549500345819f98d8dbc49daa6e"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Location"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08695c-71a6-424d-b494-0382f1cd8949" elementFormDefault="qualified">
    <xsd:import namespace="http://schemas.microsoft.com/office/2006/documentManagement/types"/>
    <xsd:import namespace="http://schemas.microsoft.com/office/infopath/2007/PartnerControls"/>
    <xsd:element name="gb40dc7f2b9d47e88655990f6f9f4134" ma:index="9" nillable="true" ma:taxonomy="true" ma:internalName="gb40dc7f2b9d47e88655990f6f9f4134" ma:taxonomyFieldName="NSF_kategori" ma:displayName="NSF_kategori" ma:default="" ma:fieldId="{0b40dc7f-2b9d-47e8-8655-990f6f9f4134}" ma:taxonomyMulti="true" ma:sspId="e15a6db1-ea0c-4764-8265-6093ad78fa3b" ma:termSetId="7db4c022-b818-4a34-995b-7967bb781f53"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30d7da7a-4337-4844-a259-4cde6cf259eb}" ma:internalName="TaxCatchAll" ma:showField="CatchAllData" ma:web="712f3002-266e-4d4e-9ea1-b15283d2fba1">
      <xsd:complexType>
        <xsd:complexContent>
          <xsd:extension base="dms:MultiChoiceLookup">
            <xsd:sequence>
              <xsd:element name="Value" type="dms:Lookup" maxOccurs="unbounded" minOccurs="0" nillable="true"/>
            </xsd:sequence>
          </xsd:extension>
        </xsd:complexContent>
      </xsd:complexType>
    </xsd:element>
    <xsd:element name="d22229a14cba4c45b75955f9fd950afc" ma:index="12" nillable="true" ma:taxonomy="true" ma:internalName="d22229a14cba4c45b75955f9fd950afc" ma:taxonomyFieldName="Krets" ma:displayName="Krets" ma:default="" ma:fieldId="{d22229a1-4cba-4c45-b759-55f9fd950afc}" ma:sspId="e15a6db1-ea0c-4764-8265-6093ad78fa3b" ma:termSetId="95c76912-6bc2-4bc8-98a3-93f53b943dd7" ma:anchorId="00000000-0000-0000-0000-000000000000" ma:open="false" ma:isKeyword="false">
      <xsd:complexType>
        <xsd:sequence>
          <xsd:element ref="pc:Terms" minOccurs="0" maxOccurs="1"/>
        </xsd:sequence>
      </xsd:complexType>
    </xsd:element>
    <xsd:element name="p44d28c9d0b145379ee8c43e22284413" ma:index="14" nillable="true" ma:taxonomy="true" ma:internalName="p44d28c9d0b145379ee8c43e22284413" ma:taxonomyFieldName="Dokumenttype" ma:displayName="Dokumenttype" ma:fieldId="{944d28c9-d0b1-4537-9ee8-c43e22284413}" ma:sspId="e15a6db1-ea0c-4764-8265-6093ad78fa3b" ma:termSetId="1046c103-6001-4432-88af-8ce40aab6d0a" ma:anchorId="00000000-0000-0000-0000-000000000000" ma:open="false" ma:isKeyword="false">
      <xsd:complexType>
        <xsd:sequence>
          <xsd:element ref="pc:Terms" minOccurs="0" maxOccurs="1"/>
        </xsd:sequence>
      </xsd:complexType>
    </xsd:element>
    <xsd:element name="d03e5549500345819f98d8dbc49daa6e" ma:index="18" nillable="true" ma:taxonomy="true" ma:internalName="d03e5549500345819f98d8dbc49daa6e" ma:taxonomyFieldName="arGren" ma:displayName="Gren" ma:default="" ma:fieldId="{d03e5549-5003-4581-9f98-d8dbc49daa6e}" ma:taxonomyMulti="true" ma:sspId="e15a6db1-ea0c-4764-8265-6093ad78fa3b" ma:termSetId="df29e7b6-830d-4142-a885-97c0b83f6b8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2f3002-266e-4d4e-9ea1-b15283d2fba1" elementFormDefault="qualified">
    <xsd:import namespace="http://schemas.microsoft.com/office/2006/documentManagement/types"/>
    <xsd:import namespace="http://schemas.microsoft.com/office/infopath/2007/PartnerControls"/>
    <xsd:element name="SharedWithUsers" ma:index="15"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1df2b4-6f12-4002-b3cc-9177f8e71527"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MediaServiceAuto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86FC00-3FBC-4A62-85F4-5A362BE02041}">
  <ds:schemaRefs>
    <ds:schemaRef ds:uri="http://schemas.microsoft.com/sharepoint/v3/contenttype/forms"/>
  </ds:schemaRefs>
</ds:datastoreItem>
</file>

<file path=customXml/itemProps2.xml><?xml version="1.0" encoding="utf-8"?>
<ds:datastoreItem xmlns:ds="http://schemas.openxmlformats.org/officeDocument/2006/customXml" ds:itemID="{5155A9B4-A590-45A6-8CE1-3C6AFDD4DCF0}">
  <ds:schemaRefs>
    <ds:schemaRef ds:uri="http://purl.org/dc/terms/"/>
    <ds:schemaRef ds:uri="http://schemas.microsoft.com/office/2006/metadata/properties"/>
    <ds:schemaRef ds:uri="http://purl.org/dc/dcmitype/"/>
    <ds:schemaRef ds:uri="http://schemas.microsoft.com/office/infopath/2007/PartnerControls"/>
    <ds:schemaRef ds:uri="6aa4653c-2283-42d9-ad9e-382df8bef104"/>
    <ds:schemaRef ds:uri="http://purl.org/dc/elements/1.1/"/>
    <ds:schemaRef ds:uri="http://schemas.openxmlformats.org/package/2006/metadata/core-properties"/>
    <ds:schemaRef ds:uri="http://schemas.microsoft.com/office/2006/documentManagement/types"/>
    <ds:schemaRef ds:uri="712f3002-266e-4d4e-9ea1-b15283d2fba1"/>
    <ds:schemaRef ds:uri="ea08695c-71a6-424d-b494-0382f1cd8949"/>
    <ds:schemaRef ds:uri="http://www.w3.org/XML/1998/namespace"/>
  </ds:schemaRefs>
</ds:datastoreItem>
</file>

<file path=customXml/itemProps3.xml><?xml version="1.0" encoding="utf-8"?>
<ds:datastoreItem xmlns:ds="http://schemas.openxmlformats.org/officeDocument/2006/customXml" ds:itemID="{348C6970-F9BF-433A-9451-02A8E56EA7C9}"/>
</file>

<file path=docProps/app.xml><?xml version="1.0" encoding="utf-8"?>
<Properties xmlns="http://schemas.openxmlformats.org/officeDocument/2006/extended-properties" xmlns:vt="http://schemas.openxmlformats.org/officeDocument/2006/docPropsVTypes">
  <TotalTime>898</TotalTime>
  <Words>1551</Words>
  <Application>Microsoft Office PowerPoint</Application>
  <PresentationFormat>Skjermfremvisning (4:3)</PresentationFormat>
  <Paragraphs>177</Paragraphs>
  <Slides>22</Slides>
  <Notes>7</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22</vt:i4>
      </vt:variant>
    </vt:vector>
  </HeadingPairs>
  <TitlesOfParts>
    <vt:vector size="30" baseType="lpstr">
      <vt:lpstr>&amp;quot</vt:lpstr>
      <vt:lpstr>Arial</vt:lpstr>
      <vt:lpstr>Calibri</vt:lpstr>
      <vt:lpstr>Georgia</vt:lpstr>
      <vt:lpstr>MuseoSans-300</vt:lpstr>
      <vt:lpstr>Telefon</vt:lpstr>
      <vt:lpstr>Times New Roman</vt:lpstr>
      <vt:lpstr>Hordaland skikrets - mal</vt:lpstr>
      <vt:lpstr>Høstmøte 21.10 langrenn Dagsorden  </vt:lpstr>
      <vt:lpstr>Hedring av våre utøvere</vt:lpstr>
      <vt:lpstr>Hva skjer i Skiforbundet/Skikretsen</vt:lpstr>
      <vt:lpstr>Langrennskomiteen 2020</vt:lpstr>
      <vt:lpstr>Post 3 tildeling: Disse klubbene fikk tildelt midler fra Oslo skikrets</vt:lpstr>
      <vt:lpstr>Mål for sesongen i Oslo Skikrets</vt:lpstr>
      <vt:lpstr>Egen nettside /veileder for Oslo Skikrets</vt:lpstr>
      <vt:lpstr>BEREDSKAPSGRUPPEN OSLO SKIKRETS </vt:lpstr>
      <vt:lpstr>Trening</vt:lpstr>
      <vt:lpstr>Arrangement</vt:lpstr>
      <vt:lpstr>Arrangement – dette gjelder fra 12. oktober</vt:lpstr>
      <vt:lpstr>Regelverk og informasjon</vt:lpstr>
      <vt:lpstr>Digital besøksregistrering</vt:lpstr>
      <vt:lpstr>Vis ansvar – skiidretten er en del av dugnaden</vt:lpstr>
      <vt:lpstr>SKIRENN I VINTER</vt:lpstr>
      <vt:lpstr>Junior:</vt:lpstr>
      <vt:lpstr>15/16-åringer</vt:lpstr>
      <vt:lpstr>13/14-årsklassen:</vt:lpstr>
      <vt:lpstr>Innspill så langt fra noen klubber:</vt:lpstr>
      <vt:lpstr>HSIL: Oslo skifestival</vt:lpstr>
      <vt:lpstr>KM Kjelsås:</vt:lpstr>
      <vt:lpstr>Hvordan kan renn fordeles?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Toril Vik</dc:creator>
  <cp:lastModifiedBy>Tove Andersen</cp:lastModifiedBy>
  <cp:revision>10</cp:revision>
  <dcterms:created xsi:type="dcterms:W3CDTF">2020-10-19T14:27:07Z</dcterms:created>
  <dcterms:modified xsi:type="dcterms:W3CDTF">2020-10-22T07:21:38Z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1f2f09-5496-42b2-b354-435da9be0154_Enabled">
    <vt:lpwstr>True</vt:lpwstr>
  </property>
  <property fmtid="{D5CDD505-2E9C-101B-9397-08002B2CF9AE}" pid="3" name="MSIP_Label_5f1f2f09-5496-42b2-b354-435da9be0154_SiteId">
    <vt:lpwstr>ac53d284-1e6e-43e5-9875-8622312b8a83</vt:lpwstr>
  </property>
  <property fmtid="{D5CDD505-2E9C-101B-9397-08002B2CF9AE}" pid="4" name="MSIP_Label_5f1f2f09-5496-42b2-b354-435da9be0154_Owner">
    <vt:lpwstr>Toril.Vik@skiforbundet.no</vt:lpwstr>
  </property>
  <property fmtid="{D5CDD505-2E9C-101B-9397-08002B2CF9AE}" pid="5" name="MSIP_Label_5f1f2f09-5496-42b2-b354-435da9be0154_SetDate">
    <vt:lpwstr>2020-10-19T14:27:35.1335195Z</vt:lpwstr>
  </property>
  <property fmtid="{D5CDD505-2E9C-101B-9397-08002B2CF9AE}" pid="6" name="MSIP_Label_5f1f2f09-5496-42b2-b354-435da9be0154_Name">
    <vt:lpwstr>Lav</vt:lpwstr>
  </property>
  <property fmtid="{D5CDD505-2E9C-101B-9397-08002B2CF9AE}" pid="7" name="MSIP_Label_5f1f2f09-5496-42b2-b354-435da9be0154_Application">
    <vt:lpwstr>Microsoft Azure Information Protection</vt:lpwstr>
  </property>
  <property fmtid="{D5CDD505-2E9C-101B-9397-08002B2CF9AE}" pid="8" name="MSIP_Label_5f1f2f09-5496-42b2-b354-435da9be0154_ActionId">
    <vt:lpwstr>e1fbef4c-ea52-4708-bb71-720b9f9df2ac</vt:lpwstr>
  </property>
  <property fmtid="{D5CDD505-2E9C-101B-9397-08002B2CF9AE}" pid="9" name="MSIP_Label_5f1f2f09-5496-42b2-b354-435da9be0154_Extended_MSFT_Method">
    <vt:lpwstr>Automatic</vt:lpwstr>
  </property>
  <property fmtid="{D5CDD505-2E9C-101B-9397-08002B2CF9AE}" pid="10" name="Sensitivity">
    <vt:lpwstr>Lav</vt:lpwstr>
  </property>
  <property fmtid="{D5CDD505-2E9C-101B-9397-08002B2CF9AE}" pid="11" name="NSF_kategori">
    <vt:lpwstr>2;#Administrasjon|cad3fb6e-e795-41b6-a119-db561a8590a8</vt:lpwstr>
  </property>
  <property fmtid="{D5CDD505-2E9C-101B-9397-08002B2CF9AE}" pid="12" name="ContentTypeId">
    <vt:lpwstr>0x010100255D4A97A6DADF4BA7FCE48CC79A6BD9</vt:lpwstr>
  </property>
  <property fmtid="{D5CDD505-2E9C-101B-9397-08002B2CF9AE}" pid="13" name="Krets">
    <vt:lpwstr>37;#Oslo Skikrets|7807bbf4-b6ce-4701-8399-99f4e934f678</vt:lpwstr>
  </property>
  <property fmtid="{D5CDD505-2E9C-101B-9397-08002B2CF9AE}" pid="14" name="arGren">
    <vt:lpwstr/>
  </property>
  <property fmtid="{D5CDD505-2E9C-101B-9397-08002B2CF9AE}" pid="15" name="Dokumenttype">
    <vt:lpwstr/>
  </property>
</Properties>
</file>