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647" r:id="rId7"/>
    <p:sldId id="646" r:id="rId8"/>
    <p:sldId id="648" r:id="rId9"/>
    <p:sldId id="649" r:id="rId10"/>
    <p:sldId id="259" r:id="rId11"/>
    <p:sldId id="258" r:id="rId12"/>
    <p:sldId id="633" r:id="rId13"/>
    <p:sldId id="634" r:id="rId14"/>
    <p:sldId id="639" r:id="rId15"/>
    <p:sldId id="637" r:id="rId16"/>
    <p:sldId id="650" r:id="rId17"/>
    <p:sldId id="651" r:id="rId18"/>
  </p:sldIdLst>
  <p:sldSz cx="9144000" cy="6858000" type="screen4x3"/>
  <p:notesSz cx="6794500" cy="9906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85878A"/>
    <a:srgbClr val="BCBEC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E6D68-3F6F-499E-8325-101A37DE138F}" v="5" dt="2020-10-20T05:34:31.879"/>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aks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8" autoAdjust="0"/>
    <p:restoredTop sz="67966" autoAdjust="0"/>
  </p:normalViewPr>
  <p:slideViewPr>
    <p:cSldViewPr snapToObjects="1">
      <p:cViewPr varScale="1">
        <p:scale>
          <a:sx n="50" d="100"/>
          <a:sy n="50" d="100"/>
        </p:scale>
        <p:origin x="2130" y="60"/>
      </p:cViewPr>
      <p:guideLst>
        <p:guide orient="horz" pos="2160"/>
        <p:guide pos="2880"/>
      </p:guideLst>
    </p:cSldViewPr>
  </p:slid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il Vik" userId="394aad49-7966-44f1-8a3f-90e84b0c2418" providerId="ADAL" clId="{533E6D68-3F6F-499E-8325-101A37DE138F}"/>
    <pc:docChg chg="custSel addSld delSld modSld sldOrd">
      <pc:chgData name="Toril Vik" userId="394aad49-7966-44f1-8a3f-90e84b0c2418" providerId="ADAL" clId="{533E6D68-3F6F-499E-8325-101A37DE138F}" dt="2020-10-20T17:57:23.842" v="2717" actId="14100"/>
      <pc:docMkLst>
        <pc:docMk/>
      </pc:docMkLst>
      <pc:sldChg chg="modSp mod modNotesTx">
        <pc:chgData name="Toril Vik" userId="394aad49-7966-44f1-8a3f-90e84b0c2418" providerId="ADAL" clId="{533E6D68-3F6F-499E-8325-101A37DE138F}" dt="2020-10-20T17:14:47.140" v="1861" actId="20577"/>
        <pc:sldMkLst>
          <pc:docMk/>
          <pc:sldMk cId="0" sldId="257"/>
        </pc:sldMkLst>
        <pc:picChg chg="mod">
          <ac:chgData name="Toril Vik" userId="394aad49-7966-44f1-8a3f-90e84b0c2418" providerId="ADAL" clId="{533E6D68-3F6F-499E-8325-101A37DE138F}" dt="2020-10-20T17:14:28.741" v="1860" actId="1076"/>
          <ac:picMkLst>
            <pc:docMk/>
            <pc:sldMk cId="0" sldId="257"/>
            <ac:picMk id="6" creationId="{F5CD72B3-30C4-4569-ADBD-D9B44CDEE496}"/>
          </ac:picMkLst>
        </pc:picChg>
        <pc:picChg chg="mod">
          <ac:chgData name="Toril Vik" userId="394aad49-7966-44f1-8a3f-90e84b0c2418" providerId="ADAL" clId="{533E6D68-3F6F-499E-8325-101A37DE138F}" dt="2020-10-20T17:14:16.970" v="1856" actId="1076"/>
          <ac:picMkLst>
            <pc:docMk/>
            <pc:sldMk cId="0" sldId="257"/>
            <ac:picMk id="7" creationId="{498E7603-0F6E-4AFC-B5DD-81D7A057F272}"/>
          </ac:picMkLst>
        </pc:picChg>
        <pc:picChg chg="mod">
          <ac:chgData name="Toril Vik" userId="394aad49-7966-44f1-8a3f-90e84b0c2418" providerId="ADAL" clId="{533E6D68-3F6F-499E-8325-101A37DE138F}" dt="2020-10-20T17:14:22.211" v="1858" actId="14100"/>
          <ac:picMkLst>
            <pc:docMk/>
            <pc:sldMk cId="0" sldId="257"/>
            <ac:picMk id="8" creationId="{0953F3B1-BCFC-4275-955B-837E0AE83E89}"/>
          </ac:picMkLst>
        </pc:picChg>
      </pc:sldChg>
      <pc:sldChg chg="addSp modSp mod modNotesTx">
        <pc:chgData name="Toril Vik" userId="394aad49-7966-44f1-8a3f-90e84b0c2418" providerId="ADAL" clId="{533E6D68-3F6F-499E-8325-101A37DE138F}" dt="2020-10-20T08:58:00.117" v="1507" actId="20577"/>
        <pc:sldMkLst>
          <pc:docMk/>
          <pc:sldMk cId="2016707127" sldId="258"/>
        </pc:sldMkLst>
        <pc:picChg chg="add mod">
          <ac:chgData name="Toril Vik" userId="394aad49-7966-44f1-8a3f-90e84b0c2418" providerId="ADAL" clId="{533E6D68-3F6F-499E-8325-101A37DE138F}" dt="2020-10-20T05:31:13.831" v="58" actId="14100"/>
          <ac:picMkLst>
            <pc:docMk/>
            <pc:sldMk cId="2016707127" sldId="258"/>
            <ac:picMk id="4" creationId="{392519DB-0D6B-4103-B392-07E818F72CFD}"/>
          </ac:picMkLst>
        </pc:picChg>
      </pc:sldChg>
      <pc:sldChg chg="addSp delSp modSp new mod ord modNotesTx">
        <pc:chgData name="Toril Vik" userId="394aad49-7966-44f1-8a3f-90e84b0c2418" providerId="ADAL" clId="{533E6D68-3F6F-499E-8325-101A37DE138F}" dt="2020-10-20T05:38:00.215" v="246" actId="20577"/>
        <pc:sldMkLst>
          <pc:docMk/>
          <pc:sldMk cId="1831828388" sldId="259"/>
        </pc:sldMkLst>
        <pc:spChg chg="mod">
          <ac:chgData name="Toril Vik" userId="394aad49-7966-44f1-8a3f-90e84b0c2418" providerId="ADAL" clId="{533E6D68-3F6F-499E-8325-101A37DE138F}" dt="2020-10-19T18:18:27.965" v="46" actId="20577"/>
          <ac:spMkLst>
            <pc:docMk/>
            <pc:sldMk cId="1831828388" sldId="259"/>
            <ac:spMk id="2" creationId="{03ABF20A-5C5E-4EAE-8F4F-3028EBB1FFD6}"/>
          </ac:spMkLst>
        </pc:spChg>
        <pc:spChg chg="del">
          <ac:chgData name="Toril Vik" userId="394aad49-7966-44f1-8a3f-90e84b0c2418" providerId="ADAL" clId="{533E6D68-3F6F-499E-8325-101A37DE138F}" dt="2020-10-19T18:17:51.714" v="3"/>
          <ac:spMkLst>
            <pc:docMk/>
            <pc:sldMk cId="1831828388" sldId="259"/>
            <ac:spMk id="3" creationId="{DE69BC12-4806-4A6F-B257-0E4967F1B9F4}"/>
          </ac:spMkLst>
        </pc:spChg>
        <pc:picChg chg="add mod">
          <ac:chgData name="Toril Vik" userId="394aad49-7966-44f1-8a3f-90e84b0c2418" providerId="ADAL" clId="{533E6D68-3F6F-499E-8325-101A37DE138F}" dt="2020-10-19T18:19:20.917" v="52" actId="14100"/>
          <ac:picMkLst>
            <pc:docMk/>
            <pc:sldMk cId="1831828388" sldId="259"/>
            <ac:picMk id="4" creationId="{9E09F50F-7DD4-4D01-AACA-5E1336FD00F5}"/>
          </ac:picMkLst>
        </pc:picChg>
      </pc:sldChg>
      <pc:sldChg chg="modSp add mod modTransition">
        <pc:chgData name="Toril Vik" userId="394aad49-7966-44f1-8a3f-90e84b0c2418" providerId="ADAL" clId="{533E6D68-3F6F-499E-8325-101A37DE138F}" dt="2020-10-20T05:36:20.198" v="100" actId="1076"/>
        <pc:sldMkLst>
          <pc:docMk/>
          <pc:sldMk cId="2870676334" sldId="624"/>
        </pc:sldMkLst>
        <pc:spChg chg="mod">
          <ac:chgData name="Toril Vik" userId="394aad49-7966-44f1-8a3f-90e84b0c2418" providerId="ADAL" clId="{533E6D68-3F6F-499E-8325-101A37DE138F}" dt="2020-10-20T05:36:20.198" v="100" actId="1076"/>
          <ac:spMkLst>
            <pc:docMk/>
            <pc:sldMk cId="2870676334" sldId="624"/>
            <ac:spMk id="2" creationId="{00000000-0000-0000-0000-000000000000}"/>
          </ac:spMkLst>
        </pc:spChg>
      </pc:sldChg>
      <pc:sldChg chg="add">
        <pc:chgData name="Toril Vik" userId="394aad49-7966-44f1-8a3f-90e84b0c2418" providerId="ADAL" clId="{533E6D68-3F6F-499E-8325-101A37DE138F}" dt="2020-10-20T05:34:31.869" v="90"/>
        <pc:sldMkLst>
          <pc:docMk/>
          <pc:sldMk cId="3108053288" sldId="625"/>
        </pc:sldMkLst>
      </pc:sldChg>
      <pc:sldChg chg="modSp add del mod">
        <pc:chgData name="Toril Vik" userId="394aad49-7966-44f1-8a3f-90e84b0c2418" providerId="ADAL" clId="{533E6D68-3F6F-499E-8325-101A37DE138F}" dt="2020-10-20T05:34:32.002" v="93" actId="27636"/>
        <pc:sldMkLst>
          <pc:docMk/>
          <pc:sldMk cId="220993653" sldId="631"/>
        </pc:sldMkLst>
        <pc:spChg chg="mod">
          <ac:chgData name="Toril Vik" userId="394aad49-7966-44f1-8a3f-90e84b0c2418" providerId="ADAL" clId="{533E6D68-3F6F-499E-8325-101A37DE138F}" dt="2020-10-20T05:34:32.002" v="93" actId="27636"/>
          <ac:spMkLst>
            <pc:docMk/>
            <pc:sldMk cId="220993653" sldId="631"/>
            <ac:spMk id="2" creationId="{9D67364B-E988-49C6-89B7-A2E955DB6FD2}"/>
          </ac:spMkLst>
        </pc:spChg>
        <pc:spChg chg="mod">
          <ac:chgData name="Toril Vik" userId="394aad49-7966-44f1-8a3f-90e84b0c2418" providerId="ADAL" clId="{533E6D68-3F6F-499E-8325-101A37DE138F}" dt="2020-10-20T05:34:31.998" v="92" actId="27636"/>
          <ac:spMkLst>
            <pc:docMk/>
            <pc:sldMk cId="220993653" sldId="631"/>
            <ac:spMk id="3" creationId="{3D95B69B-A9C1-483B-A01F-5625C2DD688F}"/>
          </ac:spMkLst>
        </pc:spChg>
      </pc:sldChg>
      <pc:sldChg chg="modSp add del mod">
        <pc:chgData name="Toril Vik" userId="394aad49-7966-44f1-8a3f-90e84b0c2418" providerId="ADAL" clId="{533E6D68-3F6F-499E-8325-101A37DE138F}" dt="2020-10-20T05:34:32.029" v="95" actId="27636"/>
        <pc:sldMkLst>
          <pc:docMk/>
          <pc:sldMk cId="1831732382" sldId="632"/>
        </pc:sldMkLst>
        <pc:spChg chg="mod">
          <ac:chgData name="Toril Vik" userId="394aad49-7966-44f1-8a3f-90e84b0c2418" providerId="ADAL" clId="{533E6D68-3F6F-499E-8325-101A37DE138F}" dt="2020-10-20T05:34:32.009" v="94" actId="27636"/>
          <ac:spMkLst>
            <pc:docMk/>
            <pc:sldMk cId="1831732382" sldId="632"/>
            <ac:spMk id="2" creationId="{12C9C6C8-4C92-45C0-AE25-0D23D456C88F}"/>
          </ac:spMkLst>
        </pc:spChg>
        <pc:spChg chg="mod">
          <ac:chgData name="Toril Vik" userId="394aad49-7966-44f1-8a3f-90e84b0c2418" providerId="ADAL" clId="{533E6D68-3F6F-499E-8325-101A37DE138F}" dt="2020-10-20T05:34:32.029" v="95" actId="27636"/>
          <ac:spMkLst>
            <pc:docMk/>
            <pc:sldMk cId="1831732382" sldId="632"/>
            <ac:spMk id="3" creationId="{4FE2DE47-9F50-4CF6-A087-2D06FA3E8882}"/>
          </ac:spMkLst>
        </pc:spChg>
      </pc:sldChg>
      <pc:sldChg chg="modSp new mod">
        <pc:chgData name="Toril Vik" userId="394aad49-7966-44f1-8a3f-90e84b0c2418" providerId="ADAL" clId="{533E6D68-3F6F-499E-8325-101A37DE138F}" dt="2020-10-20T05:32:44.735" v="79" actId="20577"/>
        <pc:sldMkLst>
          <pc:docMk/>
          <pc:sldMk cId="2874220492" sldId="633"/>
        </pc:sldMkLst>
        <pc:spChg chg="mod">
          <ac:chgData name="Toril Vik" userId="394aad49-7966-44f1-8a3f-90e84b0c2418" providerId="ADAL" clId="{533E6D68-3F6F-499E-8325-101A37DE138F}" dt="2020-10-20T05:32:44.735" v="79" actId="20577"/>
          <ac:spMkLst>
            <pc:docMk/>
            <pc:sldMk cId="2874220492" sldId="633"/>
            <ac:spMk id="2" creationId="{39CC5FB4-C967-40D1-8943-E30A28EE0E35}"/>
          </ac:spMkLst>
        </pc:spChg>
        <pc:spChg chg="mod">
          <ac:chgData name="Toril Vik" userId="394aad49-7966-44f1-8a3f-90e84b0c2418" providerId="ADAL" clId="{533E6D68-3F6F-499E-8325-101A37DE138F}" dt="2020-10-20T05:32:39.743" v="68" actId="14100"/>
          <ac:spMkLst>
            <pc:docMk/>
            <pc:sldMk cId="2874220492" sldId="633"/>
            <ac:spMk id="3" creationId="{497AC6EE-D7E5-4D5C-8AFC-091EB9F584AF}"/>
          </ac:spMkLst>
        </pc:spChg>
      </pc:sldChg>
      <pc:sldChg chg="addSp delSp modSp new mod">
        <pc:chgData name="Toril Vik" userId="394aad49-7966-44f1-8a3f-90e84b0c2418" providerId="ADAL" clId="{533E6D68-3F6F-499E-8325-101A37DE138F}" dt="2020-10-20T05:34:38.544" v="99" actId="478"/>
        <pc:sldMkLst>
          <pc:docMk/>
          <pc:sldMk cId="98479611" sldId="634"/>
        </pc:sldMkLst>
        <pc:spChg chg="mod">
          <ac:chgData name="Toril Vik" userId="394aad49-7966-44f1-8a3f-90e84b0c2418" providerId="ADAL" clId="{533E6D68-3F6F-499E-8325-101A37DE138F}" dt="2020-10-20T05:33:06.803" v="82"/>
          <ac:spMkLst>
            <pc:docMk/>
            <pc:sldMk cId="98479611" sldId="634"/>
            <ac:spMk id="2" creationId="{8ED070C5-02D6-4FF7-A25E-7E741AFDFC80}"/>
          </ac:spMkLst>
        </pc:spChg>
        <pc:spChg chg="mod">
          <ac:chgData name="Toril Vik" userId="394aad49-7966-44f1-8a3f-90e84b0c2418" providerId="ADAL" clId="{533E6D68-3F6F-499E-8325-101A37DE138F}" dt="2020-10-20T05:33:40.878" v="87" actId="255"/>
          <ac:spMkLst>
            <pc:docMk/>
            <pc:sldMk cId="98479611" sldId="634"/>
            <ac:spMk id="3" creationId="{EA7FE0D0-D7BB-4D6B-9726-5C5DE3DD0C11}"/>
          </ac:spMkLst>
        </pc:spChg>
        <pc:spChg chg="add del mod">
          <ac:chgData name="Toril Vik" userId="394aad49-7966-44f1-8a3f-90e84b0c2418" providerId="ADAL" clId="{533E6D68-3F6F-499E-8325-101A37DE138F}" dt="2020-10-20T05:34:38.544" v="99" actId="478"/>
          <ac:spMkLst>
            <pc:docMk/>
            <pc:sldMk cId="98479611" sldId="634"/>
            <ac:spMk id="5" creationId="{9BBEC03E-B5F7-4E3B-B359-1091C70372F8}"/>
          </ac:spMkLst>
        </pc:spChg>
      </pc:sldChg>
      <pc:sldChg chg="add">
        <pc:chgData name="Toril Vik" userId="394aad49-7966-44f1-8a3f-90e84b0c2418" providerId="ADAL" clId="{533E6D68-3F6F-499E-8325-101A37DE138F}" dt="2020-10-20T05:34:31.869" v="90"/>
        <pc:sldMkLst>
          <pc:docMk/>
          <pc:sldMk cId="1861670660" sldId="637"/>
        </pc:sldMkLst>
      </pc:sldChg>
      <pc:sldChg chg="add">
        <pc:chgData name="Toril Vik" userId="394aad49-7966-44f1-8a3f-90e84b0c2418" providerId="ADAL" clId="{533E6D68-3F6F-499E-8325-101A37DE138F}" dt="2020-10-20T05:34:31.869" v="90"/>
        <pc:sldMkLst>
          <pc:docMk/>
          <pc:sldMk cId="1765965118" sldId="639"/>
        </pc:sldMkLst>
      </pc:sldChg>
      <pc:sldChg chg="add">
        <pc:chgData name="Toril Vik" userId="394aad49-7966-44f1-8a3f-90e84b0c2418" providerId="ADAL" clId="{533E6D68-3F6F-499E-8325-101A37DE138F}" dt="2020-10-20T05:34:31.869" v="90"/>
        <pc:sldMkLst>
          <pc:docMk/>
          <pc:sldMk cId="1721479074" sldId="640"/>
        </pc:sldMkLst>
      </pc:sldChg>
      <pc:sldChg chg="add">
        <pc:chgData name="Toril Vik" userId="394aad49-7966-44f1-8a3f-90e84b0c2418" providerId="ADAL" clId="{533E6D68-3F6F-499E-8325-101A37DE138F}" dt="2020-10-20T05:34:31.869" v="90"/>
        <pc:sldMkLst>
          <pc:docMk/>
          <pc:sldMk cId="810814874" sldId="641"/>
        </pc:sldMkLst>
      </pc:sldChg>
      <pc:sldChg chg="add">
        <pc:chgData name="Toril Vik" userId="394aad49-7966-44f1-8a3f-90e84b0c2418" providerId="ADAL" clId="{533E6D68-3F6F-499E-8325-101A37DE138F}" dt="2020-10-20T05:34:31.869" v="90"/>
        <pc:sldMkLst>
          <pc:docMk/>
          <pc:sldMk cId="2845041914" sldId="643"/>
        </pc:sldMkLst>
      </pc:sldChg>
      <pc:sldChg chg="modSp add mod">
        <pc:chgData name="Toril Vik" userId="394aad49-7966-44f1-8a3f-90e84b0c2418" providerId="ADAL" clId="{533E6D68-3F6F-499E-8325-101A37DE138F}" dt="2020-10-20T05:34:32.042" v="97" actId="27636"/>
        <pc:sldMkLst>
          <pc:docMk/>
          <pc:sldMk cId="2215254499" sldId="644"/>
        </pc:sldMkLst>
        <pc:spChg chg="mod">
          <ac:chgData name="Toril Vik" userId="394aad49-7966-44f1-8a3f-90e84b0c2418" providerId="ADAL" clId="{533E6D68-3F6F-499E-8325-101A37DE138F}" dt="2020-10-20T05:34:32.042" v="97" actId="27636"/>
          <ac:spMkLst>
            <pc:docMk/>
            <pc:sldMk cId="2215254499" sldId="644"/>
            <ac:spMk id="2" creationId="{F84E2C86-9A19-4797-9477-80E0704BF51D}"/>
          </ac:spMkLst>
        </pc:spChg>
        <pc:spChg chg="mod">
          <ac:chgData name="Toril Vik" userId="394aad49-7966-44f1-8a3f-90e84b0c2418" providerId="ADAL" clId="{533E6D68-3F6F-499E-8325-101A37DE138F}" dt="2020-10-20T05:34:32.037" v="96" actId="27636"/>
          <ac:spMkLst>
            <pc:docMk/>
            <pc:sldMk cId="2215254499" sldId="644"/>
            <ac:spMk id="3" creationId="{7ED58EE3-5415-4D71-BFD6-889ACBC254A3}"/>
          </ac:spMkLst>
        </pc:spChg>
      </pc:sldChg>
      <pc:sldChg chg="modSp new mod">
        <pc:chgData name="Toril Vik" userId="394aad49-7966-44f1-8a3f-90e84b0c2418" providerId="ADAL" clId="{533E6D68-3F6F-499E-8325-101A37DE138F}" dt="2020-10-20T05:37:04.920" v="171" actId="20577"/>
        <pc:sldMkLst>
          <pc:docMk/>
          <pc:sldMk cId="2588513202" sldId="645"/>
        </pc:sldMkLst>
        <pc:spChg chg="mod">
          <ac:chgData name="Toril Vik" userId="394aad49-7966-44f1-8a3f-90e84b0c2418" providerId="ADAL" clId="{533E6D68-3F6F-499E-8325-101A37DE138F}" dt="2020-10-20T05:37:04.920" v="171" actId="20577"/>
          <ac:spMkLst>
            <pc:docMk/>
            <pc:sldMk cId="2588513202" sldId="645"/>
            <ac:spMk id="3" creationId="{88A8A7AD-2DB9-4B12-9E2D-2657DC0094C7}"/>
          </ac:spMkLst>
        </pc:spChg>
      </pc:sldChg>
      <pc:sldChg chg="modSp new mod modNotesTx">
        <pc:chgData name="Toril Vik" userId="394aad49-7966-44f1-8a3f-90e84b0c2418" providerId="ADAL" clId="{533E6D68-3F6F-499E-8325-101A37DE138F}" dt="2020-10-20T17:57:23.842" v="2717" actId="14100"/>
        <pc:sldMkLst>
          <pc:docMk/>
          <pc:sldMk cId="2250588855" sldId="646"/>
        </pc:sldMkLst>
        <pc:spChg chg="mod">
          <ac:chgData name="Toril Vik" userId="394aad49-7966-44f1-8a3f-90e84b0c2418" providerId="ADAL" clId="{533E6D68-3F6F-499E-8325-101A37DE138F}" dt="2020-10-20T05:38:29.711" v="280" actId="20577"/>
          <ac:spMkLst>
            <pc:docMk/>
            <pc:sldMk cId="2250588855" sldId="646"/>
            <ac:spMk id="2" creationId="{A0E57067-D506-46E0-9500-82E8508C24AA}"/>
          </ac:spMkLst>
        </pc:spChg>
        <pc:spChg chg="mod">
          <ac:chgData name="Toril Vik" userId="394aad49-7966-44f1-8a3f-90e84b0c2418" providerId="ADAL" clId="{533E6D68-3F6F-499E-8325-101A37DE138F}" dt="2020-10-20T17:57:23.842" v="2717" actId="14100"/>
          <ac:spMkLst>
            <pc:docMk/>
            <pc:sldMk cId="2250588855" sldId="646"/>
            <ac:spMk id="3" creationId="{A7CFC77B-3576-4BB9-A755-23DCC4A0EDF5}"/>
          </ac:spMkLst>
        </pc:spChg>
      </pc:sldChg>
      <pc:sldChg chg="modSp new mod ord modNotesTx">
        <pc:chgData name="Toril Vik" userId="394aad49-7966-44f1-8a3f-90e84b0c2418" providerId="ADAL" clId="{533E6D68-3F6F-499E-8325-101A37DE138F}" dt="2020-10-20T17:57:19.692" v="2716" actId="14100"/>
        <pc:sldMkLst>
          <pc:docMk/>
          <pc:sldMk cId="569829165" sldId="647"/>
        </pc:sldMkLst>
        <pc:spChg chg="mod">
          <ac:chgData name="Toril Vik" userId="394aad49-7966-44f1-8a3f-90e84b0c2418" providerId="ADAL" clId="{533E6D68-3F6F-499E-8325-101A37DE138F}" dt="2020-10-20T17:11:39.875" v="1822" actId="20577"/>
          <ac:spMkLst>
            <pc:docMk/>
            <pc:sldMk cId="569829165" sldId="647"/>
            <ac:spMk id="2" creationId="{1A939DB9-D563-4617-9E89-82D9984FBDE8}"/>
          </ac:spMkLst>
        </pc:spChg>
        <pc:spChg chg="mod">
          <ac:chgData name="Toril Vik" userId="394aad49-7966-44f1-8a3f-90e84b0c2418" providerId="ADAL" clId="{533E6D68-3F6F-499E-8325-101A37DE138F}" dt="2020-10-20T17:57:19.692" v="2716" actId="14100"/>
          <ac:spMkLst>
            <pc:docMk/>
            <pc:sldMk cId="569829165" sldId="647"/>
            <ac:spMk id="3" creationId="{302D0177-13F6-4846-8287-C3BF74566B67}"/>
          </ac:spMkLst>
        </pc:spChg>
      </pc:sldChg>
      <pc:sldMasterChg chg="delSldLayout">
        <pc:chgData name="Toril Vik" userId="394aad49-7966-44f1-8a3f-90e84b0c2418" providerId="ADAL" clId="{533E6D68-3F6F-499E-8325-101A37DE138F}" dt="2020-10-20T05:33:50.532" v="88" actId="47"/>
        <pc:sldMasterMkLst>
          <pc:docMk/>
          <pc:sldMasterMk cId="0" sldId="2147483648"/>
        </pc:sldMasterMkLst>
        <pc:sldLayoutChg chg="del">
          <pc:chgData name="Toril Vik" userId="394aad49-7966-44f1-8a3f-90e84b0c2418" providerId="ADAL" clId="{533E6D68-3F6F-499E-8325-101A37DE138F}" dt="2020-10-20T05:33:50.532" v="88" actId="47"/>
          <pc:sldLayoutMkLst>
            <pc:docMk/>
            <pc:sldMasterMk cId="0" sldId="2147483648"/>
            <pc:sldLayoutMk cId="3025902890" sldId="214748369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E7B80-F0EE-41C4-8EBD-9EBF17DC5FCF}"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117679E8-E83B-4730-9545-B22B5A86B08E}">
      <dgm:prSet/>
      <dgm:spPr/>
      <dgm:t>
        <a:bodyPr/>
        <a:lstStyle/>
        <a:p>
          <a:r>
            <a:rPr lang="nb-NO"/>
            <a:t>Egen gruppe i kretsen som jobber med dette</a:t>
          </a:r>
          <a:endParaRPr lang="en-US"/>
        </a:p>
      </dgm:t>
    </dgm:pt>
    <dgm:pt modelId="{A6585CED-4AF1-45DA-8D62-4FA9B062C9A9}" type="parTrans" cxnId="{858D7CE7-6E89-4012-A2D6-9588EF2695F4}">
      <dgm:prSet/>
      <dgm:spPr/>
      <dgm:t>
        <a:bodyPr/>
        <a:lstStyle/>
        <a:p>
          <a:endParaRPr lang="en-US"/>
        </a:p>
      </dgm:t>
    </dgm:pt>
    <dgm:pt modelId="{7C426131-CD6C-4DEE-8051-F23D83928F66}" type="sibTrans" cxnId="{858D7CE7-6E89-4012-A2D6-9588EF2695F4}">
      <dgm:prSet/>
      <dgm:spPr/>
      <dgm:t>
        <a:bodyPr/>
        <a:lstStyle/>
        <a:p>
          <a:endParaRPr lang="en-US"/>
        </a:p>
      </dgm:t>
    </dgm:pt>
    <dgm:pt modelId="{B14BA7C2-7990-46B5-A6D7-360137FF755A}">
      <dgm:prSet/>
      <dgm:spPr/>
      <dgm:t>
        <a:bodyPr/>
        <a:lstStyle/>
        <a:p>
          <a:r>
            <a:rPr lang="nb-NO"/>
            <a:t>Utfordrer oss</a:t>
          </a:r>
          <a:endParaRPr lang="en-US"/>
        </a:p>
      </dgm:t>
    </dgm:pt>
    <dgm:pt modelId="{2FC2E1D1-78C8-4213-A5B0-5A11632F7BB9}" type="parTrans" cxnId="{CCF2A193-4DD4-4880-9860-DA3955FC934E}">
      <dgm:prSet/>
      <dgm:spPr/>
      <dgm:t>
        <a:bodyPr/>
        <a:lstStyle/>
        <a:p>
          <a:endParaRPr lang="en-US"/>
        </a:p>
      </dgm:t>
    </dgm:pt>
    <dgm:pt modelId="{7F2FC1A9-77A6-4052-9E4B-D43DD541712C}" type="sibTrans" cxnId="{CCF2A193-4DD4-4880-9860-DA3955FC934E}">
      <dgm:prSet/>
      <dgm:spPr/>
      <dgm:t>
        <a:bodyPr/>
        <a:lstStyle/>
        <a:p>
          <a:endParaRPr lang="en-US"/>
        </a:p>
      </dgm:t>
    </dgm:pt>
    <dgm:pt modelId="{0F9A94EA-D9A8-4B7B-BE30-18380409D481}">
      <dgm:prSet/>
      <dgm:spPr/>
      <dgm:t>
        <a:bodyPr/>
        <a:lstStyle/>
        <a:p>
          <a:r>
            <a:rPr lang="nb-NO"/>
            <a:t>Vær kreative</a:t>
          </a:r>
          <a:endParaRPr lang="en-US"/>
        </a:p>
      </dgm:t>
    </dgm:pt>
    <dgm:pt modelId="{111DD418-F09C-41D7-B93E-418AC992A7BC}" type="parTrans" cxnId="{0407FAE8-32CF-42F4-AB64-496569795E45}">
      <dgm:prSet/>
      <dgm:spPr/>
      <dgm:t>
        <a:bodyPr/>
        <a:lstStyle/>
        <a:p>
          <a:endParaRPr lang="en-US"/>
        </a:p>
      </dgm:t>
    </dgm:pt>
    <dgm:pt modelId="{732EBA3A-B1B2-4C68-A088-194C5DF082CB}" type="sibTrans" cxnId="{0407FAE8-32CF-42F4-AB64-496569795E45}">
      <dgm:prSet/>
      <dgm:spPr/>
      <dgm:t>
        <a:bodyPr/>
        <a:lstStyle/>
        <a:p>
          <a:endParaRPr lang="en-US"/>
        </a:p>
      </dgm:t>
    </dgm:pt>
    <dgm:pt modelId="{D1646873-41BB-4194-867D-E2E4FD944DCE}" type="pres">
      <dgm:prSet presAssocID="{B40E7B80-F0EE-41C4-8EBD-9EBF17DC5FCF}" presName="root" presStyleCnt="0">
        <dgm:presLayoutVars>
          <dgm:dir/>
          <dgm:resizeHandles val="exact"/>
        </dgm:presLayoutVars>
      </dgm:prSet>
      <dgm:spPr/>
      <dgm:t>
        <a:bodyPr/>
        <a:lstStyle/>
        <a:p>
          <a:endParaRPr lang="nb-NO"/>
        </a:p>
      </dgm:t>
    </dgm:pt>
    <dgm:pt modelId="{F78C7019-DB61-4D54-8A66-5852CD302210}" type="pres">
      <dgm:prSet presAssocID="{117679E8-E83B-4730-9545-B22B5A86B08E}" presName="compNode" presStyleCnt="0"/>
      <dgm:spPr/>
    </dgm:pt>
    <dgm:pt modelId="{96BE1A50-D7CF-413B-97BF-CDB13793F6AF}" type="pres">
      <dgm:prSet presAssocID="{117679E8-E83B-4730-9545-B22B5A86B0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ukere"/>
        </a:ext>
      </dgm:extLst>
    </dgm:pt>
    <dgm:pt modelId="{349346C1-FD31-4CD2-83C8-CE407FA4EA15}" type="pres">
      <dgm:prSet presAssocID="{117679E8-E83B-4730-9545-B22B5A86B08E}" presName="spaceRect" presStyleCnt="0"/>
      <dgm:spPr/>
    </dgm:pt>
    <dgm:pt modelId="{E7E66887-5300-44AF-AE96-2B6550331FAE}" type="pres">
      <dgm:prSet presAssocID="{117679E8-E83B-4730-9545-B22B5A86B08E}" presName="textRect" presStyleLbl="revTx" presStyleIdx="0" presStyleCnt="3">
        <dgm:presLayoutVars>
          <dgm:chMax val="1"/>
          <dgm:chPref val="1"/>
        </dgm:presLayoutVars>
      </dgm:prSet>
      <dgm:spPr/>
      <dgm:t>
        <a:bodyPr/>
        <a:lstStyle/>
        <a:p>
          <a:endParaRPr lang="nb-NO"/>
        </a:p>
      </dgm:t>
    </dgm:pt>
    <dgm:pt modelId="{104D7F5C-BE33-4E15-A581-21A4DE452304}" type="pres">
      <dgm:prSet presAssocID="{7C426131-CD6C-4DEE-8051-F23D83928F66}" presName="sibTrans" presStyleCnt="0"/>
      <dgm:spPr/>
    </dgm:pt>
    <dgm:pt modelId="{22BFB794-294F-42D5-9D32-DEB46BE97030}" type="pres">
      <dgm:prSet presAssocID="{B14BA7C2-7990-46B5-A6D7-360137FF755A}" presName="compNode" presStyleCnt="0"/>
      <dgm:spPr/>
    </dgm:pt>
    <dgm:pt modelId="{17D23291-8C80-4A30-B980-8814D60D5C24}" type="pres">
      <dgm:prSet presAssocID="{B14BA7C2-7990-46B5-A6D7-360137FF75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merking"/>
        </a:ext>
      </dgm:extLst>
    </dgm:pt>
    <dgm:pt modelId="{F3845E7F-2E36-4C7D-8BDF-601CF7F51E1F}" type="pres">
      <dgm:prSet presAssocID="{B14BA7C2-7990-46B5-A6D7-360137FF755A}" presName="spaceRect" presStyleCnt="0"/>
      <dgm:spPr/>
    </dgm:pt>
    <dgm:pt modelId="{C7493C3F-4145-43D2-AA36-E755D59AFA06}" type="pres">
      <dgm:prSet presAssocID="{B14BA7C2-7990-46B5-A6D7-360137FF755A}" presName="textRect" presStyleLbl="revTx" presStyleIdx="1" presStyleCnt="3">
        <dgm:presLayoutVars>
          <dgm:chMax val="1"/>
          <dgm:chPref val="1"/>
        </dgm:presLayoutVars>
      </dgm:prSet>
      <dgm:spPr/>
      <dgm:t>
        <a:bodyPr/>
        <a:lstStyle/>
        <a:p>
          <a:endParaRPr lang="nb-NO"/>
        </a:p>
      </dgm:t>
    </dgm:pt>
    <dgm:pt modelId="{168C5A51-BA9C-44BA-B75A-4831690AF1E4}" type="pres">
      <dgm:prSet presAssocID="{7F2FC1A9-77A6-4052-9E4B-D43DD541712C}" presName="sibTrans" presStyleCnt="0"/>
      <dgm:spPr/>
    </dgm:pt>
    <dgm:pt modelId="{F90A90E1-A152-4D47-9631-396C7F4CA98A}" type="pres">
      <dgm:prSet presAssocID="{0F9A94EA-D9A8-4B7B-BE30-18380409D481}" presName="compNode" presStyleCnt="0"/>
      <dgm:spPr/>
    </dgm:pt>
    <dgm:pt modelId="{7924E2D5-8565-4026-9246-2599F664F523}" type="pres">
      <dgm:prSet presAssocID="{0F9A94EA-D9A8-4B7B-BE30-18380409D4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l"/>
        </a:ext>
      </dgm:extLst>
    </dgm:pt>
    <dgm:pt modelId="{C9172E71-81C1-4545-9CBA-2E3D6578EE47}" type="pres">
      <dgm:prSet presAssocID="{0F9A94EA-D9A8-4B7B-BE30-18380409D481}" presName="spaceRect" presStyleCnt="0"/>
      <dgm:spPr/>
    </dgm:pt>
    <dgm:pt modelId="{A35DB834-6CCC-448A-B8FA-9F1D53E391DB}" type="pres">
      <dgm:prSet presAssocID="{0F9A94EA-D9A8-4B7B-BE30-18380409D481}" presName="textRect" presStyleLbl="revTx" presStyleIdx="2" presStyleCnt="3">
        <dgm:presLayoutVars>
          <dgm:chMax val="1"/>
          <dgm:chPref val="1"/>
        </dgm:presLayoutVars>
      </dgm:prSet>
      <dgm:spPr/>
      <dgm:t>
        <a:bodyPr/>
        <a:lstStyle/>
        <a:p>
          <a:endParaRPr lang="nb-NO"/>
        </a:p>
      </dgm:t>
    </dgm:pt>
  </dgm:ptLst>
  <dgm:cxnLst>
    <dgm:cxn modelId="{C3FE1FE6-86C5-45BB-8539-C40666523789}" type="presOf" srcId="{117679E8-E83B-4730-9545-B22B5A86B08E}" destId="{E7E66887-5300-44AF-AE96-2B6550331FAE}" srcOrd="0" destOrd="0" presId="urn:microsoft.com/office/officeart/2018/2/layout/IconLabelList"/>
    <dgm:cxn modelId="{D650DDD5-65DB-421B-A566-B29BE63EF4CE}" type="presOf" srcId="{B40E7B80-F0EE-41C4-8EBD-9EBF17DC5FCF}" destId="{D1646873-41BB-4194-867D-E2E4FD944DCE}" srcOrd="0" destOrd="0" presId="urn:microsoft.com/office/officeart/2018/2/layout/IconLabelList"/>
    <dgm:cxn modelId="{CCF2A193-4DD4-4880-9860-DA3955FC934E}" srcId="{B40E7B80-F0EE-41C4-8EBD-9EBF17DC5FCF}" destId="{B14BA7C2-7990-46B5-A6D7-360137FF755A}" srcOrd="1" destOrd="0" parTransId="{2FC2E1D1-78C8-4213-A5B0-5A11632F7BB9}" sibTransId="{7F2FC1A9-77A6-4052-9E4B-D43DD541712C}"/>
    <dgm:cxn modelId="{ABCC97EC-3224-4DC7-84A0-7F5C074E2E2B}" type="presOf" srcId="{B14BA7C2-7990-46B5-A6D7-360137FF755A}" destId="{C7493C3F-4145-43D2-AA36-E755D59AFA06}" srcOrd="0" destOrd="0" presId="urn:microsoft.com/office/officeart/2018/2/layout/IconLabelList"/>
    <dgm:cxn modelId="{0407FAE8-32CF-42F4-AB64-496569795E45}" srcId="{B40E7B80-F0EE-41C4-8EBD-9EBF17DC5FCF}" destId="{0F9A94EA-D9A8-4B7B-BE30-18380409D481}" srcOrd="2" destOrd="0" parTransId="{111DD418-F09C-41D7-B93E-418AC992A7BC}" sibTransId="{732EBA3A-B1B2-4C68-A088-194C5DF082CB}"/>
    <dgm:cxn modelId="{99AFF1E7-F854-46EE-9889-B20B8C1AB367}" type="presOf" srcId="{0F9A94EA-D9A8-4B7B-BE30-18380409D481}" destId="{A35DB834-6CCC-448A-B8FA-9F1D53E391DB}" srcOrd="0" destOrd="0" presId="urn:microsoft.com/office/officeart/2018/2/layout/IconLabelList"/>
    <dgm:cxn modelId="{858D7CE7-6E89-4012-A2D6-9588EF2695F4}" srcId="{B40E7B80-F0EE-41C4-8EBD-9EBF17DC5FCF}" destId="{117679E8-E83B-4730-9545-B22B5A86B08E}" srcOrd="0" destOrd="0" parTransId="{A6585CED-4AF1-45DA-8D62-4FA9B062C9A9}" sibTransId="{7C426131-CD6C-4DEE-8051-F23D83928F66}"/>
    <dgm:cxn modelId="{096357CD-BC0E-4990-AEA4-E63AC4BEB976}" type="presParOf" srcId="{D1646873-41BB-4194-867D-E2E4FD944DCE}" destId="{F78C7019-DB61-4D54-8A66-5852CD302210}" srcOrd="0" destOrd="0" presId="urn:microsoft.com/office/officeart/2018/2/layout/IconLabelList"/>
    <dgm:cxn modelId="{A17D9C31-CBDA-4052-BF4F-4E327E05CB21}" type="presParOf" srcId="{F78C7019-DB61-4D54-8A66-5852CD302210}" destId="{96BE1A50-D7CF-413B-97BF-CDB13793F6AF}" srcOrd="0" destOrd="0" presId="urn:microsoft.com/office/officeart/2018/2/layout/IconLabelList"/>
    <dgm:cxn modelId="{C1600AAF-BDF9-4575-8E1D-8ACA0BC69789}" type="presParOf" srcId="{F78C7019-DB61-4D54-8A66-5852CD302210}" destId="{349346C1-FD31-4CD2-83C8-CE407FA4EA15}" srcOrd="1" destOrd="0" presId="urn:microsoft.com/office/officeart/2018/2/layout/IconLabelList"/>
    <dgm:cxn modelId="{630530EE-77A5-46B3-BD0D-8EAB9CBD7FAD}" type="presParOf" srcId="{F78C7019-DB61-4D54-8A66-5852CD302210}" destId="{E7E66887-5300-44AF-AE96-2B6550331FAE}" srcOrd="2" destOrd="0" presId="urn:microsoft.com/office/officeart/2018/2/layout/IconLabelList"/>
    <dgm:cxn modelId="{BA5EA94F-BB5F-428C-8B19-CCB105B9E7C4}" type="presParOf" srcId="{D1646873-41BB-4194-867D-E2E4FD944DCE}" destId="{104D7F5C-BE33-4E15-A581-21A4DE452304}" srcOrd="1" destOrd="0" presId="urn:microsoft.com/office/officeart/2018/2/layout/IconLabelList"/>
    <dgm:cxn modelId="{A92D67A5-AF20-4301-85F8-27B2930603C3}" type="presParOf" srcId="{D1646873-41BB-4194-867D-E2E4FD944DCE}" destId="{22BFB794-294F-42D5-9D32-DEB46BE97030}" srcOrd="2" destOrd="0" presId="urn:microsoft.com/office/officeart/2018/2/layout/IconLabelList"/>
    <dgm:cxn modelId="{17372C5F-A76C-4AA8-95F2-99218CC4153C}" type="presParOf" srcId="{22BFB794-294F-42D5-9D32-DEB46BE97030}" destId="{17D23291-8C80-4A30-B980-8814D60D5C24}" srcOrd="0" destOrd="0" presId="urn:microsoft.com/office/officeart/2018/2/layout/IconLabelList"/>
    <dgm:cxn modelId="{0DD8FB2C-B81A-44BC-AB9A-B99A0813C8B2}" type="presParOf" srcId="{22BFB794-294F-42D5-9D32-DEB46BE97030}" destId="{F3845E7F-2E36-4C7D-8BDF-601CF7F51E1F}" srcOrd="1" destOrd="0" presId="urn:microsoft.com/office/officeart/2018/2/layout/IconLabelList"/>
    <dgm:cxn modelId="{E72C2A93-3564-456B-9985-8365120546EF}" type="presParOf" srcId="{22BFB794-294F-42D5-9D32-DEB46BE97030}" destId="{C7493C3F-4145-43D2-AA36-E755D59AFA06}" srcOrd="2" destOrd="0" presId="urn:microsoft.com/office/officeart/2018/2/layout/IconLabelList"/>
    <dgm:cxn modelId="{24C5D163-8359-47CB-90E6-83577C9DA569}" type="presParOf" srcId="{D1646873-41BB-4194-867D-E2E4FD944DCE}" destId="{168C5A51-BA9C-44BA-B75A-4831690AF1E4}" srcOrd="3" destOrd="0" presId="urn:microsoft.com/office/officeart/2018/2/layout/IconLabelList"/>
    <dgm:cxn modelId="{49DFA426-6B9B-4F46-83E9-E8F1258F50D8}" type="presParOf" srcId="{D1646873-41BB-4194-867D-E2E4FD944DCE}" destId="{F90A90E1-A152-4D47-9631-396C7F4CA98A}" srcOrd="4" destOrd="0" presId="urn:microsoft.com/office/officeart/2018/2/layout/IconLabelList"/>
    <dgm:cxn modelId="{B34DF7FC-43A2-44A1-A439-C892F3DE4E1D}" type="presParOf" srcId="{F90A90E1-A152-4D47-9631-396C7F4CA98A}" destId="{7924E2D5-8565-4026-9246-2599F664F523}" srcOrd="0" destOrd="0" presId="urn:microsoft.com/office/officeart/2018/2/layout/IconLabelList"/>
    <dgm:cxn modelId="{9C1348FF-EB52-4160-A17D-3CF70E3CEAE8}" type="presParOf" srcId="{F90A90E1-A152-4D47-9631-396C7F4CA98A}" destId="{C9172E71-81C1-4545-9CBA-2E3D6578EE47}" srcOrd="1" destOrd="0" presId="urn:microsoft.com/office/officeart/2018/2/layout/IconLabelList"/>
    <dgm:cxn modelId="{F71072B0-FB1A-4F46-8798-CED210CB9720}" type="presParOf" srcId="{F90A90E1-A152-4D47-9631-396C7F4CA98A}" destId="{A35DB834-6CCC-448A-B8FA-9F1D53E391D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E1A50-D7CF-413B-97BF-CDB13793F6AF}">
      <dsp:nvSpPr>
        <dsp:cNvPr id="0" name=""/>
        <dsp:cNvSpPr/>
      </dsp:nvSpPr>
      <dsp:spPr>
        <a:xfrm>
          <a:off x="687712" y="1321069"/>
          <a:ext cx="881128" cy="8811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E66887-5300-44AF-AE96-2B6550331FAE}">
      <dsp:nvSpPr>
        <dsp:cNvPr id="0" name=""/>
        <dsp:cNvSpPr/>
      </dsp:nvSpPr>
      <dsp:spPr>
        <a:xfrm>
          <a:off x="149245" y="2484893"/>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nb-NO" sz="1800" kern="1200"/>
            <a:t>Egen gruppe i kretsen som jobber med dette</a:t>
          </a:r>
          <a:endParaRPr lang="en-US" sz="1800" kern="1200"/>
        </a:p>
      </dsp:txBody>
      <dsp:txXfrm>
        <a:off x="149245" y="2484893"/>
        <a:ext cx="1958062" cy="720000"/>
      </dsp:txXfrm>
    </dsp:sp>
    <dsp:sp modelId="{17D23291-8C80-4A30-B980-8814D60D5C24}">
      <dsp:nvSpPr>
        <dsp:cNvPr id="0" name=""/>
        <dsp:cNvSpPr/>
      </dsp:nvSpPr>
      <dsp:spPr>
        <a:xfrm>
          <a:off x="2988435" y="1321069"/>
          <a:ext cx="881128" cy="8811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493C3F-4145-43D2-AA36-E755D59AFA06}">
      <dsp:nvSpPr>
        <dsp:cNvPr id="0" name=""/>
        <dsp:cNvSpPr/>
      </dsp:nvSpPr>
      <dsp:spPr>
        <a:xfrm>
          <a:off x="2449968" y="2484893"/>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nb-NO" sz="1800" kern="1200"/>
            <a:t>Utfordrer oss</a:t>
          </a:r>
          <a:endParaRPr lang="en-US" sz="1800" kern="1200"/>
        </a:p>
      </dsp:txBody>
      <dsp:txXfrm>
        <a:off x="2449968" y="2484893"/>
        <a:ext cx="1958062" cy="720000"/>
      </dsp:txXfrm>
    </dsp:sp>
    <dsp:sp modelId="{7924E2D5-8565-4026-9246-2599F664F523}">
      <dsp:nvSpPr>
        <dsp:cNvPr id="0" name=""/>
        <dsp:cNvSpPr/>
      </dsp:nvSpPr>
      <dsp:spPr>
        <a:xfrm>
          <a:off x="5289159" y="1321069"/>
          <a:ext cx="881128" cy="8811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5DB834-6CCC-448A-B8FA-9F1D53E391DB}">
      <dsp:nvSpPr>
        <dsp:cNvPr id="0" name=""/>
        <dsp:cNvSpPr/>
      </dsp:nvSpPr>
      <dsp:spPr>
        <a:xfrm>
          <a:off x="4750692" y="2484893"/>
          <a:ext cx="1958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nb-NO" sz="1800" kern="1200"/>
            <a:t>Vær kreative</a:t>
          </a:r>
          <a:endParaRPr lang="en-US" sz="1800" kern="1200"/>
        </a:p>
      </dsp:txBody>
      <dsp:txXfrm>
        <a:off x="4750692" y="2484893"/>
        <a:ext cx="19580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20483"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BFB6090-CEDD-4C5A-9EBD-8BD65E9E9031}" type="datetime1">
              <a:rPr lang="nb-NO"/>
              <a:pPr>
                <a:defRPr/>
              </a:pPr>
              <a:t>21.10.2020</a:t>
            </a:fld>
            <a:endParaRPr lang="nb-NO"/>
          </a:p>
        </p:txBody>
      </p:sp>
      <p:sp>
        <p:nvSpPr>
          <p:cNvPr id="20484"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20485"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336A680-72DC-4658-801B-D2E7CF4A0D4B}" type="slidenum">
              <a:rPr lang="nb-NO"/>
              <a:pPr>
                <a:defRPr/>
              </a:pPr>
              <a:t>‹#›</a:t>
            </a:fld>
            <a:endParaRPr 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b-NO"/>
          </a:p>
        </p:txBody>
      </p:sp>
      <p:sp>
        <p:nvSpPr>
          <p:cNvPr id="22531"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0187DDB-4A13-4561-A046-AE98A15F21A2}" type="datetime1">
              <a:rPr lang="nb-NO"/>
              <a:pPr>
                <a:defRPr/>
              </a:pPr>
              <a:t>21.10.2020</a:t>
            </a:fld>
            <a:endParaRPr lang="nb-NO"/>
          </a:p>
        </p:txBody>
      </p:sp>
      <p:sp>
        <p:nvSpPr>
          <p:cNvPr id="512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2534"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b-NO"/>
          </a:p>
        </p:txBody>
      </p:sp>
      <p:sp>
        <p:nvSpPr>
          <p:cNvPr id="22535"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9F70425-4D22-48C4-9D79-85F4BAAB5A47}" type="slidenum">
              <a:rPr lang="nb-NO"/>
              <a:pPr>
                <a:defRPr/>
              </a:pPr>
              <a:t>‹#›</a:t>
            </a:fld>
            <a:endParaRPr lang="nb-NO"/>
          </a:p>
        </p:txBody>
      </p:sp>
    </p:spTree>
    <p:extLst>
      <p:ext uri="{BB962C8B-B14F-4D97-AF65-F5344CB8AC3E}">
        <p14:creationId xmlns:p14="http://schemas.microsoft.com/office/powerpoint/2010/main" val="39182736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skulle hedre våre flotte utøvere </a:t>
            </a:r>
            <a:r>
              <a:rPr lang="nb-NO" dirty="0" smtClean="0"/>
              <a:t>Helt </a:t>
            </a:r>
            <a:r>
              <a:rPr lang="nb-NO" dirty="0"/>
              <a:t>fra Verdensmestere/WC vinnere til de som skulle få sin Jubileumspokal og </a:t>
            </a:r>
            <a:r>
              <a:rPr lang="nb-NO" dirty="0" smtClean="0"/>
              <a:t>bestemannspremier</a:t>
            </a:r>
            <a:r>
              <a:rPr lang="nb-NO" dirty="0"/>
              <a:t>. Liste over disse ligger på nettsiden og de vil få sine utmerkelser overlevert lokalt.</a:t>
            </a:r>
          </a:p>
          <a:p>
            <a:r>
              <a:rPr lang="nb-NO" dirty="0"/>
              <a:t>Bildet er </a:t>
            </a:r>
            <a:r>
              <a:rPr lang="nb-NO" b="1" dirty="0">
                <a:solidFill>
                  <a:schemeClr val="bg1"/>
                </a:solidFill>
              </a:rPr>
              <a:t>Kaja </a:t>
            </a:r>
            <a:r>
              <a:rPr lang="nb-NO" b="1" dirty="0" err="1">
                <a:solidFill>
                  <a:schemeClr val="bg1"/>
                </a:solidFill>
              </a:rPr>
              <a:t>Norbye</a:t>
            </a:r>
            <a:r>
              <a:rPr lang="nb-NO" b="1" dirty="0">
                <a:solidFill>
                  <a:schemeClr val="bg1"/>
                </a:solidFill>
              </a:rPr>
              <a:t>, Jar M Riiber, Iver </a:t>
            </a:r>
            <a:r>
              <a:rPr lang="nb-NO" b="1" dirty="0" err="1">
                <a:solidFill>
                  <a:schemeClr val="bg1"/>
                </a:solidFill>
              </a:rPr>
              <a:t>Tildheim</a:t>
            </a:r>
            <a:r>
              <a:rPr lang="nb-NO" b="1" dirty="0">
                <a:solidFill>
                  <a:schemeClr val="bg1"/>
                </a:solidFill>
              </a:rPr>
              <a:t> Andersen og Sander </a:t>
            </a:r>
            <a:r>
              <a:rPr lang="nb-NO" b="1" dirty="0" err="1">
                <a:solidFill>
                  <a:schemeClr val="bg1"/>
                </a:solidFill>
              </a:rPr>
              <a:t>Vossan</a:t>
            </a:r>
            <a:r>
              <a:rPr lang="nb-NO" b="1" dirty="0">
                <a:solidFill>
                  <a:schemeClr val="bg1"/>
                </a:solidFill>
              </a:rPr>
              <a:t> Eriksen  Vi har utøvere i alle grener som har gode resultater på nesten alle nivå.</a:t>
            </a:r>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2</a:t>
            </a:fld>
            <a:endParaRPr lang="nb-NO"/>
          </a:p>
        </p:txBody>
      </p:sp>
    </p:spTree>
    <p:extLst>
      <p:ext uri="{BB962C8B-B14F-4D97-AF65-F5344CB8AC3E}">
        <p14:creationId xmlns:p14="http://schemas.microsoft.com/office/powerpoint/2010/main" val="122129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har vært en 4 </a:t>
            </a:r>
            <a:r>
              <a:rPr lang="nb-NO" dirty="0" err="1"/>
              <a:t>mnd</a:t>
            </a:r>
            <a:r>
              <a:rPr lang="nb-NO" dirty="0"/>
              <a:t> periode uten annet enn helt «livsnødveldig» arbeid – økonomi + litt til – begynner å komme </a:t>
            </a:r>
            <a:r>
              <a:rPr lang="nb-NO" dirty="0" err="1"/>
              <a:t>ajour</a:t>
            </a:r>
            <a:endParaRPr lang="nb-NO" dirty="0"/>
          </a:p>
          <a:p>
            <a:endParaRPr lang="nb-NO" dirty="0"/>
          </a:p>
          <a:p>
            <a:r>
              <a:rPr lang="nb-NO" dirty="0"/>
              <a:t>Alle grenene er i full gang med planlegging av aktiviteter gjennom høsten og vinteren. Prøver å planlegge så likt som vanlig sesong</a:t>
            </a:r>
          </a:p>
          <a:p>
            <a:endParaRPr lang="nb-NO" dirty="0"/>
          </a:p>
          <a:p>
            <a:r>
              <a:rPr lang="nb-NO" dirty="0"/>
              <a:t>Skiting i </a:t>
            </a:r>
            <a:r>
              <a:rPr lang="nb-NO" dirty="0" smtClean="0"/>
              <a:t>Ålesund </a:t>
            </a:r>
            <a:r>
              <a:rPr lang="nb-NO" dirty="0"/>
              <a:t>– Mange viktige beslutninger som skal tas. Det er store endringer på gang</a:t>
            </a:r>
          </a:p>
          <a:p>
            <a:endParaRPr lang="nb-NO" dirty="0"/>
          </a:p>
          <a:p>
            <a:endParaRPr lang="nb-NO" dirty="0"/>
          </a:p>
          <a:p>
            <a:r>
              <a:rPr lang="nb-NO" dirty="0"/>
              <a:t>Til Skikretstinget i juni – ny handlingsplan og valg av nytt Skikretsstyre</a:t>
            </a:r>
          </a:p>
          <a:p>
            <a:endParaRPr lang="nb-NO" dirty="0"/>
          </a:p>
          <a:p>
            <a:r>
              <a:rPr lang="nb-NO" dirty="0" smtClean="0"/>
              <a:t>Organisasjonsutvalget </a:t>
            </a:r>
            <a:r>
              <a:rPr lang="nb-NO" dirty="0"/>
              <a:t>har sagt at arbeidet mot klubb  bør styrkes gjennom kretsleddet. Dette er en spennende prosess. Også at NSF sentralt har lagt ned Utviklingsavdeling og delegert arbeidet med rekruttering og bredde til grenleddet.</a:t>
            </a:r>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3</a:t>
            </a:fld>
            <a:endParaRPr lang="nb-NO"/>
          </a:p>
        </p:txBody>
      </p:sp>
    </p:spTree>
    <p:extLst>
      <p:ext uri="{BB962C8B-B14F-4D97-AF65-F5344CB8AC3E}">
        <p14:creationId xmlns:p14="http://schemas.microsoft.com/office/powerpoint/2010/main" val="245483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viktigste aktiviteten vil i år foregå lokalt og for noen regionalt. Ønske om å gjøre det mer attraktivt og lage gode løsninger så alle får være med. </a:t>
            </a:r>
            <a:r>
              <a:rPr lang="nb-NO" sz="1800" dirty="0">
                <a:effectLst/>
                <a:latin typeface="Calibri" panose="020F0502020204030204" pitchFamily="34" charset="0"/>
              </a:rPr>
              <a:t>U</a:t>
            </a:r>
            <a:r>
              <a:rPr lang="nb-NO" sz="1800" dirty="0">
                <a:effectLst/>
                <a:latin typeface="Calibri" panose="020F0502020204030204" pitchFamily="34" charset="0"/>
                <a:ea typeface="Calibri" panose="020F0502020204030204" pitchFamily="34" charset="0"/>
              </a:rPr>
              <a:t>tfordrer de som nå står som arrangører eller nye arr kommende vinter. Kan de tenke seg å arrangere flere renn, gjerne mer uhøytidelige, men få de med på terminlista ?  Bør gjelde alle grener (Kan nevne at vi i Lillomarka tenker å påta oss enda et renn,- et </a:t>
            </a:r>
            <a:r>
              <a:rPr lang="nb-NO" sz="1800" dirty="0" err="1">
                <a:effectLst/>
                <a:latin typeface="Calibri" panose="020F0502020204030204" pitchFamily="34" charset="0"/>
                <a:ea typeface="Calibri" panose="020F0502020204030204" pitchFamily="34" charset="0"/>
              </a:rPr>
              <a:t>langrennscrossrenn</a:t>
            </a:r>
            <a:r>
              <a:rPr lang="nb-NO" sz="1800" dirty="0">
                <a:effectLst/>
                <a:latin typeface="Calibri" panose="020F0502020204030204" pitchFamily="34" charset="0"/>
                <a:ea typeface="Calibri" panose="020F0502020204030204" pitchFamily="34" charset="0"/>
              </a:rPr>
              <a:t> på en ledig dato eller på en hverdagskveld).  Hva med </a:t>
            </a:r>
            <a:r>
              <a:rPr lang="nb-NO" sz="1800" dirty="0" err="1">
                <a:effectLst/>
                <a:latin typeface="Calibri" panose="020F0502020204030204" pitchFamily="34" charset="0"/>
                <a:ea typeface="Calibri" panose="020F0502020204030204" pitchFamily="34" charset="0"/>
              </a:rPr>
              <a:t>arr.på</a:t>
            </a:r>
            <a:r>
              <a:rPr lang="nb-NO" sz="1800" dirty="0">
                <a:effectLst/>
                <a:latin typeface="Calibri" panose="020F0502020204030204" pitchFamily="34" charset="0"/>
                <a:ea typeface="Calibri" panose="020F0502020204030204" pitchFamily="34" charset="0"/>
              </a:rPr>
              <a:t> tvers av grener ?</a:t>
            </a:r>
            <a:endParaRPr lang="nb-NO" dirty="0"/>
          </a:p>
          <a:p>
            <a:endParaRPr lang="nb-NO" dirty="0"/>
          </a:p>
          <a:p>
            <a:r>
              <a:rPr lang="nb-NO" dirty="0"/>
              <a:t>Øke kontakten med klubbene/grenene og jobbe sammen for å løse «lokale» utfordringer. Jobbe på tvers av gren og for «sårbare» grupper. Bidra til å styrke tilbud til Funksjonshemmede og ikke etnisk norske. Målet er å gi gode tilbud til flere og innlemme flere i Skifamilien. Ta tak i enkelt elementer i Handlingsplanen og følge de helt til utførelse.</a:t>
            </a:r>
          </a:p>
          <a:p>
            <a:endParaRPr lang="nb-NO" dirty="0"/>
          </a:p>
          <a:p>
            <a:r>
              <a:rPr lang="nb-NO" dirty="0"/>
              <a:t>Økonomi som barriere – OIK og Oslo kommune – kanskje egne «tiltak/</a:t>
            </a:r>
            <a:r>
              <a:rPr lang="nb-NO" dirty="0" err="1"/>
              <a:t>støtteordnigner</a:t>
            </a:r>
            <a:r>
              <a:rPr lang="nb-NO" dirty="0"/>
              <a:t>» for å få de som trenger det en ekstra «bistand» over en periode</a:t>
            </a:r>
          </a:p>
          <a:p>
            <a:endParaRPr lang="nb-NO" dirty="0"/>
          </a:p>
          <a:p>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4</a:t>
            </a:fld>
            <a:endParaRPr lang="nb-NO"/>
          </a:p>
        </p:txBody>
      </p:sp>
    </p:spTree>
    <p:extLst>
      <p:ext uri="{BB962C8B-B14F-4D97-AF65-F5344CB8AC3E}">
        <p14:creationId xmlns:p14="http://schemas.microsoft.com/office/powerpoint/2010/main" val="4004176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nb-NO" b="0" u="none" strike="noStrike" cap="all" dirty="0">
                <a:solidFill>
                  <a:srgbClr val="3C3C3B"/>
                </a:solidFill>
                <a:effectLst/>
                <a:latin typeface="Telefon"/>
              </a:rPr>
              <a:t>NB: Alle terminfestede arrangement og arrangement på vegne av Oslo skikrets skal lage en risikovurdering og ha en smittevernplan som lastes opp i </a:t>
            </a:r>
            <a:r>
              <a:rPr lang="nb-NO" b="0" u="none" strike="noStrike" cap="all" dirty="0" err="1">
                <a:solidFill>
                  <a:srgbClr val="3C3C3B"/>
                </a:solidFill>
                <a:effectLst/>
                <a:latin typeface="Telefon"/>
              </a:rPr>
              <a:t>Sportsadmin</a:t>
            </a:r>
            <a:r>
              <a:rPr lang="nb-NO" b="0" u="none" strike="noStrike" cap="all" dirty="0">
                <a:solidFill>
                  <a:srgbClr val="3C3C3B"/>
                </a:solidFill>
                <a:effectLst/>
                <a:latin typeface="Telefon"/>
              </a:rPr>
              <a:t> helst 14 dager før arrangementet. Hvis dere har problemer ta kontakt med Skikretsen/Administrasjon</a:t>
            </a:r>
          </a:p>
          <a:p>
            <a:pPr algn="l" fontAlgn="base"/>
            <a:endParaRPr lang="nb-NO" b="1" u="none" strike="noStrike" cap="all" dirty="0">
              <a:solidFill>
                <a:srgbClr val="3C3C3B"/>
              </a:solidFill>
              <a:effectLst/>
              <a:latin typeface="Telefon"/>
            </a:endParaRPr>
          </a:p>
          <a:p>
            <a:pPr algn="l" fontAlgn="base"/>
            <a:r>
              <a:rPr lang="nb-NO" b="1" u="none" strike="noStrike" cap="all" dirty="0">
                <a:solidFill>
                  <a:srgbClr val="3C3C3B"/>
                </a:solidFill>
                <a:effectLst/>
                <a:latin typeface="Telefon"/>
              </a:rPr>
              <a:t>Beredskapsgruppen Oslo skikrets ang Korona er: </a:t>
            </a:r>
            <a:endParaRPr lang="nb-NO" b="0" u="none" strike="noStrike" cap="all" dirty="0">
              <a:solidFill>
                <a:srgbClr val="3C3C3B"/>
              </a:solidFill>
              <a:effectLst/>
              <a:latin typeface="Telefon"/>
            </a:endParaRPr>
          </a:p>
          <a:p>
            <a:pPr algn="l" fontAlgn="base"/>
            <a:r>
              <a:rPr lang="nb-NO" b="1" u="none" strike="noStrike" dirty="0">
                <a:solidFill>
                  <a:srgbClr val="3C3C3B"/>
                </a:solidFill>
                <a:effectLst/>
                <a:latin typeface="&amp;quot"/>
              </a:rPr>
              <a:t>Espen Utaker(styremedlem): </a:t>
            </a:r>
            <a:r>
              <a:rPr lang="nb-NO" u="sng" strike="noStrike" dirty="0">
                <a:solidFill>
                  <a:srgbClr val="000120"/>
                </a:solidFill>
                <a:effectLst/>
                <a:latin typeface="&amp;quot"/>
              </a:rPr>
              <a:t>espen.utaker@gmail.com</a:t>
            </a:r>
            <a:endParaRPr lang="nb-NO" u="none" strike="noStrike" dirty="0">
              <a:solidFill>
                <a:srgbClr val="3C3C3B"/>
              </a:solidFill>
              <a:effectLst/>
              <a:latin typeface="&amp;quot"/>
            </a:endParaRPr>
          </a:p>
          <a:p>
            <a:pPr algn="l" fontAlgn="base"/>
            <a:r>
              <a:rPr lang="nb-NO" b="1" u="none" strike="noStrike" dirty="0">
                <a:solidFill>
                  <a:srgbClr val="3C3C3B"/>
                </a:solidFill>
                <a:effectLst/>
                <a:latin typeface="&amp;quot"/>
              </a:rPr>
              <a:t>Mette Sannes(styremedlem): </a:t>
            </a:r>
            <a:r>
              <a:rPr lang="nb-NO" u="sng" strike="noStrike" dirty="0">
                <a:solidFill>
                  <a:srgbClr val="000120"/>
                </a:solidFill>
                <a:effectLst/>
                <a:latin typeface="&amp;quot"/>
              </a:rPr>
              <a:t>mette@online.no</a:t>
            </a:r>
            <a:endParaRPr lang="nb-NO" u="none" strike="noStrike" dirty="0">
              <a:solidFill>
                <a:srgbClr val="3C3C3B"/>
              </a:solidFill>
              <a:effectLst/>
              <a:latin typeface="&amp;quot"/>
            </a:endParaRPr>
          </a:p>
          <a:p>
            <a:pPr algn="l" fontAlgn="base"/>
            <a:r>
              <a:rPr lang="nb-NO" b="1" u="none" strike="noStrike" dirty="0">
                <a:solidFill>
                  <a:srgbClr val="3C3C3B"/>
                </a:solidFill>
                <a:effectLst/>
                <a:latin typeface="&amp;quot"/>
              </a:rPr>
              <a:t>Tove Andersen(</a:t>
            </a:r>
            <a:r>
              <a:rPr lang="nb-NO" b="1" u="none" strike="noStrike" dirty="0" err="1">
                <a:solidFill>
                  <a:srgbClr val="3C3C3B"/>
                </a:solidFill>
                <a:effectLst/>
                <a:latin typeface="&amp;quot"/>
              </a:rPr>
              <a:t>admin</a:t>
            </a:r>
            <a:r>
              <a:rPr lang="nb-NO" b="1" u="none" strike="noStrike" dirty="0">
                <a:solidFill>
                  <a:srgbClr val="3C3C3B"/>
                </a:solidFill>
                <a:effectLst/>
                <a:latin typeface="&amp;quot"/>
              </a:rPr>
              <a:t> ansatt): </a:t>
            </a:r>
            <a:r>
              <a:rPr lang="nb-NO" u="sng" strike="noStrike" dirty="0">
                <a:solidFill>
                  <a:srgbClr val="000120"/>
                </a:solidFill>
                <a:effectLst/>
                <a:latin typeface="&amp;quot"/>
              </a:rPr>
              <a:t>Tove.Andersen@skiforbundet.no</a:t>
            </a:r>
            <a:endParaRPr lang="nb-NO" u="none" strike="noStrike" dirty="0">
              <a:solidFill>
                <a:srgbClr val="3C3C3B"/>
              </a:solidFill>
              <a:effectLst/>
              <a:latin typeface="&amp;quot"/>
            </a:endParaRPr>
          </a:p>
          <a:p>
            <a:endParaRPr lang="nb-NO" dirty="0"/>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7</a:t>
            </a:fld>
            <a:endParaRPr lang="nb-NO"/>
          </a:p>
        </p:txBody>
      </p:sp>
    </p:spTree>
    <p:extLst>
      <p:ext uri="{BB962C8B-B14F-4D97-AF65-F5344CB8AC3E}">
        <p14:creationId xmlns:p14="http://schemas.microsoft.com/office/powerpoint/2010/main" val="321994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Arrangere fremfor å avlyse – se muligheter. Er det økonomi som er barriere så kan man søke o</a:t>
            </a:r>
          </a:p>
        </p:txBody>
      </p:sp>
      <p:sp>
        <p:nvSpPr>
          <p:cNvPr id="4" name="Plassholder for lysbildenummer 3"/>
          <p:cNvSpPr>
            <a:spLocks noGrp="1"/>
          </p:cNvSpPr>
          <p:nvPr>
            <p:ph type="sldNum" sz="quarter" idx="5"/>
          </p:nvPr>
        </p:nvSpPr>
        <p:spPr/>
        <p:txBody>
          <a:bodyPr/>
          <a:lstStyle/>
          <a:p>
            <a:pPr>
              <a:defRPr/>
            </a:pPr>
            <a:fld id="{E9F70425-4D22-48C4-9D79-85F4BAAB5A47}" type="slidenum">
              <a:rPr lang="nb-NO" smtClean="0"/>
              <a:pPr>
                <a:defRPr/>
              </a:pPr>
              <a:t>8</a:t>
            </a:fld>
            <a:endParaRPr lang="nb-NO"/>
          </a:p>
        </p:txBody>
      </p:sp>
    </p:spTree>
    <p:extLst>
      <p:ext uri="{BB962C8B-B14F-4D97-AF65-F5344CB8AC3E}">
        <p14:creationId xmlns:p14="http://schemas.microsoft.com/office/powerpoint/2010/main" val="292220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E9F70425-4D22-48C4-9D79-85F4BAAB5A47}" type="slidenum">
              <a:rPr lang="nb-NO" smtClean="0"/>
              <a:pPr>
                <a:defRPr/>
              </a:pPr>
              <a:t>12</a:t>
            </a:fld>
            <a:endParaRPr lang="nb-NO"/>
          </a:p>
        </p:txBody>
      </p:sp>
    </p:spTree>
    <p:extLst>
      <p:ext uri="{BB962C8B-B14F-4D97-AF65-F5344CB8AC3E}">
        <p14:creationId xmlns:p14="http://schemas.microsoft.com/office/powerpoint/2010/main" val="291712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E9F70425-4D22-48C4-9D79-85F4BAAB5A47}" type="slidenum">
              <a:rPr lang="nb-NO" smtClean="0"/>
              <a:pPr>
                <a:defRPr/>
              </a:pPr>
              <a:t>14</a:t>
            </a:fld>
            <a:endParaRPr lang="nb-NO"/>
          </a:p>
        </p:txBody>
      </p:sp>
    </p:spTree>
    <p:extLst>
      <p:ext uri="{BB962C8B-B14F-4D97-AF65-F5344CB8AC3E}">
        <p14:creationId xmlns:p14="http://schemas.microsoft.com/office/powerpoint/2010/main" val="2171877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cxnSp>
        <p:nvCxnSpPr>
          <p:cNvPr id="4" name="Straight Connector 11"/>
          <p:cNvCxnSpPr/>
          <p:nvPr/>
        </p:nvCxnSpPr>
        <p:spPr>
          <a:xfrm flipV="1">
            <a:off x="457200" y="6473825"/>
            <a:ext cx="8229600" cy="19050"/>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5" name="Straight Connector 13"/>
          <p:cNvCxnSpPr/>
          <p:nvPr/>
        </p:nvCxnSpPr>
        <p:spPr>
          <a:xfrm>
            <a:off x="1981200" y="2130425"/>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6" name="Straight Connector 14"/>
          <p:cNvCxnSpPr/>
          <p:nvPr/>
        </p:nvCxnSpPr>
        <p:spPr>
          <a:xfrm>
            <a:off x="1981200" y="2493963"/>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7" name="Straight Connector 15"/>
          <p:cNvCxnSpPr/>
          <p:nvPr/>
        </p:nvCxnSpPr>
        <p:spPr>
          <a:xfrm>
            <a:off x="1981200" y="2871788"/>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sp>
        <p:nvSpPr>
          <p:cNvPr id="23554" name="Title Placeholder 1"/>
          <p:cNvSpPr>
            <a:spLocks noGrp="1"/>
          </p:cNvSpPr>
          <p:nvPr>
            <p:ph type="ctrTitle"/>
          </p:nvPr>
        </p:nvSpPr>
        <p:spPr>
          <a:xfrm>
            <a:off x="1981200" y="2130425"/>
            <a:ext cx="6477000" cy="908050"/>
          </a:xfrm>
        </p:spPr>
        <p:txBody>
          <a:bodyPr/>
          <a:lstStyle>
            <a:lvl1pPr>
              <a:defRPr smtClean="0"/>
            </a:lvl1pPr>
          </a:lstStyle>
          <a:p>
            <a:r>
              <a:rPr lang="nb-NO"/>
              <a:t>Klikk for å redigere tittelstil</a:t>
            </a:r>
          </a:p>
        </p:txBody>
      </p:sp>
      <p:sp>
        <p:nvSpPr>
          <p:cNvPr id="23555" name="Text Placeholder 2"/>
          <p:cNvSpPr>
            <a:spLocks noGrp="1"/>
          </p:cNvSpPr>
          <p:nvPr>
            <p:ph type="subTitle" idx="1"/>
          </p:nvPr>
        </p:nvSpPr>
        <p:spPr>
          <a:xfrm>
            <a:off x="1981200" y="3038475"/>
            <a:ext cx="6492875" cy="606425"/>
          </a:xfrm>
        </p:spPr>
        <p:txBody>
          <a:bodyPr/>
          <a:lstStyle>
            <a:lvl1pPr marL="0" indent="0">
              <a:buFont typeface="Arial" charset="0"/>
              <a:buNone/>
              <a:defRPr sz="1400" smtClean="0"/>
            </a:lvl1pPr>
          </a:lstStyle>
          <a:p>
            <a:r>
              <a:rPr lang="nb-NO"/>
              <a:t>Klikk for å redigere undertittelstil i malen</a:t>
            </a:r>
          </a:p>
        </p:txBody>
      </p:sp>
      <p:sp>
        <p:nvSpPr>
          <p:cNvPr id="9" name="Date Placeholder 3"/>
          <p:cNvSpPr>
            <a:spLocks noGrp="1"/>
          </p:cNvSpPr>
          <p:nvPr>
            <p:ph type="dt" sz="half" idx="10"/>
          </p:nvPr>
        </p:nvSpPr>
        <p:spPr/>
        <p:txBody>
          <a:bodyPr/>
          <a:lstStyle>
            <a:lvl1pPr>
              <a:defRPr/>
            </a:lvl1pPr>
          </a:lstStyle>
          <a:p>
            <a:pPr>
              <a:defRPr/>
            </a:pPr>
            <a:fld id="{52F9361E-78BC-4031-BBA1-62AF615B0C0E}" type="datetime1">
              <a:rPr lang="en-US"/>
              <a:pPr>
                <a:defRPr/>
              </a:pPr>
              <a:t>10/21/2020</a:t>
            </a:fld>
            <a:endParaRPr lang="nb-NO"/>
          </a:p>
        </p:txBody>
      </p:sp>
      <p:sp>
        <p:nvSpPr>
          <p:cNvPr id="10" name="Footer Placeholder 4"/>
          <p:cNvSpPr>
            <a:spLocks noGrp="1"/>
          </p:cNvSpPr>
          <p:nvPr>
            <p:ph type="ftr" sz="quarter" idx="11"/>
          </p:nvPr>
        </p:nvSpPr>
        <p:spPr/>
        <p:txBody>
          <a:bodyPr/>
          <a:lstStyle>
            <a:lvl1pPr>
              <a:defRPr/>
            </a:lvl1pPr>
          </a:lstStyle>
          <a:p>
            <a:pPr>
              <a:defRPr/>
            </a:pPr>
            <a:endParaRPr lang="nb-NO"/>
          </a:p>
        </p:txBody>
      </p:sp>
      <p:sp>
        <p:nvSpPr>
          <p:cNvPr id="11" name="Slide Number Placeholder 5"/>
          <p:cNvSpPr>
            <a:spLocks noGrp="1"/>
          </p:cNvSpPr>
          <p:nvPr>
            <p:ph type="sldNum" sz="quarter" idx="12"/>
          </p:nvPr>
        </p:nvSpPr>
        <p:spPr/>
        <p:txBody>
          <a:bodyPr/>
          <a:lstStyle>
            <a:lvl1pPr>
              <a:defRPr/>
            </a:lvl1pPr>
          </a:lstStyle>
          <a:p>
            <a:pPr>
              <a:defRPr/>
            </a:pPr>
            <a:fld id="{9A94F3D3-A32D-454F-8A12-D4E92696E236}" type="slidenum">
              <a:rPr lang="nb-NO"/>
              <a:pPr>
                <a:defRPr/>
              </a:pPr>
              <a:t>‹#›</a:t>
            </a:fld>
            <a:endParaRPr lang="nb-NO"/>
          </a:p>
        </p:txBody>
      </p:sp>
      <p:pic>
        <p:nvPicPr>
          <p:cNvPr id="12" name="Picture 12"/>
          <p:cNvPicPr>
            <a:picLocks noChangeAspect="1" noChangeArrowheads="1"/>
          </p:cNvPicPr>
          <p:nvPr userDrawn="1"/>
        </p:nvPicPr>
        <p:blipFill>
          <a:blip r:embed="rId2"/>
          <a:srcRect/>
          <a:stretch>
            <a:fillRect/>
          </a:stretch>
        </p:blipFill>
        <p:spPr bwMode="auto">
          <a:xfrm>
            <a:off x="257071" y="2088555"/>
            <a:ext cx="1467058" cy="155634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Vertical Text Placeholder 2"/>
          <p:cNvSpPr>
            <a:spLocks noGrp="1"/>
          </p:cNvSpPr>
          <p:nvPr>
            <p:ph type="body" orient="vert" idx="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fld id="{EC918038-B796-4032-93A0-93844F5AA4F8}" type="datetime1">
              <a:rPr lang="en-US"/>
              <a:pPr>
                <a:defRPr/>
              </a:pPr>
              <a:t>10/21/2020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0D3F96D-AD02-4AB1-8BBA-87767B23D68A}"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p>
            <a:r>
              <a:rPr lang="nb-NO"/>
              <a:t>Click to edit Master title style</a:t>
            </a:r>
          </a:p>
        </p:txBody>
      </p:sp>
      <p:sp>
        <p:nvSpPr>
          <p:cNvPr id="3" name="Vertical Text Placeholder 2"/>
          <p:cNvSpPr>
            <a:spLocks noGrp="1"/>
          </p:cNvSpPr>
          <p:nvPr>
            <p:ph type="body" orient="vert" idx="1"/>
          </p:nvPr>
        </p:nvSpPr>
        <p:spPr>
          <a:xfrm>
            <a:off x="1828800" y="1752600"/>
            <a:ext cx="4648200" cy="4373563"/>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fld id="{EC11989D-9106-47FB-95E3-71103BE09B74}" type="datetime1">
              <a:rPr lang="en-US"/>
              <a:pPr>
                <a:defRPr/>
              </a:pPr>
              <a:t>10/21/2020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4A021CE-E3A8-4F07-A0BB-0BF303040937}"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idx="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p:cNvSpPr>
            <a:spLocks noGrp="1"/>
          </p:cNvSpPr>
          <p:nvPr>
            <p:ph type="dt" sz="half" idx="10"/>
          </p:nvPr>
        </p:nvSpPr>
        <p:spPr/>
        <p:txBody>
          <a:bodyPr/>
          <a:lstStyle>
            <a:lvl1pPr>
              <a:defRPr/>
            </a:lvl1pPr>
          </a:lstStyle>
          <a:p>
            <a:pPr>
              <a:defRPr/>
            </a:pPr>
            <a:fld id="{4867144E-22B1-479C-BDD0-6EE73656C9C1}" type="datetime1">
              <a:rPr lang="en-US"/>
              <a:pPr>
                <a:defRPr/>
              </a:pPr>
              <a:t>10/21/2020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4F6700EF-3F4E-440E-B81F-E7F4676A8EAB}"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4" cy="1362075"/>
          </a:xfrm>
        </p:spPr>
        <p:txBody>
          <a:bodyPr/>
          <a:lstStyle>
            <a:lvl1pPr algn="l">
              <a:defRPr sz="2400" b="1" cap="all"/>
            </a:lvl1pPr>
          </a:lstStyle>
          <a:p>
            <a:r>
              <a:rPr lang="nb-NO" dirty="0" err="1"/>
              <a:t>Click</a:t>
            </a:r>
            <a:r>
              <a:rPr lang="nb-NO" dirty="0"/>
              <a:t> to </a:t>
            </a:r>
            <a:r>
              <a:rPr lang="nb-NO" dirty="0" err="1"/>
              <a:t>edit</a:t>
            </a:r>
            <a:r>
              <a:rPr lang="nb-NO" dirty="0"/>
              <a:t> Master </a:t>
            </a:r>
            <a:r>
              <a:rPr lang="nb-NO" dirty="0" err="1"/>
              <a:t>title</a:t>
            </a:r>
            <a:r>
              <a:rPr lang="nb-NO" dirty="0"/>
              <a:t> </a:t>
            </a:r>
            <a:r>
              <a:rPr lang="nb-NO" dirty="0" err="1"/>
              <a:t>style</a:t>
            </a:r>
            <a:endParaRPr lang="nb-NO" dirty="0"/>
          </a:p>
        </p:txBody>
      </p:sp>
      <p:sp>
        <p:nvSpPr>
          <p:cNvPr id="3" name="Text Placeholder 2"/>
          <p:cNvSpPr>
            <a:spLocks noGrp="1"/>
          </p:cNvSpPr>
          <p:nvPr>
            <p:ph type="body" idx="1"/>
          </p:nvPr>
        </p:nvSpPr>
        <p:spPr>
          <a:xfrm>
            <a:off x="1828799" y="2906713"/>
            <a:ext cx="6665913" cy="1500187"/>
          </a:xfrm>
        </p:spPr>
        <p:txBody>
          <a:bodyPr anchor="b"/>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4" name="Date Placeholder 3"/>
          <p:cNvSpPr>
            <a:spLocks noGrp="1"/>
          </p:cNvSpPr>
          <p:nvPr>
            <p:ph type="dt" sz="half" idx="10"/>
          </p:nvPr>
        </p:nvSpPr>
        <p:spPr/>
        <p:txBody>
          <a:bodyPr/>
          <a:lstStyle>
            <a:lvl1pPr>
              <a:defRPr/>
            </a:lvl1pPr>
          </a:lstStyle>
          <a:p>
            <a:pPr>
              <a:defRPr/>
            </a:pPr>
            <a:fld id="{13A900F5-B768-407F-A251-B10A47E41C35}" type="datetime1">
              <a:rPr lang="en-US"/>
              <a:pPr>
                <a:defRPr/>
              </a:pPr>
              <a:t>10/21/2020</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16248808-0D88-4639-BAC7-5CAC4E9FD28B}"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p>
        </p:txBody>
      </p:sp>
      <p:sp>
        <p:nvSpPr>
          <p:cNvPr id="3" name="Content Placeholder 2"/>
          <p:cNvSpPr>
            <a:spLocks noGrp="1"/>
          </p:cNvSpPr>
          <p:nvPr>
            <p:ph sz="half" idx="1"/>
          </p:nvPr>
        </p:nvSpPr>
        <p:spPr>
          <a:xfrm>
            <a:off x="5486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p:cNvSpPr>
            <a:spLocks noGrp="1"/>
          </p:cNvSpPr>
          <p:nvPr>
            <p:ph sz="half" idx="2"/>
          </p:nvPr>
        </p:nvSpPr>
        <p:spPr>
          <a:xfrm>
            <a:off x="18288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5" name="Date Placeholder 3"/>
          <p:cNvSpPr>
            <a:spLocks noGrp="1"/>
          </p:cNvSpPr>
          <p:nvPr>
            <p:ph type="dt" sz="half" idx="10"/>
          </p:nvPr>
        </p:nvSpPr>
        <p:spPr/>
        <p:txBody>
          <a:bodyPr/>
          <a:lstStyle>
            <a:lvl1pPr>
              <a:defRPr/>
            </a:lvl1pPr>
          </a:lstStyle>
          <a:p>
            <a:pPr>
              <a:defRPr/>
            </a:pPr>
            <a:fld id="{5E035EAE-8D75-4BC1-9B17-32550D52F614}" type="datetime1">
              <a:rPr lang="en-US"/>
              <a:pPr>
                <a:defRPr/>
              </a:pPr>
              <a:t>10/21/2020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A787CA32-E2E8-481C-9E37-9C3466A55ABD}"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dirty="0" err="1"/>
              <a:t>Click</a:t>
            </a:r>
            <a:r>
              <a:rPr lang="nb-NO" dirty="0"/>
              <a:t> to </a:t>
            </a:r>
            <a:r>
              <a:rPr lang="nb-NO" dirty="0" err="1"/>
              <a:t>edit</a:t>
            </a:r>
            <a:r>
              <a:rPr lang="nb-NO" dirty="0"/>
              <a:t> Master </a:t>
            </a:r>
            <a:r>
              <a:rPr lang="nb-NO" dirty="0" err="1"/>
              <a:t>title</a:t>
            </a:r>
            <a:r>
              <a:rPr lang="nb-NO" dirty="0"/>
              <a:t> </a:t>
            </a:r>
            <a:r>
              <a:rPr lang="nb-NO" dirty="0" err="1"/>
              <a:t>style</a:t>
            </a:r>
            <a:endParaRPr lang="nb-NO" dirty="0"/>
          </a:p>
        </p:txBody>
      </p:sp>
      <p:sp>
        <p:nvSpPr>
          <p:cNvPr id="3" name="Text Placeholder 2"/>
          <p:cNvSpPr>
            <a:spLocks noGrp="1"/>
          </p:cNvSpPr>
          <p:nvPr>
            <p:ph type="body" idx="1"/>
          </p:nvPr>
        </p:nvSpPr>
        <p:spPr>
          <a:xfrm>
            <a:off x="1828800" y="1535113"/>
            <a:ext cx="3200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4" name="Content Placeholder 3"/>
          <p:cNvSpPr>
            <a:spLocks noGrp="1"/>
          </p:cNvSpPr>
          <p:nvPr>
            <p:ph sz="half" idx="2"/>
          </p:nvPr>
        </p:nvSpPr>
        <p:spPr>
          <a:xfrm>
            <a:off x="54864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5" name="Text Placeholder 4"/>
          <p:cNvSpPr>
            <a:spLocks noGrp="1"/>
          </p:cNvSpPr>
          <p:nvPr>
            <p:ph type="body" sz="quarter" idx="3"/>
          </p:nvPr>
        </p:nvSpPr>
        <p:spPr>
          <a:xfrm>
            <a:off x="5486400" y="1535113"/>
            <a:ext cx="32004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6" name="Content Placeholder 5"/>
          <p:cNvSpPr>
            <a:spLocks noGrp="1"/>
          </p:cNvSpPr>
          <p:nvPr>
            <p:ph sz="quarter" idx="4"/>
          </p:nvPr>
        </p:nvSpPr>
        <p:spPr>
          <a:xfrm>
            <a:off x="1828800" y="2174875"/>
            <a:ext cx="320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7" name="Date Placeholder 3"/>
          <p:cNvSpPr>
            <a:spLocks noGrp="1"/>
          </p:cNvSpPr>
          <p:nvPr>
            <p:ph type="dt" sz="half" idx="10"/>
          </p:nvPr>
        </p:nvSpPr>
        <p:spPr/>
        <p:txBody>
          <a:bodyPr/>
          <a:lstStyle>
            <a:lvl1pPr>
              <a:defRPr/>
            </a:lvl1pPr>
          </a:lstStyle>
          <a:p>
            <a:pPr>
              <a:defRPr/>
            </a:pPr>
            <a:fld id="{83053EDB-F305-4F91-A586-3037EBA6B76C}" type="datetime1">
              <a:rPr lang="en-US"/>
              <a:pPr>
                <a:defRPr/>
              </a:pPr>
              <a:t>10/21/2020</a:t>
            </a:fld>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pPr>
              <a:defRPr/>
            </a:pPr>
            <a:fld id="{7AB1B6ED-19EE-4D4B-92EC-183F11DDA446}"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nb-NO" dirty="0" err="1"/>
              <a:t>Click</a:t>
            </a:r>
            <a:r>
              <a:rPr lang="nb-NO" dirty="0"/>
              <a:t> to </a:t>
            </a:r>
            <a:r>
              <a:rPr lang="nb-NO" dirty="0" err="1"/>
              <a:t>edit</a:t>
            </a:r>
            <a:r>
              <a:rPr lang="nb-NO" dirty="0"/>
              <a:t> Master </a:t>
            </a:r>
            <a:r>
              <a:rPr lang="nb-NO" dirty="0" err="1"/>
              <a:t>title</a:t>
            </a:r>
            <a:r>
              <a:rPr lang="nb-NO" dirty="0"/>
              <a:t> </a:t>
            </a:r>
            <a:r>
              <a:rPr lang="nb-NO" dirty="0" err="1"/>
              <a:t>style</a:t>
            </a:r>
            <a:endParaRPr lang="nb-NO" dirty="0"/>
          </a:p>
        </p:txBody>
      </p:sp>
      <p:sp>
        <p:nvSpPr>
          <p:cNvPr id="3" name="Date Placeholder 3"/>
          <p:cNvSpPr>
            <a:spLocks noGrp="1"/>
          </p:cNvSpPr>
          <p:nvPr>
            <p:ph type="dt" sz="half" idx="10"/>
          </p:nvPr>
        </p:nvSpPr>
        <p:spPr/>
        <p:txBody>
          <a:bodyPr/>
          <a:lstStyle>
            <a:lvl1pPr>
              <a:defRPr/>
            </a:lvl1pPr>
          </a:lstStyle>
          <a:p>
            <a:pPr>
              <a:defRPr/>
            </a:pPr>
            <a:fld id="{0AB49EE9-EEA2-4DE7-A151-9EE65AD0344D}" type="datetime1">
              <a:rPr lang="en-US"/>
              <a:pPr>
                <a:defRPr/>
              </a:pPr>
              <a:t>10/21/2020</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383FDFDA-9B21-4518-9D67-BD329AE7B710}"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411D0A-6E5C-466C-83D8-7C7E177B6B51}" type="datetime1">
              <a:rPr lang="en-US"/>
              <a:pPr>
                <a:defRPr/>
              </a:pPr>
              <a:t>10/21/2020</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1A176332-B868-441E-9854-79E525109167}"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752600"/>
            <a:ext cx="2590800" cy="1162050"/>
          </a:xfrm>
        </p:spPr>
        <p:txBody>
          <a:bodyPr anchor="b"/>
          <a:lstStyle>
            <a:lvl1pPr algn="l">
              <a:defRPr sz="2000" b="1"/>
            </a:lvl1pPr>
          </a:lstStyle>
          <a:p>
            <a:r>
              <a:rPr lang="nb-NO"/>
              <a:t>Click to edit Master title style</a:t>
            </a:r>
          </a:p>
        </p:txBody>
      </p:sp>
      <p:sp>
        <p:nvSpPr>
          <p:cNvPr id="3" name="Content Placeholder 2"/>
          <p:cNvSpPr>
            <a:spLocks noGrp="1"/>
          </p:cNvSpPr>
          <p:nvPr>
            <p:ph idx="1"/>
          </p:nvPr>
        </p:nvSpPr>
        <p:spPr>
          <a:xfrm>
            <a:off x="4724400" y="1752600"/>
            <a:ext cx="3962400" cy="4373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err="1"/>
              <a:t>Click</a:t>
            </a:r>
            <a:r>
              <a:rPr lang="nb-NO" dirty="0"/>
              <a:t> to </a:t>
            </a:r>
            <a:r>
              <a:rPr lang="nb-NO" dirty="0" err="1"/>
              <a:t>edit</a:t>
            </a:r>
            <a:r>
              <a:rPr lang="nb-NO" dirty="0"/>
              <a:t> Master </a:t>
            </a:r>
            <a:r>
              <a:rPr lang="nb-NO" dirty="0" err="1"/>
              <a:t>text</a:t>
            </a:r>
            <a:r>
              <a:rPr lang="nb-NO" dirty="0"/>
              <a:t> </a:t>
            </a:r>
            <a:r>
              <a:rPr lang="nb-NO" dirty="0" err="1"/>
              <a:t>styles</a:t>
            </a:r>
            <a:endParaRPr lang="nb-NO" dirty="0"/>
          </a:p>
          <a:p>
            <a:pPr lvl="1"/>
            <a:r>
              <a:rPr lang="nb-NO" dirty="0" err="1"/>
              <a:t>Second</a:t>
            </a:r>
            <a:r>
              <a:rPr lang="nb-NO" dirty="0"/>
              <a:t> </a:t>
            </a:r>
            <a:r>
              <a:rPr lang="nb-NO" dirty="0" err="1"/>
              <a:t>level</a:t>
            </a:r>
            <a:endParaRPr lang="nb-NO" dirty="0"/>
          </a:p>
          <a:p>
            <a:pPr lvl="2"/>
            <a:r>
              <a:rPr lang="nb-NO" dirty="0" err="1"/>
              <a:t>Third</a:t>
            </a:r>
            <a:r>
              <a:rPr lang="nb-NO" dirty="0"/>
              <a:t> </a:t>
            </a:r>
            <a:r>
              <a:rPr lang="nb-NO" dirty="0" err="1"/>
              <a:t>level</a:t>
            </a:r>
            <a:endParaRPr lang="nb-NO" dirty="0"/>
          </a:p>
          <a:p>
            <a:pPr lvl="3"/>
            <a:r>
              <a:rPr lang="nb-NO" dirty="0" err="1"/>
              <a:t>Fourth</a:t>
            </a:r>
            <a:r>
              <a:rPr lang="nb-NO" dirty="0"/>
              <a:t> </a:t>
            </a:r>
            <a:r>
              <a:rPr lang="nb-NO" dirty="0" err="1"/>
              <a:t>level</a:t>
            </a:r>
            <a:endParaRPr lang="nb-NO" dirty="0"/>
          </a:p>
          <a:p>
            <a:pPr lvl="4"/>
            <a:r>
              <a:rPr lang="nb-NO" dirty="0" err="1"/>
              <a:t>Fifth</a:t>
            </a:r>
            <a:r>
              <a:rPr lang="nb-NO" dirty="0"/>
              <a:t> </a:t>
            </a:r>
            <a:r>
              <a:rPr lang="nb-NO" dirty="0" err="1"/>
              <a:t>level</a:t>
            </a:r>
            <a:endParaRPr lang="nb-NO" dirty="0"/>
          </a:p>
        </p:txBody>
      </p:sp>
      <p:sp>
        <p:nvSpPr>
          <p:cNvPr id="4" name="Text Placeholder 3"/>
          <p:cNvSpPr>
            <a:spLocks noGrp="1"/>
          </p:cNvSpPr>
          <p:nvPr>
            <p:ph type="body" sz="half" idx="2"/>
          </p:nvPr>
        </p:nvSpPr>
        <p:spPr>
          <a:xfrm>
            <a:off x="1828802" y="3124200"/>
            <a:ext cx="2590800" cy="3001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a:t>
            </a:r>
            <a:r>
              <a:rPr lang="nb-NO" dirty="0"/>
              <a:t> to </a:t>
            </a:r>
            <a:r>
              <a:rPr lang="nb-NO" dirty="0" err="1"/>
              <a:t>edit</a:t>
            </a:r>
            <a:r>
              <a:rPr lang="nb-NO" dirty="0"/>
              <a:t> Master </a:t>
            </a:r>
            <a:r>
              <a:rPr lang="nb-NO" dirty="0" err="1"/>
              <a:t>text</a:t>
            </a:r>
            <a:r>
              <a:rPr lang="nb-NO" dirty="0"/>
              <a:t> </a:t>
            </a:r>
            <a:r>
              <a:rPr lang="nb-NO" dirty="0" err="1"/>
              <a:t>styles</a:t>
            </a:r>
            <a:endParaRPr lang="nb-NO" dirty="0"/>
          </a:p>
        </p:txBody>
      </p:sp>
      <p:sp>
        <p:nvSpPr>
          <p:cNvPr id="5" name="Date Placeholder 3"/>
          <p:cNvSpPr>
            <a:spLocks noGrp="1"/>
          </p:cNvSpPr>
          <p:nvPr>
            <p:ph type="dt" sz="half" idx="10"/>
          </p:nvPr>
        </p:nvSpPr>
        <p:spPr/>
        <p:txBody>
          <a:bodyPr/>
          <a:lstStyle>
            <a:lvl1pPr>
              <a:defRPr/>
            </a:lvl1pPr>
          </a:lstStyle>
          <a:p>
            <a:pPr>
              <a:defRPr/>
            </a:pPr>
            <a:fld id="{789AA7DE-404D-400C-9C37-E8B22920264A}" type="datetime1">
              <a:rPr lang="en-US"/>
              <a:pPr>
                <a:defRPr/>
              </a:pPr>
              <a:t>10/21/2020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244BAF78-3D3F-4197-8301-55B26DB4001A}"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894512" cy="566738"/>
          </a:xfrm>
        </p:spPr>
        <p:txBody>
          <a:bodyPr anchor="b"/>
          <a:lstStyle>
            <a:lvl1pPr algn="l">
              <a:defRPr sz="2000" b="1"/>
            </a:lvl1pPr>
          </a:lstStyle>
          <a:p>
            <a:r>
              <a:rPr lang="nb-NO"/>
              <a:t>Click to edit Master title style</a:t>
            </a:r>
          </a:p>
        </p:txBody>
      </p:sp>
      <p:sp>
        <p:nvSpPr>
          <p:cNvPr id="3" name="Picture Placeholder 2"/>
          <p:cNvSpPr>
            <a:spLocks noGrp="1"/>
          </p:cNvSpPr>
          <p:nvPr>
            <p:ph type="pic" idx="1"/>
          </p:nvPr>
        </p:nvSpPr>
        <p:spPr>
          <a:xfrm>
            <a:off x="1792288" y="1676399"/>
            <a:ext cx="6894512" cy="305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1792288" y="5367338"/>
            <a:ext cx="689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Click to edit Master text styles</a:t>
            </a:r>
          </a:p>
        </p:txBody>
      </p:sp>
      <p:sp>
        <p:nvSpPr>
          <p:cNvPr id="5" name="Date Placeholder 3"/>
          <p:cNvSpPr>
            <a:spLocks noGrp="1"/>
          </p:cNvSpPr>
          <p:nvPr>
            <p:ph type="dt" sz="half" idx="10"/>
          </p:nvPr>
        </p:nvSpPr>
        <p:spPr/>
        <p:txBody>
          <a:bodyPr/>
          <a:lstStyle>
            <a:lvl1pPr>
              <a:defRPr/>
            </a:lvl1pPr>
          </a:lstStyle>
          <a:p>
            <a:pPr>
              <a:defRPr/>
            </a:pPr>
            <a:fld id="{4670F968-4CE3-4512-80FE-049C613F40A4}" type="datetime1">
              <a:rPr lang="en-US"/>
              <a:pPr>
                <a:defRPr/>
              </a:pPr>
              <a:t>10/21/2020</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025AB94F-88FB-4672-9B60-693F2D5EAAFA}"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533400"/>
            <a:ext cx="6858000" cy="884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a:t>
            </a:r>
            <a:r>
              <a:rPr lang="nb-NO"/>
              <a:t/>
            </a:r>
            <a:br>
              <a:rPr lang="nb-NO"/>
            </a:br>
            <a:r>
              <a:rPr lang="en-US"/>
              <a:t>edit Master title style</a:t>
            </a:r>
            <a:endParaRPr lang="nb-NO"/>
          </a:p>
        </p:txBody>
      </p:sp>
      <p:sp>
        <p:nvSpPr>
          <p:cNvPr id="1027" name="Text Placeholder 2"/>
          <p:cNvSpPr>
            <a:spLocks noGrp="1"/>
          </p:cNvSpPr>
          <p:nvPr>
            <p:ph type="body" idx="1"/>
          </p:nvPr>
        </p:nvSpPr>
        <p:spPr bwMode="auto">
          <a:xfrm>
            <a:off x="1828800" y="1600200"/>
            <a:ext cx="6858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6553200" y="64166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B6E3"/>
                </a:solidFill>
                <a:latin typeface="Georgia" pitchFamily="18" charset="0"/>
              </a:defRPr>
            </a:lvl1pPr>
          </a:lstStyle>
          <a:p>
            <a:pPr>
              <a:defRPr/>
            </a:pPr>
            <a:fld id="{BBB95456-6043-49D6-B591-6ECCCC60012A}" type="datetime1">
              <a:rPr lang="en-US"/>
              <a:pPr>
                <a:defRPr/>
              </a:pPr>
              <a:t>10/21/2020</a:t>
            </a:fld>
            <a:endParaRPr lang="nb-NO"/>
          </a:p>
        </p:txBody>
      </p:sp>
      <p:sp>
        <p:nvSpPr>
          <p:cNvPr id="5" name="Footer Placeholder 4"/>
          <p:cNvSpPr>
            <a:spLocks noGrp="1"/>
          </p:cNvSpPr>
          <p:nvPr>
            <p:ph type="ftr" sz="quarter" idx="3"/>
          </p:nvPr>
        </p:nvSpPr>
        <p:spPr>
          <a:xfrm>
            <a:off x="1828800" y="6416675"/>
            <a:ext cx="2895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chemeClr val="tx2"/>
                </a:solidFill>
                <a:latin typeface="Georgia" pitchFamily="18" charset="0"/>
              </a:defRPr>
            </a:lvl1pPr>
          </a:lstStyle>
          <a:p>
            <a:pPr>
              <a:defRPr/>
            </a:pPr>
            <a:endParaRPr lang="nb-NO"/>
          </a:p>
        </p:txBody>
      </p:sp>
      <p:sp>
        <p:nvSpPr>
          <p:cNvPr id="6" name="Slide Number Placeholder 5"/>
          <p:cNvSpPr>
            <a:spLocks noGrp="1"/>
          </p:cNvSpPr>
          <p:nvPr>
            <p:ph type="sldNum" sz="quarter" idx="4"/>
          </p:nvPr>
        </p:nvSpPr>
        <p:spPr>
          <a:xfrm>
            <a:off x="990600" y="6416675"/>
            <a:ext cx="8382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B6E3"/>
                </a:solidFill>
                <a:latin typeface="Georgia" pitchFamily="18" charset="0"/>
              </a:defRPr>
            </a:lvl1pPr>
          </a:lstStyle>
          <a:p>
            <a:pPr>
              <a:defRPr/>
            </a:pPr>
            <a:fld id="{35DC36C3-940A-429A-A246-4007C9B2CCFD}" type="slidenum">
              <a:rPr lang="nb-NO"/>
              <a:pPr>
                <a:defRPr/>
              </a:pPr>
              <a:t>‹#›</a:t>
            </a:fld>
            <a:endParaRPr lang="nb-NO"/>
          </a:p>
        </p:txBody>
      </p:sp>
      <p:cxnSp>
        <p:nvCxnSpPr>
          <p:cNvPr id="9" name="Straight Connector 8"/>
          <p:cNvCxnSpPr/>
          <p:nvPr/>
        </p:nvCxnSpPr>
        <p:spPr>
          <a:xfrm>
            <a:off x="1828800" y="608013"/>
            <a:ext cx="6858000" cy="1587"/>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28800" y="971550"/>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828800" y="1349375"/>
            <a:ext cx="6858000" cy="1588"/>
          </a:xfrm>
          <a:prstGeom prst="line">
            <a:avLst/>
          </a:prstGeom>
          <a:ln>
            <a:prstDash val="sysDot"/>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V="1">
            <a:off x="457200" y="6473825"/>
            <a:ext cx="8229600" cy="19050"/>
          </a:xfrm>
          <a:prstGeom prst="line">
            <a:avLst/>
          </a:prstGeom>
          <a:ln>
            <a:prstDash val="sysDot"/>
          </a:ln>
        </p:spPr>
        <p:style>
          <a:lnRef idx="1">
            <a:schemeClr val="accent2"/>
          </a:lnRef>
          <a:fillRef idx="0">
            <a:schemeClr val="accent2"/>
          </a:fillRef>
          <a:effectRef idx="0">
            <a:schemeClr val="accent2"/>
          </a:effectRef>
          <a:fontRef idx="minor">
            <a:schemeClr val="tx1"/>
          </a:fontRef>
        </p:style>
      </p:cxnSp>
      <p:pic>
        <p:nvPicPr>
          <p:cNvPr id="1036" name="Picture 12"/>
          <p:cNvPicPr>
            <a:picLocks noChangeAspect="1" noChangeArrowheads="1"/>
          </p:cNvPicPr>
          <p:nvPr userDrawn="1"/>
        </p:nvPicPr>
        <p:blipFill>
          <a:blip r:embed="rId13"/>
          <a:srcRect/>
          <a:stretch>
            <a:fillRect/>
          </a:stretch>
        </p:blipFill>
        <p:spPr bwMode="auto">
          <a:xfrm>
            <a:off x="144463" y="144463"/>
            <a:ext cx="1467058" cy="155634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457200" rtl="0" eaLnBrk="0" fontAlgn="base" hangingPunct="0">
        <a:spcBef>
          <a:spcPct val="0"/>
        </a:spcBef>
        <a:spcAft>
          <a:spcPct val="0"/>
        </a:spcAft>
        <a:defRPr sz="2400" b="1" kern="1200">
          <a:solidFill>
            <a:schemeClr val="tx2"/>
          </a:solidFill>
          <a:latin typeface="+mj-lt"/>
          <a:ea typeface="ＭＳ Ｐゴシック" pitchFamily="-65" charset="-128"/>
          <a:cs typeface="+mj-cs"/>
        </a:defRPr>
      </a:lvl1pPr>
      <a:lvl2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2pPr>
      <a:lvl3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3pPr>
      <a:lvl4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4pPr>
      <a:lvl5pPr algn="l" defTabSz="457200" rtl="0" eaLnBrk="0" fontAlgn="base" hangingPunct="0">
        <a:spcBef>
          <a:spcPct val="0"/>
        </a:spcBef>
        <a:spcAft>
          <a:spcPct val="0"/>
        </a:spcAft>
        <a:defRPr sz="2400" b="1">
          <a:solidFill>
            <a:schemeClr val="tx2"/>
          </a:solidFill>
          <a:latin typeface="Arial" charset="0"/>
          <a:ea typeface="ＭＳ Ｐゴシック" pitchFamily="-65" charset="-128"/>
        </a:defRPr>
      </a:lvl5pPr>
      <a:lvl6pPr marL="457200" algn="l" defTabSz="457200" rtl="0" fontAlgn="base">
        <a:spcBef>
          <a:spcPct val="0"/>
        </a:spcBef>
        <a:spcAft>
          <a:spcPct val="0"/>
        </a:spcAft>
        <a:defRPr sz="2400" b="1">
          <a:solidFill>
            <a:schemeClr val="tx2"/>
          </a:solidFill>
          <a:latin typeface="Arial" charset="0"/>
          <a:ea typeface="ＭＳ Ｐゴシック" pitchFamily="-65" charset="-128"/>
        </a:defRPr>
      </a:lvl6pPr>
      <a:lvl7pPr marL="914400" algn="l" defTabSz="457200" rtl="0" fontAlgn="base">
        <a:spcBef>
          <a:spcPct val="0"/>
        </a:spcBef>
        <a:spcAft>
          <a:spcPct val="0"/>
        </a:spcAft>
        <a:defRPr sz="2400" b="1">
          <a:solidFill>
            <a:schemeClr val="tx2"/>
          </a:solidFill>
          <a:latin typeface="Arial" charset="0"/>
          <a:ea typeface="ＭＳ Ｐゴシック" pitchFamily="-65" charset="-128"/>
        </a:defRPr>
      </a:lvl7pPr>
      <a:lvl8pPr marL="1371600" algn="l" defTabSz="457200" rtl="0" fontAlgn="base">
        <a:spcBef>
          <a:spcPct val="0"/>
        </a:spcBef>
        <a:spcAft>
          <a:spcPct val="0"/>
        </a:spcAft>
        <a:defRPr sz="2400" b="1">
          <a:solidFill>
            <a:schemeClr val="tx2"/>
          </a:solidFill>
          <a:latin typeface="Arial" charset="0"/>
          <a:ea typeface="ＭＳ Ｐゴシック" pitchFamily="-65" charset="-128"/>
        </a:defRPr>
      </a:lvl8pPr>
      <a:lvl9pPr marL="1828800" algn="l" defTabSz="457200" rtl="0" fontAlgn="base">
        <a:spcBef>
          <a:spcPct val="0"/>
        </a:spcBef>
        <a:spcAft>
          <a:spcPct val="0"/>
        </a:spcAft>
        <a:defRPr sz="2400" b="1">
          <a:solidFill>
            <a:schemeClr val="tx2"/>
          </a:solidFill>
          <a:latin typeface="Arial"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folHlink"/>
          </a:solidFill>
          <a:latin typeface="+mn-lt"/>
          <a:ea typeface="ＭＳ Ｐゴシック" pitchFamily="-65" charset="-128"/>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folHlink"/>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folHlink"/>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folHlink"/>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p:txBody>
          <a:bodyPr/>
          <a:lstStyle/>
          <a:p>
            <a:pPr eaLnBrk="1" hangingPunct="1"/>
            <a:r>
              <a:rPr lang="nb-NO" dirty="0" smtClean="0">
                <a:solidFill>
                  <a:schemeClr val="accent4"/>
                </a:solidFill>
              </a:rPr>
              <a:t>Høstmøte Hopp/Kombinert</a:t>
            </a:r>
            <a:endParaRPr lang="nb-NO" dirty="0">
              <a:solidFill>
                <a:schemeClr val="accent4"/>
              </a:solidFill>
            </a:endParaRPr>
          </a:p>
        </p:txBody>
      </p:sp>
      <p:sp>
        <p:nvSpPr>
          <p:cNvPr id="3075" name="Rectangle 3"/>
          <p:cNvSpPr>
            <a:spLocks noGrp="1"/>
          </p:cNvSpPr>
          <p:nvPr>
            <p:ph type="subTitle" idx="1"/>
          </p:nvPr>
        </p:nvSpPr>
        <p:spPr/>
        <p:txBody>
          <a:bodyPr/>
          <a:lstStyle/>
          <a:p>
            <a:pPr eaLnBrk="1" hangingPunct="1"/>
            <a:endParaRPr lang="nb-NO" dirty="0">
              <a:solidFill>
                <a:srgbClr val="85878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8ED070C5-02D6-4FF7-A25E-7E741AFDFC80}"/>
              </a:ext>
            </a:extLst>
          </p:cNvPr>
          <p:cNvSpPr>
            <a:spLocks noGrp="1"/>
          </p:cNvSpPr>
          <p:nvPr>
            <p:ph type="title"/>
          </p:nvPr>
        </p:nvSpPr>
        <p:spPr/>
        <p:txBody>
          <a:bodyPr/>
          <a:lstStyle/>
          <a:p>
            <a:r>
              <a:rPr lang="nb-NO" dirty="0"/>
              <a:t>Arrangement – dette gjelder fra 12. oktober</a:t>
            </a:r>
          </a:p>
        </p:txBody>
      </p:sp>
      <p:sp>
        <p:nvSpPr>
          <p:cNvPr id="3" name="Plassholder for innhold 2">
            <a:extLst>
              <a:ext uri="{FF2B5EF4-FFF2-40B4-BE49-F238E27FC236}">
                <a16:creationId xmlns="" xmlns:a16="http://schemas.microsoft.com/office/drawing/2014/main" id="{EA7FE0D0-D7BB-4D6B-9726-5C5DE3DD0C11}"/>
              </a:ext>
            </a:extLst>
          </p:cNvPr>
          <p:cNvSpPr>
            <a:spLocks noGrp="1"/>
          </p:cNvSpPr>
          <p:nvPr>
            <p:ph idx="1"/>
          </p:nvPr>
        </p:nvSpPr>
        <p:spPr>
          <a:xfrm>
            <a:off x="467544" y="1916832"/>
            <a:ext cx="8496944" cy="4209331"/>
          </a:xfrm>
        </p:spPr>
        <p:txBody>
          <a:bodyPr/>
          <a:lstStyle/>
          <a:p>
            <a:r>
              <a:rPr lang="nb-NO" sz="2000" dirty="0"/>
              <a:t>Inntil </a:t>
            </a:r>
            <a:r>
              <a:rPr lang="nb-NO" sz="2000" b="1" dirty="0">
                <a:solidFill>
                  <a:srgbClr val="FF0000"/>
                </a:solidFill>
              </a:rPr>
              <a:t>600 personer </a:t>
            </a:r>
            <a:r>
              <a:rPr lang="nb-NO" sz="2000" dirty="0"/>
              <a:t>kan være til stede på utendørsarrangement, fordelt på 3 kohorter på inntil </a:t>
            </a:r>
            <a:r>
              <a:rPr lang="nb-NO" sz="2000" b="1" dirty="0">
                <a:solidFill>
                  <a:srgbClr val="FF0000"/>
                </a:solidFill>
              </a:rPr>
              <a:t>200 personer</a:t>
            </a:r>
          </a:p>
          <a:p>
            <a:pPr lvl="0"/>
            <a:r>
              <a:rPr lang="nb-NO" sz="2000" dirty="0"/>
              <a:t>Kohortene må være fysisk adskilt (minimum 2 meters avstand)</a:t>
            </a:r>
          </a:p>
          <a:p>
            <a:pPr lvl="0"/>
            <a:r>
              <a:rPr lang="nb-NO" sz="2000" dirty="0"/>
              <a:t>Kohorter kan skiftes ut i løpet av arrangementet, forutsatt at de ikke kommer i kontakt med hverandre og at det foretas nødvendig vask av rom og felles berøringsflater</a:t>
            </a:r>
          </a:p>
          <a:p>
            <a:pPr lvl="0"/>
            <a:r>
              <a:rPr lang="nb-NO" sz="2000" dirty="0"/>
              <a:t>Det er ikke anledning til å skifte kohort i løpet av arrangementet</a:t>
            </a:r>
          </a:p>
          <a:p>
            <a:pPr lvl="0"/>
            <a:r>
              <a:rPr lang="nb-NO" sz="2000" dirty="0"/>
              <a:t>I begrensningen på antall personer gjelder deltagere, støtteapparat, foresatte, media, tilskuere og andre som ikke har oppgaver knyttet til gjennomføringen av arrangementet</a:t>
            </a:r>
          </a:p>
          <a:p>
            <a:pPr lvl="0"/>
            <a:r>
              <a:rPr lang="nb-NO" sz="2000" dirty="0"/>
              <a:t>For alle konkurranser gjelder regel om at utøverne skal holde 1 meters avstand</a:t>
            </a:r>
          </a:p>
          <a:p>
            <a:endParaRPr lang="nb-NO" dirty="0"/>
          </a:p>
        </p:txBody>
      </p:sp>
    </p:spTree>
    <p:extLst>
      <p:ext uri="{BB962C8B-B14F-4D97-AF65-F5344CB8AC3E}">
        <p14:creationId xmlns:p14="http://schemas.microsoft.com/office/powerpoint/2010/main" val="9847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 xmlns:a16="http://schemas.microsoft.com/office/drawing/2014/main" id="{BBA2721F-71D9-40A8-8B87-C4F6DA1ADEC6}"/>
              </a:ext>
            </a:extLst>
          </p:cNvPr>
          <p:cNvSpPr>
            <a:spLocks noGrp="1"/>
          </p:cNvSpPr>
          <p:nvPr>
            <p:ph type="title"/>
          </p:nvPr>
        </p:nvSpPr>
        <p:spPr/>
        <p:txBody>
          <a:bodyPr/>
          <a:lstStyle/>
          <a:p>
            <a:r>
              <a:rPr lang="en-US" dirty="0"/>
              <a:t>GRUNNLEGGENDE FOR ALL AKTIVITET</a:t>
            </a:r>
          </a:p>
        </p:txBody>
      </p:sp>
      <p:sp>
        <p:nvSpPr>
          <p:cNvPr id="8" name="Content Placeholder 1">
            <a:extLst>
              <a:ext uri="{FF2B5EF4-FFF2-40B4-BE49-F238E27FC236}">
                <a16:creationId xmlns="" xmlns:a16="http://schemas.microsoft.com/office/drawing/2014/main" id="{D6581058-2251-41E8-BF5D-BD19D35A1CA1}"/>
              </a:ext>
            </a:extLst>
          </p:cNvPr>
          <p:cNvSpPr>
            <a:spLocks noGrp="1"/>
          </p:cNvSpPr>
          <p:nvPr>
            <p:ph idx="1"/>
          </p:nvPr>
        </p:nvSpPr>
        <p:spPr>
          <a:xfrm>
            <a:off x="468316" y="2057404"/>
            <a:ext cx="5232398" cy="3394472"/>
          </a:xfrm>
        </p:spPr>
        <p:txBody>
          <a:bodyPr/>
          <a:lstStyle/>
          <a:p>
            <a:endParaRPr lang="en-US" dirty="0"/>
          </a:p>
          <a:p>
            <a:r>
              <a:rPr lang="en-US" dirty="0" err="1">
                <a:solidFill>
                  <a:schemeClr val="accent4">
                    <a:lumMod val="50000"/>
                  </a:schemeClr>
                </a:solidFill>
              </a:rPr>
              <a:t>Syke</a:t>
            </a:r>
            <a:r>
              <a:rPr lang="en-US" dirty="0">
                <a:solidFill>
                  <a:schemeClr val="accent4">
                    <a:lumMod val="50000"/>
                  </a:schemeClr>
                </a:solidFill>
              </a:rPr>
              <a:t> </a:t>
            </a:r>
            <a:r>
              <a:rPr lang="en-US" dirty="0" err="1">
                <a:solidFill>
                  <a:schemeClr val="accent4">
                    <a:lumMod val="50000"/>
                  </a:schemeClr>
                </a:solidFill>
              </a:rPr>
              <a:t>personer</a:t>
            </a:r>
            <a:r>
              <a:rPr lang="en-US" dirty="0">
                <a:solidFill>
                  <a:schemeClr val="accent4">
                    <a:lumMod val="50000"/>
                  </a:schemeClr>
                </a:solidFill>
              </a:rPr>
              <a:t> </a:t>
            </a:r>
            <a:r>
              <a:rPr lang="en-US" dirty="0" err="1">
                <a:solidFill>
                  <a:schemeClr val="accent4">
                    <a:lumMod val="50000"/>
                  </a:schemeClr>
                </a:solidFill>
              </a:rPr>
              <a:t>skal</a:t>
            </a:r>
            <a:r>
              <a:rPr lang="en-US" dirty="0">
                <a:solidFill>
                  <a:schemeClr val="accent4">
                    <a:lumMod val="50000"/>
                  </a:schemeClr>
                </a:solidFill>
              </a:rPr>
              <a:t> </a:t>
            </a:r>
            <a:r>
              <a:rPr lang="en-US" dirty="0" err="1">
                <a:solidFill>
                  <a:schemeClr val="accent4">
                    <a:lumMod val="50000"/>
                  </a:schemeClr>
                </a:solidFill>
              </a:rPr>
              <a:t>holde</a:t>
            </a:r>
            <a:r>
              <a:rPr lang="en-US" dirty="0">
                <a:solidFill>
                  <a:schemeClr val="accent4">
                    <a:lumMod val="50000"/>
                  </a:schemeClr>
                </a:solidFill>
              </a:rPr>
              <a:t> seg </a:t>
            </a:r>
            <a:r>
              <a:rPr lang="en-US" dirty="0" err="1">
                <a:solidFill>
                  <a:schemeClr val="accent4">
                    <a:lumMod val="50000"/>
                  </a:schemeClr>
                </a:solidFill>
              </a:rPr>
              <a:t>hjemme</a:t>
            </a:r>
            <a:endParaRPr lang="en-US" dirty="0">
              <a:solidFill>
                <a:schemeClr val="accent4">
                  <a:lumMod val="50000"/>
                </a:schemeClr>
              </a:solidFill>
            </a:endParaRPr>
          </a:p>
          <a:p>
            <a:r>
              <a:rPr lang="en-US" dirty="0">
                <a:solidFill>
                  <a:schemeClr val="accent4">
                    <a:lumMod val="50000"/>
                  </a:schemeClr>
                </a:solidFill>
              </a:rPr>
              <a:t>Hold 1 meters </a:t>
            </a:r>
            <a:r>
              <a:rPr lang="en-US" dirty="0" err="1">
                <a:solidFill>
                  <a:schemeClr val="accent4">
                    <a:lumMod val="50000"/>
                  </a:schemeClr>
                </a:solidFill>
              </a:rPr>
              <a:t>avstand</a:t>
            </a:r>
            <a:endParaRPr lang="en-US" dirty="0">
              <a:solidFill>
                <a:schemeClr val="accent4">
                  <a:lumMod val="50000"/>
                </a:schemeClr>
              </a:solidFill>
            </a:endParaRPr>
          </a:p>
          <a:p>
            <a:r>
              <a:rPr lang="en-US" dirty="0" err="1">
                <a:solidFill>
                  <a:schemeClr val="accent4">
                    <a:lumMod val="50000"/>
                  </a:schemeClr>
                </a:solidFill>
              </a:rPr>
              <a:t>Vask</a:t>
            </a:r>
            <a:r>
              <a:rPr lang="en-US" dirty="0">
                <a:solidFill>
                  <a:schemeClr val="accent4">
                    <a:lumMod val="50000"/>
                  </a:schemeClr>
                </a:solidFill>
              </a:rPr>
              <a:t> </a:t>
            </a:r>
            <a:r>
              <a:rPr lang="en-US" dirty="0" err="1">
                <a:solidFill>
                  <a:schemeClr val="accent4">
                    <a:lumMod val="50000"/>
                  </a:schemeClr>
                </a:solidFill>
              </a:rPr>
              <a:t>hendene</a:t>
            </a:r>
            <a:r>
              <a:rPr lang="en-US" dirty="0">
                <a:solidFill>
                  <a:schemeClr val="accent4">
                    <a:lumMod val="50000"/>
                  </a:schemeClr>
                </a:solidFill>
              </a:rPr>
              <a:t> </a:t>
            </a:r>
            <a:r>
              <a:rPr lang="en-US" dirty="0" err="1">
                <a:solidFill>
                  <a:schemeClr val="accent4">
                    <a:lumMod val="50000"/>
                  </a:schemeClr>
                </a:solidFill>
              </a:rPr>
              <a:t>ofte</a:t>
            </a:r>
            <a:endParaRPr lang="en-US" dirty="0">
              <a:solidFill>
                <a:schemeClr val="accent4">
                  <a:lumMod val="50000"/>
                </a:schemeClr>
              </a:solidFill>
            </a:endParaRPr>
          </a:p>
          <a:p>
            <a:r>
              <a:rPr lang="en-US" dirty="0">
                <a:solidFill>
                  <a:schemeClr val="accent4">
                    <a:lumMod val="50000"/>
                  </a:schemeClr>
                </a:solidFill>
              </a:rPr>
              <a:t>Host </a:t>
            </a:r>
            <a:r>
              <a:rPr lang="en-US" dirty="0" err="1">
                <a:solidFill>
                  <a:schemeClr val="accent4">
                    <a:lumMod val="50000"/>
                  </a:schemeClr>
                </a:solidFill>
              </a:rPr>
              <a:t>i</a:t>
            </a:r>
            <a:r>
              <a:rPr lang="en-US" dirty="0">
                <a:solidFill>
                  <a:schemeClr val="accent4">
                    <a:lumMod val="50000"/>
                  </a:schemeClr>
                </a:solidFill>
              </a:rPr>
              <a:t> </a:t>
            </a:r>
            <a:r>
              <a:rPr lang="en-US" dirty="0" err="1">
                <a:solidFill>
                  <a:schemeClr val="accent4">
                    <a:lumMod val="50000"/>
                  </a:schemeClr>
                </a:solidFill>
              </a:rPr>
              <a:t>papirlommetørkle</a:t>
            </a:r>
            <a:r>
              <a:rPr lang="en-US" dirty="0">
                <a:solidFill>
                  <a:schemeClr val="accent4">
                    <a:lumMod val="50000"/>
                  </a:schemeClr>
                </a:solidFill>
              </a:rPr>
              <a:t> </a:t>
            </a:r>
            <a:r>
              <a:rPr lang="en-US" dirty="0" err="1">
                <a:solidFill>
                  <a:schemeClr val="accent4">
                    <a:lumMod val="50000"/>
                  </a:schemeClr>
                </a:solidFill>
              </a:rPr>
              <a:t>eller</a:t>
            </a:r>
            <a:r>
              <a:rPr lang="en-US" dirty="0">
                <a:solidFill>
                  <a:schemeClr val="accent4">
                    <a:lumMod val="50000"/>
                  </a:schemeClr>
                </a:solidFill>
              </a:rPr>
              <a:t> </a:t>
            </a:r>
            <a:r>
              <a:rPr lang="en-US" dirty="0" err="1">
                <a:solidFill>
                  <a:schemeClr val="accent4">
                    <a:lumMod val="50000"/>
                  </a:schemeClr>
                </a:solidFill>
              </a:rPr>
              <a:t>albuekroken</a:t>
            </a:r>
            <a:endParaRPr lang="en-US" dirty="0">
              <a:solidFill>
                <a:schemeClr val="accent4">
                  <a:lumMod val="50000"/>
                </a:schemeClr>
              </a:solidFill>
            </a:endParaRPr>
          </a:p>
          <a:p>
            <a:r>
              <a:rPr lang="en-US" dirty="0" err="1">
                <a:solidFill>
                  <a:schemeClr val="accent4">
                    <a:lumMod val="50000"/>
                  </a:schemeClr>
                </a:solidFill>
              </a:rPr>
              <a:t>Begrens</a:t>
            </a:r>
            <a:r>
              <a:rPr lang="en-US" dirty="0">
                <a:solidFill>
                  <a:schemeClr val="accent4">
                    <a:lumMod val="50000"/>
                  </a:schemeClr>
                </a:solidFill>
              </a:rPr>
              <a:t> </a:t>
            </a:r>
            <a:r>
              <a:rPr lang="en-US" dirty="0" err="1">
                <a:solidFill>
                  <a:schemeClr val="accent4">
                    <a:lumMod val="50000"/>
                  </a:schemeClr>
                </a:solidFill>
              </a:rPr>
              <a:t>bruk</a:t>
            </a:r>
            <a:r>
              <a:rPr lang="en-US" dirty="0">
                <a:solidFill>
                  <a:schemeClr val="accent4">
                    <a:lumMod val="50000"/>
                  </a:schemeClr>
                </a:solidFill>
              </a:rPr>
              <a:t> av </a:t>
            </a:r>
            <a:r>
              <a:rPr lang="en-US" dirty="0" err="1">
                <a:solidFill>
                  <a:schemeClr val="accent4">
                    <a:lumMod val="50000"/>
                  </a:schemeClr>
                </a:solidFill>
              </a:rPr>
              <a:t>felles</a:t>
            </a:r>
            <a:r>
              <a:rPr lang="en-US" dirty="0">
                <a:solidFill>
                  <a:schemeClr val="accent4">
                    <a:lumMod val="50000"/>
                  </a:schemeClr>
                </a:solidFill>
              </a:rPr>
              <a:t> </a:t>
            </a:r>
            <a:r>
              <a:rPr lang="en-US" dirty="0" err="1">
                <a:solidFill>
                  <a:schemeClr val="accent4">
                    <a:lumMod val="50000"/>
                  </a:schemeClr>
                </a:solidFill>
              </a:rPr>
              <a:t>utstyr</a:t>
            </a:r>
            <a:r>
              <a:rPr lang="en-US" dirty="0">
                <a:solidFill>
                  <a:schemeClr val="accent4">
                    <a:lumMod val="50000"/>
                  </a:schemeClr>
                </a:solidFill>
              </a:rPr>
              <a:t> og </a:t>
            </a:r>
            <a:r>
              <a:rPr lang="en-US" dirty="0" err="1">
                <a:solidFill>
                  <a:schemeClr val="accent4">
                    <a:lumMod val="50000"/>
                  </a:schemeClr>
                </a:solidFill>
              </a:rPr>
              <a:t>sørg</a:t>
            </a:r>
            <a:r>
              <a:rPr lang="en-US" dirty="0">
                <a:solidFill>
                  <a:schemeClr val="accent4">
                    <a:lumMod val="50000"/>
                  </a:schemeClr>
                </a:solidFill>
              </a:rPr>
              <a:t> for </a:t>
            </a:r>
            <a:r>
              <a:rPr lang="en-US" dirty="0" err="1">
                <a:solidFill>
                  <a:schemeClr val="accent4">
                    <a:lumMod val="50000"/>
                  </a:schemeClr>
                </a:solidFill>
              </a:rPr>
              <a:t>godt</a:t>
            </a:r>
            <a:r>
              <a:rPr lang="en-US" dirty="0">
                <a:solidFill>
                  <a:schemeClr val="accent4">
                    <a:lumMod val="50000"/>
                  </a:schemeClr>
                </a:solidFill>
              </a:rPr>
              <a:t> </a:t>
            </a:r>
            <a:r>
              <a:rPr lang="en-US" dirty="0" err="1">
                <a:solidFill>
                  <a:schemeClr val="accent4">
                    <a:lumMod val="50000"/>
                  </a:schemeClr>
                </a:solidFill>
              </a:rPr>
              <a:t>renhold</a:t>
            </a:r>
            <a:r>
              <a:rPr lang="en-US" dirty="0">
                <a:solidFill>
                  <a:schemeClr val="accent4">
                    <a:lumMod val="50000"/>
                  </a:schemeClr>
                </a:solidFill>
              </a:rPr>
              <a:t> av </a:t>
            </a:r>
            <a:r>
              <a:rPr lang="en-US" dirty="0" err="1">
                <a:solidFill>
                  <a:schemeClr val="accent4">
                    <a:lumMod val="50000"/>
                  </a:schemeClr>
                </a:solidFill>
              </a:rPr>
              <a:t>utstyret</a:t>
            </a:r>
            <a:r>
              <a:rPr lang="en-US" dirty="0">
                <a:solidFill>
                  <a:schemeClr val="accent4">
                    <a:lumMod val="50000"/>
                  </a:schemeClr>
                </a:solidFill>
              </a:rPr>
              <a:t> </a:t>
            </a:r>
            <a:r>
              <a:rPr lang="en-US" dirty="0" err="1">
                <a:solidFill>
                  <a:schemeClr val="accent4">
                    <a:lumMod val="50000"/>
                  </a:schemeClr>
                </a:solidFill>
              </a:rPr>
              <a:t>som</a:t>
            </a:r>
            <a:r>
              <a:rPr lang="en-US" dirty="0">
                <a:solidFill>
                  <a:schemeClr val="accent4">
                    <a:lumMod val="50000"/>
                  </a:schemeClr>
                </a:solidFill>
              </a:rPr>
              <a:t> </a:t>
            </a:r>
            <a:r>
              <a:rPr lang="en-US" dirty="0" err="1">
                <a:solidFill>
                  <a:schemeClr val="accent4">
                    <a:lumMod val="50000"/>
                  </a:schemeClr>
                </a:solidFill>
              </a:rPr>
              <a:t>benyttes</a:t>
            </a:r>
            <a:endParaRPr lang="en-US" dirty="0">
              <a:solidFill>
                <a:schemeClr val="accent4">
                  <a:lumMod val="50000"/>
                </a:schemeClr>
              </a:solidFill>
            </a:endParaRPr>
          </a:p>
          <a:p>
            <a:r>
              <a:rPr lang="en-US" dirty="0" err="1">
                <a:solidFill>
                  <a:schemeClr val="accent4">
                    <a:lumMod val="50000"/>
                  </a:schemeClr>
                </a:solidFill>
              </a:rPr>
              <a:t>Registrer</a:t>
            </a:r>
            <a:r>
              <a:rPr lang="en-US" dirty="0">
                <a:solidFill>
                  <a:schemeClr val="accent4">
                    <a:lumMod val="50000"/>
                  </a:schemeClr>
                </a:solidFill>
              </a:rPr>
              <a:t> </a:t>
            </a:r>
            <a:r>
              <a:rPr lang="en-US" dirty="0" err="1">
                <a:solidFill>
                  <a:schemeClr val="accent4">
                    <a:lumMod val="50000"/>
                  </a:schemeClr>
                </a:solidFill>
              </a:rPr>
              <a:t>hvem</a:t>
            </a:r>
            <a:r>
              <a:rPr lang="en-US" dirty="0">
                <a:solidFill>
                  <a:schemeClr val="accent4">
                    <a:lumMod val="50000"/>
                  </a:schemeClr>
                </a:solidFill>
              </a:rPr>
              <a:t> </a:t>
            </a:r>
            <a:r>
              <a:rPr lang="en-US" dirty="0" err="1">
                <a:solidFill>
                  <a:schemeClr val="accent4">
                    <a:lumMod val="50000"/>
                  </a:schemeClr>
                </a:solidFill>
              </a:rPr>
              <a:t>som</a:t>
            </a:r>
            <a:r>
              <a:rPr lang="en-US" dirty="0">
                <a:solidFill>
                  <a:schemeClr val="accent4">
                    <a:lumMod val="50000"/>
                  </a:schemeClr>
                </a:solidFill>
              </a:rPr>
              <a:t> er </a:t>
            </a:r>
            <a:r>
              <a:rPr lang="en-US" dirty="0" err="1">
                <a:solidFill>
                  <a:schemeClr val="accent4">
                    <a:lumMod val="50000"/>
                  </a:schemeClr>
                </a:solidFill>
              </a:rPr>
              <a:t>tilstede</a:t>
            </a:r>
            <a:endParaRPr lang="en-US" dirty="0">
              <a:solidFill>
                <a:schemeClr val="accent4">
                  <a:lumMod val="50000"/>
                </a:schemeClr>
              </a:solidFill>
            </a:endParaRPr>
          </a:p>
          <a:p>
            <a:endParaRPr lang="en-US" dirty="0"/>
          </a:p>
          <a:p>
            <a:endParaRPr lang="en-US" dirty="0"/>
          </a:p>
        </p:txBody>
      </p:sp>
      <p:pic>
        <p:nvPicPr>
          <p:cNvPr id="7" name="Bilde 6">
            <a:extLst>
              <a:ext uri="{FF2B5EF4-FFF2-40B4-BE49-F238E27FC236}">
                <a16:creationId xmlns="" xmlns:a16="http://schemas.microsoft.com/office/drawing/2014/main" id="{8331F129-BD60-4973-93AD-5C76C62A6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620" y="2216022"/>
            <a:ext cx="2768933" cy="2768933"/>
          </a:xfrm>
          <a:prstGeom prst="rect">
            <a:avLst/>
          </a:prstGeom>
        </p:spPr>
      </p:pic>
    </p:spTree>
    <p:extLst>
      <p:ext uri="{BB962C8B-B14F-4D97-AF65-F5344CB8AC3E}">
        <p14:creationId xmlns:p14="http://schemas.microsoft.com/office/powerpoint/2010/main" val="1765965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 xmlns:a16="http://schemas.microsoft.com/office/drawing/2014/main" id="{CD7CE08D-CADD-4D7F-B359-5240C810FF04}"/>
              </a:ext>
            </a:extLst>
          </p:cNvPr>
          <p:cNvSpPr>
            <a:spLocks noGrp="1"/>
          </p:cNvSpPr>
          <p:nvPr>
            <p:ph type="title"/>
          </p:nvPr>
        </p:nvSpPr>
        <p:spPr/>
        <p:txBody>
          <a:bodyPr/>
          <a:lstStyle/>
          <a:p>
            <a:r>
              <a:rPr lang="nb-NO" dirty="0"/>
              <a:t>Trening</a:t>
            </a:r>
          </a:p>
        </p:txBody>
      </p:sp>
      <p:sp>
        <p:nvSpPr>
          <p:cNvPr id="2" name="Plassholder for innhold 1">
            <a:extLst>
              <a:ext uri="{FF2B5EF4-FFF2-40B4-BE49-F238E27FC236}">
                <a16:creationId xmlns="" xmlns:a16="http://schemas.microsoft.com/office/drawing/2014/main" id="{09896F9B-3AB5-4D13-B402-B417A85F257A}"/>
              </a:ext>
            </a:extLst>
          </p:cNvPr>
          <p:cNvSpPr>
            <a:spLocks noGrp="1"/>
          </p:cNvSpPr>
          <p:nvPr>
            <p:ph idx="1"/>
          </p:nvPr>
        </p:nvSpPr>
        <p:spPr>
          <a:xfrm>
            <a:off x="468315" y="2154580"/>
            <a:ext cx="4653754" cy="3394472"/>
          </a:xfrm>
        </p:spPr>
        <p:txBody>
          <a:bodyPr/>
          <a:lstStyle/>
          <a:p>
            <a:r>
              <a:rPr lang="nb-NO" dirty="0">
                <a:solidFill>
                  <a:schemeClr val="accent4">
                    <a:lumMod val="50000"/>
                  </a:schemeClr>
                </a:solidFill>
              </a:rPr>
              <a:t>Maks 20 personer i gruppe</a:t>
            </a:r>
          </a:p>
          <a:p>
            <a:r>
              <a:rPr lang="nb-NO" dirty="0">
                <a:solidFill>
                  <a:schemeClr val="accent4">
                    <a:lumMod val="50000"/>
                  </a:schemeClr>
                </a:solidFill>
              </a:rPr>
              <a:t>Alle grupper skal ha minimum 1 ansvarlig leder</a:t>
            </a:r>
          </a:p>
          <a:p>
            <a:r>
              <a:rPr lang="nb-NO" dirty="0">
                <a:solidFill>
                  <a:schemeClr val="accent4">
                    <a:lumMod val="50000"/>
                  </a:schemeClr>
                </a:solidFill>
              </a:rPr>
              <a:t>Samtidig oppmøte for flere grupper kan skje hvis gruppene holdes adskilt under hele treninga</a:t>
            </a:r>
          </a:p>
          <a:p>
            <a:r>
              <a:rPr lang="nb-NO" dirty="0">
                <a:solidFill>
                  <a:schemeClr val="accent4">
                    <a:lumMod val="50000"/>
                  </a:schemeClr>
                </a:solidFill>
              </a:rPr>
              <a:t>Hold avstand, men kortvarig fysisk kontakt for utøvere under 20 år er tillatt</a:t>
            </a:r>
          </a:p>
          <a:p>
            <a:r>
              <a:rPr lang="nb-NO" dirty="0">
                <a:solidFill>
                  <a:schemeClr val="accent4">
                    <a:lumMod val="50000"/>
                  </a:schemeClr>
                </a:solidFill>
              </a:rPr>
              <a:t>Skift hjemme og unngå helst bruk av felles garderober</a:t>
            </a:r>
          </a:p>
          <a:p>
            <a:r>
              <a:rPr lang="nb-NO" dirty="0">
                <a:solidFill>
                  <a:schemeClr val="accent4">
                    <a:lumMod val="50000"/>
                  </a:schemeClr>
                </a:solidFill>
              </a:rPr>
              <a:t>Bruk egen drikkeflaske</a:t>
            </a:r>
          </a:p>
          <a:p>
            <a:endParaRPr lang="nb-NO" dirty="0"/>
          </a:p>
          <a:p>
            <a:endParaRPr lang="nb-NO" dirty="0"/>
          </a:p>
          <a:p>
            <a:endParaRPr lang="nb-NO" dirty="0"/>
          </a:p>
          <a:p>
            <a:endParaRPr lang="nb-NO" dirty="0"/>
          </a:p>
          <a:p>
            <a:endParaRPr lang="nb-NO" dirty="0"/>
          </a:p>
        </p:txBody>
      </p:sp>
      <p:pic>
        <p:nvPicPr>
          <p:cNvPr id="5" name="Bilde 4">
            <a:extLst>
              <a:ext uri="{FF2B5EF4-FFF2-40B4-BE49-F238E27FC236}">
                <a16:creationId xmlns="" xmlns:a16="http://schemas.microsoft.com/office/drawing/2014/main" id="{1162654B-C579-457D-AFC9-72E8A950B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156" y="2280434"/>
            <a:ext cx="3949844" cy="2497157"/>
          </a:xfrm>
          <a:prstGeom prst="rect">
            <a:avLst/>
          </a:prstGeom>
        </p:spPr>
      </p:pic>
    </p:spTree>
    <p:extLst>
      <p:ext uri="{BB962C8B-B14F-4D97-AF65-F5344CB8AC3E}">
        <p14:creationId xmlns:p14="http://schemas.microsoft.com/office/powerpoint/2010/main" val="186167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28800" y="533400"/>
            <a:ext cx="6858000" cy="1383432"/>
          </a:xfrm>
        </p:spPr>
        <p:txBody>
          <a:bodyPr/>
          <a:lstStyle/>
          <a:p>
            <a:r>
              <a:rPr lang="nb-NO" dirty="0" smtClean="0">
                <a:solidFill>
                  <a:schemeClr val="accent4"/>
                </a:solidFill>
              </a:rPr>
              <a:t>Terminlista</a:t>
            </a:r>
            <a:br>
              <a:rPr lang="nb-NO" dirty="0" smtClean="0">
                <a:solidFill>
                  <a:schemeClr val="accent4"/>
                </a:solidFill>
              </a:rPr>
            </a:br>
            <a:r>
              <a:rPr lang="nb-NO" dirty="0" smtClean="0">
                <a:solidFill>
                  <a:schemeClr val="accent4"/>
                </a:solidFill>
              </a:rPr>
              <a:t>Hvor langt har vi kommet, hva kan vi søke støtte til</a:t>
            </a:r>
            <a:endParaRPr lang="nb-NO" dirty="0">
              <a:solidFill>
                <a:schemeClr val="accent4"/>
              </a:solidFill>
            </a:endParaRPr>
          </a:p>
        </p:txBody>
      </p:sp>
      <p:sp>
        <p:nvSpPr>
          <p:cNvPr id="3" name="Plassholder for innhold 2"/>
          <p:cNvSpPr>
            <a:spLocks noGrp="1"/>
          </p:cNvSpPr>
          <p:nvPr>
            <p:ph idx="1"/>
          </p:nvPr>
        </p:nvSpPr>
        <p:spPr>
          <a:xfrm>
            <a:off x="1828800" y="2420888"/>
            <a:ext cx="6858000" cy="3705275"/>
          </a:xfrm>
        </p:spPr>
        <p:txBody>
          <a:bodyPr/>
          <a:lstStyle/>
          <a:p>
            <a:r>
              <a:rPr lang="nb-NO" dirty="0" smtClean="0">
                <a:solidFill>
                  <a:schemeClr val="accent4"/>
                </a:solidFill>
              </a:rPr>
              <a:t>Telenorkarusell</a:t>
            </a:r>
          </a:p>
          <a:p>
            <a:r>
              <a:rPr lang="nb-NO" dirty="0" smtClean="0">
                <a:solidFill>
                  <a:schemeClr val="accent4"/>
                </a:solidFill>
              </a:rPr>
              <a:t>KM</a:t>
            </a:r>
          </a:p>
          <a:p>
            <a:r>
              <a:rPr lang="nb-NO" dirty="0" smtClean="0">
                <a:solidFill>
                  <a:schemeClr val="accent4"/>
                </a:solidFill>
              </a:rPr>
              <a:t>NC</a:t>
            </a:r>
          </a:p>
          <a:p>
            <a:r>
              <a:rPr lang="nb-NO" dirty="0" err="1" smtClean="0">
                <a:solidFill>
                  <a:schemeClr val="accent4"/>
                </a:solidFill>
              </a:rPr>
              <a:t>Regionscup</a:t>
            </a:r>
            <a:endParaRPr lang="nb-NO" dirty="0" smtClean="0">
              <a:solidFill>
                <a:schemeClr val="accent4"/>
              </a:solidFill>
            </a:endParaRPr>
          </a:p>
          <a:p>
            <a:r>
              <a:rPr lang="nb-NO" dirty="0" err="1" smtClean="0">
                <a:solidFill>
                  <a:schemeClr val="accent4"/>
                </a:solidFill>
              </a:rPr>
              <a:t>Septembercup</a:t>
            </a:r>
            <a:endParaRPr lang="nb-NO" dirty="0">
              <a:solidFill>
                <a:schemeClr val="accent4"/>
              </a:solidFill>
            </a:endParaRPr>
          </a:p>
        </p:txBody>
      </p:sp>
    </p:spTree>
    <p:extLst>
      <p:ext uri="{BB962C8B-B14F-4D97-AF65-F5344CB8AC3E}">
        <p14:creationId xmlns:p14="http://schemas.microsoft.com/office/powerpoint/2010/main" val="2884690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4"/>
                </a:solidFill>
              </a:rPr>
              <a:t>Valgkomiteer</a:t>
            </a:r>
            <a:endParaRPr lang="nb-NO" dirty="0">
              <a:solidFill>
                <a:schemeClr val="accent4"/>
              </a:solidFill>
            </a:endParaRPr>
          </a:p>
        </p:txBody>
      </p:sp>
      <p:sp>
        <p:nvSpPr>
          <p:cNvPr id="3" name="Plassholder for innhold 2"/>
          <p:cNvSpPr>
            <a:spLocks noGrp="1"/>
          </p:cNvSpPr>
          <p:nvPr>
            <p:ph idx="1"/>
          </p:nvPr>
        </p:nvSpPr>
        <p:spPr/>
        <p:txBody>
          <a:bodyPr/>
          <a:lstStyle/>
          <a:p>
            <a:endParaRPr lang="nb-NO" dirty="0"/>
          </a:p>
        </p:txBody>
      </p:sp>
    </p:spTree>
    <p:extLst>
      <p:ext uri="{BB962C8B-B14F-4D97-AF65-F5344CB8AC3E}">
        <p14:creationId xmlns:p14="http://schemas.microsoft.com/office/powerpoint/2010/main" val="32366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algn="ctr" eaLnBrk="1" hangingPunct="1"/>
            <a:r>
              <a:rPr lang="nb-NO" dirty="0">
                <a:latin typeface="Times New Roman" pitchFamily="18" charset="0"/>
                <a:cs typeface="Times New Roman" pitchFamily="18" charset="0"/>
              </a:rPr>
              <a:t>Hedring av våre utøvere</a:t>
            </a:r>
          </a:p>
        </p:txBody>
      </p:sp>
      <p:sp>
        <p:nvSpPr>
          <p:cNvPr id="4099" name="Rectangle 3"/>
          <p:cNvSpPr>
            <a:spLocks noGrp="1"/>
          </p:cNvSpPr>
          <p:nvPr>
            <p:ph type="body" idx="1"/>
          </p:nvPr>
        </p:nvSpPr>
        <p:spPr>
          <a:xfrm>
            <a:off x="1691680" y="1600200"/>
            <a:ext cx="6995120" cy="4525963"/>
          </a:xfrm>
        </p:spPr>
        <p:txBody>
          <a:bodyPr/>
          <a:lstStyle/>
          <a:p>
            <a:pPr eaLnBrk="1" hangingPunct="1">
              <a:spcBef>
                <a:spcPct val="50000"/>
              </a:spcBef>
            </a:pPr>
            <a:endParaRPr lang="nb-NO" dirty="0">
              <a:solidFill>
                <a:srgbClr val="85878A"/>
              </a:solidFill>
            </a:endParaRPr>
          </a:p>
          <a:p>
            <a:pPr eaLnBrk="1" hangingPunct="1">
              <a:spcBef>
                <a:spcPct val="50000"/>
              </a:spcBef>
            </a:pPr>
            <a:endParaRPr lang="nb-NO" dirty="0">
              <a:solidFill>
                <a:srgbClr val="85878A"/>
              </a:solidFill>
            </a:endParaRPr>
          </a:p>
          <a:p>
            <a:pPr eaLnBrk="1" hangingPunct="1">
              <a:spcBef>
                <a:spcPct val="50000"/>
              </a:spcBef>
            </a:pPr>
            <a:endParaRPr lang="nb-NO" dirty="0">
              <a:solidFill>
                <a:srgbClr val="85878A"/>
              </a:solidFill>
            </a:endParaRPr>
          </a:p>
        </p:txBody>
      </p:sp>
      <p:pic>
        <p:nvPicPr>
          <p:cNvPr id="5" name="Plassholder for bilde 4">
            <a:extLst>
              <a:ext uri="{FF2B5EF4-FFF2-40B4-BE49-F238E27FC236}">
                <a16:creationId xmlns="" xmlns:a16="http://schemas.microsoft.com/office/drawing/2014/main" id="{483F9520-5980-4FD2-B9D7-6277E85FBAFB}"/>
              </a:ext>
            </a:extLst>
          </p:cNvPr>
          <p:cNvPicPr>
            <a:picLocks noChangeAspect="1"/>
          </p:cNvPicPr>
          <p:nvPr/>
        </p:nvPicPr>
        <p:blipFill>
          <a:blip r:embed="rId3"/>
          <a:srcRect l="26091" r="26091"/>
          <a:stretch>
            <a:fillRect/>
          </a:stretch>
        </p:blipFill>
        <p:spPr bwMode="auto">
          <a:xfrm>
            <a:off x="0" y="2307884"/>
            <a:ext cx="3280974" cy="4572000"/>
          </a:xfrm>
          <a:prstGeom prst="rect">
            <a:avLst/>
          </a:prstGeom>
          <a:noFill/>
          <a:ln w="9525">
            <a:noFill/>
            <a:miter lim="800000"/>
            <a:headEnd/>
            <a:tailEnd/>
          </a:ln>
        </p:spPr>
      </p:pic>
      <p:pic>
        <p:nvPicPr>
          <p:cNvPr id="6" name="Plassholder for bilde 3">
            <a:extLst>
              <a:ext uri="{FF2B5EF4-FFF2-40B4-BE49-F238E27FC236}">
                <a16:creationId xmlns="" xmlns:a16="http://schemas.microsoft.com/office/drawing/2014/main" id="{F5CD72B3-30C4-4569-ADBD-D9B44CDEE496}"/>
              </a:ext>
            </a:extLst>
          </p:cNvPr>
          <p:cNvPicPr>
            <a:picLocks noChangeAspect="1"/>
          </p:cNvPicPr>
          <p:nvPr/>
        </p:nvPicPr>
        <p:blipFill>
          <a:blip r:embed="rId4"/>
          <a:srcRect l="2153" r="2153"/>
          <a:stretch>
            <a:fillRect/>
          </a:stretch>
        </p:blipFill>
        <p:spPr bwMode="auto">
          <a:xfrm>
            <a:off x="6175381" y="1362429"/>
            <a:ext cx="2966039" cy="4133141"/>
          </a:xfrm>
          <a:prstGeom prst="rect">
            <a:avLst/>
          </a:prstGeom>
          <a:noFill/>
          <a:ln w="9525">
            <a:noFill/>
            <a:miter lim="800000"/>
            <a:headEnd/>
            <a:tailEnd/>
          </a:ln>
        </p:spPr>
      </p:pic>
      <p:pic>
        <p:nvPicPr>
          <p:cNvPr id="7" name="Plassholder for bilde 3">
            <a:extLst>
              <a:ext uri="{FF2B5EF4-FFF2-40B4-BE49-F238E27FC236}">
                <a16:creationId xmlns="" xmlns:a16="http://schemas.microsoft.com/office/drawing/2014/main" id="{498E7603-0F6E-4AFC-B5DD-81D7A057F272}"/>
              </a:ext>
            </a:extLst>
          </p:cNvPr>
          <p:cNvPicPr>
            <a:picLocks noChangeAspect="1"/>
          </p:cNvPicPr>
          <p:nvPr/>
        </p:nvPicPr>
        <p:blipFill>
          <a:blip r:embed="rId5" cstate="print"/>
          <a:srcRect t="2126" b="2126"/>
          <a:stretch>
            <a:fillRect/>
          </a:stretch>
        </p:blipFill>
        <p:spPr bwMode="auto">
          <a:xfrm>
            <a:off x="2595334" y="1297868"/>
            <a:ext cx="3280974" cy="4572000"/>
          </a:xfrm>
          <a:prstGeom prst="rect">
            <a:avLst/>
          </a:prstGeom>
          <a:noFill/>
          <a:ln w="9525">
            <a:noFill/>
            <a:miter lim="800000"/>
            <a:headEnd/>
            <a:tailEnd/>
          </a:ln>
        </p:spPr>
      </p:pic>
      <p:pic>
        <p:nvPicPr>
          <p:cNvPr id="8" name="Plassholder for bilde 3">
            <a:extLst>
              <a:ext uri="{FF2B5EF4-FFF2-40B4-BE49-F238E27FC236}">
                <a16:creationId xmlns="" xmlns:a16="http://schemas.microsoft.com/office/drawing/2014/main" id="{0953F3B1-BCFC-4275-955B-837E0AE83E89}"/>
              </a:ext>
            </a:extLst>
          </p:cNvPr>
          <p:cNvPicPr>
            <a:picLocks noChangeAspect="1"/>
          </p:cNvPicPr>
          <p:nvPr/>
        </p:nvPicPr>
        <p:blipFill>
          <a:blip r:embed="rId6"/>
          <a:srcRect l="14115" r="14115"/>
          <a:stretch>
            <a:fillRect/>
          </a:stretch>
        </p:blipFill>
        <p:spPr bwMode="auto">
          <a:xfrm>
            <a:off x="4324282" y="3429000"/>
            <a:ext cx="2470734" cy="34429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1A939DB9-D563-4617-9E89-82D9984FBDE8}"/>
              </a:ext>
            </a:extLst>
          </p:cNvPr>
          <p:cNvSpPr>
            <a:spLocks noGrp="1"/>
          </p:cNvSpPr>
          <p:nvPr>
            <p:ph type="title"/>
          </p:nvPr>
        </p:nvSpPr>
        <p:spPr/>
        <p:txBody>
          <a:bodyPr/>
          <a:lstStyle/>
          <a:p>
            <a:r>
              <a:rPr lang="nb-NO" dirty="0"/>
              <a:t>Hva skjer i Skiforbundet/Skikretsen</a:t>
            </a:r>
          </a:p>
        </p:txBody>
      </p:sp>
      <p:sp>
        <p:nvSpPr>
          <p:cNvPr id="3" name="Plassholder for innhold 2">
            <a:extLst>
              <a:ext uri="{FF2B5EF4-FFF2-40B4-BE49-F238E27FC236}">
                <a16:creationId xmlns="" xmlns:a16="http://schemas.microsoft.com/office/drawing/2014/main" id="{302D0177-13F6-4846-8287-C3BF74566B67}"/>
              </a:ext>
            </a:extLst>
          </p:cNvPr>
          <p:cNvSpPr>
            <a:spLocks noGrp="1"/>
          </p:cNvSpPr>
          <p:nvPr>
            <p:ph idx="1"/>
          </p:nvPr>
        </p:nvSpPr>
        <p:spPr>
          <a:xfrm>
            <a:off x="323528" y="1916832"/>
            <a:ext cx="8820472" cy="4407768"/>
          </a:xfrm>
        </p:spPr>
        <p:txBody>
          <a:bodyPr/>
          <a:lstStyle/>
          <a:p>
            <a:r>
              <a:rPr lang="nb-NO" dirty="0"/>
              <a:t>Full drift etter at de ansatte har vært permittert</a:t>
            </a:r>
          </a:p>
          <a:p>
            <a:endParaRPr lang="nb-NO" dirty="0"/>
          </a:p>
          <a:p>
            <a:r>
              <a:rPr lang="nb-NO" dirty="0"/>
              <a:t>Alle grenkomiteene er aktive</a:t>
            </a:r>
          </a:p>
          <a:p>
            <a:endParaRPr lang="nb-NO" dirty="0"/>
          </a:p>
          <a:p>
            <a:r>
              <a:rPr lang="nb-NO" dirty="0"/>
              <a:t>Skiting i Ålesund 12-13 juni (utsatt fra 2020)</a:t>
            </a:r>
          </a:p>
          <a:p>
            <a:endParaRPr lang="nb-NO" dirty="0"/>
          </a:p>
          <a:p>
            <a:r>
              <a:rPr lang="nb-NO" dirty="0"/>
              <a:t>Skikrets ting 16 juni</a:t>
            </a:r>
          </a:p>
          <a:p>
            <a:endParaRPr lang="nb-NO" dirty="0"/>
          </a:p>
          <a:p>
            <a:r>
              <a:rPr lang="nb-NO" dirty="0"/>
              <a:t>Utviklingsavdeling i NSF lagt ned – Bredde/rekruttering delegert til gren</a:t>
            </a:r>
          </a:p>
        </p:txBody>
      </p:sp>
    </p:spTree>
    <p:extLst>
      <p:ext uri="{BB962C8B-B14F-4D97-AF65-F5344CB8AC3E}">
        <p14:creationId xmlns:p14="http://schemas.microsoft.com/office/powerpoint/2010/main" val="56982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A0E57067-D506-46E0-9500-82E8508C24AA}"/>
              </a:ext>
            </a:extLst>
          </p:cNvPr>
          <p:cNvSpPr>
            <a:spLocks noGrp="1"/>
          </p:cNvSpPr>
          <p:nvPr>
            <p:ph type="title"/>
          </p:nvPr>
        </p:nvSpPr>
        <p:spPr/>
        <p:txBody>
          <a:bodyPr/>
          <a:lstStyle/>
          <a:p>
            <a:r>
              <a:rPr lang="nb-NO" dirty="0"/>
              <a:t>Mål for sesongen i Oslo Skikrets</a:t>
            </a:r>
          </a:p>
        </p:txBody>
      </p:sp>
      <p:sp>
        <p:nvSpPr>
          <p:cNvPr id="3" name="Plassholder for innhold 2">
            <a:extLst>
              <a:ext uri="{FF2B5EF4-FFF2-40B4-BE49-F238E27FC236}">
                <a16:creationId xmlns="" xmlns:a16="http://schemas.microsoft.com/office/drawing/2014/main" id="{A7CFC77B-3576-4BB9-A755-23DCC4A0EDF5}"/>
              </a:ext>
            </a:extLst>
          </p:cNvPr>
          <p:cNvSpPr>
            <a:spLocks noGrp="1"/>
          </p:cNvSpPr>
          <p:nvPr>
            <p:ph idx="1"/>
          </p:nvPr>
        </p:nvSpPr>
        <p:spPr>
          <a:xfrm>
            <a:off x="647564" y="1772816"/>
            <a:ext cx="8244916" cy="4353347"/>
          </a:xfrm>
        </p:spPr>
        <p:txBody>
          <a:bodyPr/>
          <a:lstStyle/>
          <a:p>
            <a:r>
              <a:rPr lang="nb-NO" dirty="0"/>
              <a:t>Attraktiv lokal aktivitet </a:t>
            </a:r>
          </a:p>
          <a:p>
            <a:endParaRPr lang="nb-NO" dirty="0"/>
          </a:p>
          <a:p>
            <a:r>
              <a:rPr lang="nb-NO" dirty="0"/>
              <a:t>Aktiv Skikrets</a:t>
            </a:r>
          </a:p>
          <a:p>
            <a:endParaRPr lang="nb-NO" dirty="0"/>
          </a:p>
          <a:p>
            <a:r>
              <a:rPr lang="nb-NO" dirty="0"/>
              <a:t>Fokus på å styrke «levevilkårene» for klubbene</a:t>
            </a:r>
          </a:p>
          <a:p>
            <a:pPr lvl="1"/>
            <a:r>
              <a:rPr lang="nb-NO" dirty="0"/>
              <a:t>Trener utdanning</a:t>
            </a:r>
          </a:p>
          <a:p>
            <a:pPr lvl="1"/>
            <a:r>
              <a:rPr lang="nb-NO" dirty="0"/>
              <a:t>Enklere administrativ hverdag</a:t>
            </a:r>
          </a:p>
          <a:p>
            <a:pPr lvl="1"/>
            <a:r>
              <a:rPr lang="nb-NO" dirty="0"/>
              <a:t>Økonomisk støtte</a:t>
            </a:r>
          </a:p>
          <a:p>
            <a:pPr lvl="1"/>
            <a:r>
              <a:rPr lang="nb-NO" dirty="0"/>
              <a:t>Tilgang til anlegg</a:t>
            </a:r>
          </a:p>
          <a:p>
            <a:pPr marL="457200" lvl="1" indent="0">
              <a:buNone/>
            </a:pPr>
            <a:endParaRPr lang="nb-NO" dirty="0"/>
          </a:p>
        </p:txBody>
      </p:sp>
    </p:spTree>
    <p:extLst>
      <p:ext uri="{BB962C8B-B14F-4D97-AF65-F5344CB8AC3E}">
        <p14:creationId xmlns:p14="http://schemas.microsoft.com/office/powerpoint/2010/main" val="225058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691680" y="4725144"/>
            <a:ext cx="6665913" cy="1500187"/>
          </a:xfrm>
        </p:spPr>
        <p:txBody>
          <a:bodyPr/>
          <a:lstStyle/>
          <a:p>
            <a:r>
              <a:rPr lang="nb-NO" b="1" u="sng" dirty="0">
                <a:solidFill>
                  <a:schemeClr val="accent4"/>
                </a:solidFill>
              </a:rPr>
              <a:t>Agenda for Hopp/Kombinert Oslo skikrets</a:t>
            </a:r>
            <a:endParaRPr lang="nb-NO" sz="2800" dirty="0">
              <a:solidFill>
                <a:schemeClr val="accent4"/>
              </a:solidFill>
            </a:endParaRPr>
          </a:p>
          <a:p>
            <a:r>
              <a:rPr lang="nb-NO" dirty="0">
                <a:solidFill>
                  <a:schemeClr val="accent4"/>
                </a:solidFill>
              </a:rPr>
              <a:t> </a:t>
            </a:r>
            <a:endParaRPr lang="nb-NO" sz="2800" dirty="0">
              <a:solidFill>
                <a:schemeClr val="accent4"/>
              </a:solidFill>
            </a:endParaRPr>
          </a:p>
          <a:p>
            <a:r>
              <a:rPr lang="nb-NO" dirty="0">
                <a:solidFill>
                  <a:schemeClr val="accent4"/>
                </a:solidFill>
              </a:rPr>
              <a:t>Situasjonen i de forskjellige klubbene</a:t>
            </a:r>
          </a:p>
          <a:p>
            <a:pPr lvl="1"/>
            <a:r>
              <a:rPr lang="nb-NO" dirty="0">
                <a:solidFill>
                  <a:schemeClr val="accent4"/>
                </a:solidFill>
              </a:rPr>
              <a:t>Aktivitet</a:t>
            </a:r>
          </a:p>
          <a:p>
            <a:pPr lvl="1"/>
            <a:r>
              <a:rPr lang="nb-NO" dirty="0">
                <a:solidFill>
                  <a:schemeClr val="accent4"/>
                </a:solidFill>
              </a:rPr>
              <a:t>Antall utøvere</a:t>
            </a:r>
          </a:p>
          <a:p>
            <a:pPr lvl="1"/>
            <a:r>
              <a:rPr lang="nb-NO" dirty="0">
                <a:solidFill>
                  <a:schemeClr val="accent4"/>
                </a:solidFill>
              </a:rPr>
              <a:t>Planer for sesongen</a:t>
            </a:r>
          </a:p>
          <a:p>
            <a:r>
              <a:rPr lang="nb-NO" dirty="0">
                <a:solidFill>
                  <a:schemeClr val="accent4"/>
                </a:solidFill>
              </a:rPr>
              <a:t>Korona</a:t>
            </a:r>
          </a:p>
          <a:p>
            <a:pPr lvl="1"/>
            <a:r>
              <a:rPr lang="nb-NO" dirty="0">
                <a:solidFill>
                  <a:schemeClr val="accent4"/>
                </a:solidFill>
              </a:rPr>
              <a:t>Hvordan legge til rette for gode/trygge aktiviteter</a:t>
            </a:r>
          </a:p>
          <a:p>
            <a:r>
              <a:rPr lang="nb-NO" dirty="0">
                <a:solidFill>
                  <a:schemeClr val="accent4"/>
                </a:solidFill>
              </a:rPr>
              <a:t>Terminlista</a:t>
            </a:r>
          </a:p>
          <a:p>
            <a:pPr lvl="1"/>
            <a:r>
              <a:rPr lang="nb-NO" dirty="0">
                <a:solidFill>
                  <a:schemeClr val="accent4"/>
                </a:solidFill>
              </a:rPr>
              <a:t>Hva vet vi per i dag</a:t>
            </a:r>
          </a:p>
          <a:p>
            <a:r>
              <a:rPr lang="nb-NO" dirty="0">
                <a:solidFill>
                  <a:schemeClr val="accent4"/>
                </a:solidFill>
              </a:rPr>
              <a:t>Valgkomite</a:t>
            </a:r>
          </a:p>
          <a:p>
            <a:pPr lvl="1"/>
            <a:r>
              <a:rPr lang="nb-NO" dirty="0">
                <a:solidFill>
                  <a:schemeClr val="accent4"/>
                </a:solidFill>
              </a:rPr>
              <a:t>Vi bør velge en valgkomite som allerede nå kan starte opp arbeidet</a:t>
            </a:r>
          </a:p>
          <a:p>
            <a:r>
              <a:rPr lang="nb-NO" dirty="0">
                <a:solidFill>
                  <a:schemeClr val="accent4"/>
                </a:solidFill>
              </a:rPr>
              <a:t>Eventuelt</a:t>
            </a:r>
          </a:p>
          <a:p>
            <a:endParaRPr lang="nb-NO" dirty="0"/>
          </a:p>
        </p:txBody>
      </p:sp>
    </p:spTree>
    <p:extLst>
      <p:ext uri="{BB962C8B-B14F-4D97-AF65-F5344CB8AC3E}">
        <p14:creationId xmlns:p14="http://schemas.microsoft.com/office/powerpoint/2010/main" val="648243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solidFill>
                  <a:schemeClr val="accent4"/>
                </a:solidFill>
              </a:rPr>
              <a:t>Nytt fra de </a:t>
            </a:r>
            <a:r>
              <a:rPr lang="nb-NO" dirty="0" smtClean="0">
                <a:solidFill>
                  <a:schemeClr val="accent4"/>
                </a:solidFill>
              </a:rPr>
              <a:t>forskjellige </a:t>
            </a:r>
            <a:r>
              <a:rPr lang="nb-NO" dirty="0" smtClean="0">
                <a:solidFill>
                  <a:schemeClr val="accent4"/>
                </a:solidFill>
              </a:rPr>
              <a:t>gruppene</a:t>
            </a:r>
            <a:endParaRPr lang="nb-NO" dirty="0">
              <a:solidFill>
                <a:schemeClr val="accent4"/>
              </a:solidFill>
            </a:endParaRPr>
          </a:p>
        </p:txBody>
      </p:sp>
    </p:spTree>
    <p:extLst>
      <p:ext uri="{BB962C8B-B14F-4D97-AF65-F5344CB8AC3E}">
        <p14:creationId xmlns:p14="http://schemas.microsoft.com/office/powerpoint/2010/main" val="3176233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03ABF20A-5C5E-4EAE-8F4F-3028EBB1FFD6}"/>
              </a:ext>
            </a:extLst>
          </p:cNvPr>
          <p:cNvSpPr>
            <a:spLocks noGrp="1"/>
          </p:cNvSpPr>
          <p:nvPr>
            <p:ph type="title"/>
          </p:nvPr>
        </p:nvSpPr>
        <p:spPr/>
        <p:txBody>
          <a:bodyPr/>
          <a:lstStyle/>
          <a:p>
            <a:r>
              <a:rPr lang="nb-NO" dirty="0"/>
              <a:t>Egen nettside /veileder for Oslo Skikrets</a:t>
            </a:r>
          </a:p>
        </p:txBody>
      </p:sp>
      <p:pic>
        <p:nvPicPr>
          <p:cNvPr id="4" name="Plassholder for innhold 3">
            <a:extLst>
              <a:ext uri="{FF2B5EF4-FFF2-40B4-BE49-F238E27FC236}">
                <a16:creationId xmlns="" xmlns:a16="http://schemas.microsoft.com/office/drawing/2014/main" id="{9E09F50F-7DD4-4D01-AACA-5E1336FD00F5}"/>
              </a:ext>
            </a:extLst>
          </p:cNvPr>
          <p:cNvPicPr>
            <a:picLocks noGrp="1" noChangeAspect="1"/>
          </p:cNvPicPr>
          <p:nvPr>
            <p:ph idx="1"/>
          </p:nvPr>
        </p:nvPicPr>
        <p:blipFill>
          <a:blip r:embed="rId3"/>
          <a:stretch>
            <a:fillRect/>
          </a:stretch>
        </p:blipFill>
        <p:spPr>
          <a:xfrm>
            <a:off x="1790700" y="1417638"/>
            <a:ext cx="7161872" cy="5416374"/>
          </a:xfrm>
          <a:prstGeom prst="rect">
            <a:avLst/>
          </a:prstGeom>
        </p:spPr>
      </p:pic>
    </p:spTree>
    <p:extLst>
      <p:ext uri="{BB962C8B-B14F-4D97-AF65-F5344CB8AC3E}">
        <p14:creationId xmlns:p14="http://schemas.microsoft.com/office/powerpoint/2010/main" val="18318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12C1841B-5F98-4BD5-96DB-6700C200E8A9}"/>
              </a:ext>
            </a:extLst>
          </p:cNvPr>
          <p:cNvSpPr>
            <a:spLocks noGrp="1"/>
          </p:cNvSpPr>
          <p:nvPr>
            <p:ph type="title"/>
          </p:nvPr>
        </p:nvSpPr>
        <p:spPr>
          <a:xfrm>
            <a:off x="1828800" y="533400"/>
            <a:ext cx="6858000" cy="884238"/>
          </a:xfrm>
        </p:spPr>
        <p:txBody>
          <a:bodyPr wrap="square" anchor="t">
            <a:normAutofit/>
          </a:bodyPr>
          <a:lstStyle/>
          <a:p>
            <a:r>
              <a:rPr lang="nb-NO" dirty="0"/>
              <a:t>Coronasituasjon</a:t>
            </a:r>
          </a:p>
        </p:txBody>
      </p:sp>
      <p:graphicFrame>
        <p:nvGraphicFramePr>
          <p:cNvPr id="5" name="Plassholder for innhold 2">
            <a:extLst>
              <a:ext uri="{FF2B5EF4-FFF2-40B4-BE49-F238E27FC236}">
                <a16:creationId xmlns="" xmlns:a16="http://schemas.microsoft.com/office/drawing/2014/main" id="{BCD67F5D-9B8A-49CE-B0F0-AE48A5A6E309}"/>
              </a:ext>
            </a:extLst>
          </p:cNvPr>
          <p:cNvGraphicFramePr>
            <a:graphicFrameLocks noGrp="1"/>
          </p:cNvGraphicFramePr>
          <p:nvPr>
            <p:ph idx="1"/>
            <p:extLst>
              <p:ext uri="{D42A27DB-BD31-4B8C-83A1-F6EECF244321}">
                <p14:modId xmlns:p14="http://schemas.microsoft.com/office/powerpoint/2010/main" val="2636235821"/>
              </p:ext>
            </p:extLst>
          </p:nvPr>
        </p:nvGraphicFramePr>
        <p:xfrm>
          <a:off x="1828800" y="1600200"/>
          <a:ext cx="6858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lassholder for innhold 5">
            <a:extLst>
              <a:ext uri="{FF2B5EF4-FFF2-40B4-BE49-F238E27FC236}">
                <a16:creationId xmlns="" xmlns:a16="http://schemas.microsoft.com/office/drawing/2014/main" id="{392519DB-0D6B-4103-B392-07E818F72C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700808"/>
            <a:ext cx="9144000" cy="5157191"/>
          </a:xfrm>
          <a:prstGeom prst="rect">
            <a:avLst/>
          </a:prstGeom>
          <a:noFill/>
          <a:ln w="9525">
            <a:noFill/>
            <a:miter lim="800000"/>
            <a:headEnd/>
            <a:tailEnd/>
          </a:ln>
        </p:spPr>
      </p:pic>
    </p:spTree>
    <p:extLst>
      <p:ext uri="{BB962C8B-B14F-4D97-AF65-F5344CB8AC3E}">
        <p14:creationId xmlns:p14="http://schemas.microsoft.com/office/powerpoint/2010/main" val="201670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39CC5FB4-C967-40D1-8943-E30A28EE0E35}"/>
              </a:ext>
            </a:extLst>
          </p:cNvPr>
          <p:cNvSpPr>
            <a:spLocks noGrp="1"/>
          </p:cNvSpPr>
          <p:nvPr>
            <p:ph type="title"/>
          </p:nvPr>
        </p:nvSpPr>
        <p:spPr/>
        <p:txBody>
          <a:bodyPr/>
          <a:lstStyle/>
          <a:p>
            <a:r>
              <a:rPr lang="nb-NO" dirty="0"/>
              <a:t>Arrangement</a:t>
            </a:r>
          </a:p>
        </p:txBody>
      </p:sp>
      <p:sp>
        <p:nvSpPr>
          <p:cNvPr id="3" name="Plassholder for innhold 2">
            <a:extLst>
              <a:ext uri="{FF2B5EF4-FFF2-40B4-BE49-F238E27FC236}">
                <a16:creationId xmlns="" xmlns:a16="http://schemas.microsoft.com/office/drawing/2014/main" id="{497AC6EE-D7E5-4D5C-8AFC-091EB9F584AF}"/>
              </a:ext>
            </a:extLst>
          </p:cNvPr>
          <p:cNvSpPr>
            <a:spLocks noGrp="1"/>
          </p:cNvSpPr>
          <p:nvPr>
            <p:ph idx="1"/>
          </p:nvPr>
        </p:nvSpPr>
        <p:spPr>
          <a:xfrm>
            <a:off x="467544" y="1988840"/>
            <a:ext cx="8219256" cy="4335760"/>
          </a:xfrm>
        </p:spPr>
        <p:txBody>
          <a:bodyPr/>
          <a:lstStyle/>
          <a:p>
            <a:pPr marL="0" indent="0">
              <a:buNone/>
            </a:pPr>
            <a:r>
              <a:rPr lang="nb-NO" b="1" dirty="0"/>
              <a:t>Ansvarlig arrangør skal:</a:t>
            </a:r>
          </a:p>
          <a:p>
            <a:pPr marL="0" indent="0">
              <a:buNone/>
            </a:pPr>
            <a:endParaRPr lang="nb-NO" b="1" dirty="0"/>
          </a:p>
          <a:p>
            <a:pPr marL="685791" lvl="1" indent="-342900">
              <a:buFont typeface="+mj-lt"/>
              <a:buAutoNum type="arabicPeriod"/>
            </a:pPr>
            <a:r>
              <a:rPr lang="nb-NO" b="1" dirty="0"/>
              <a:t>Gjøre en risikovurdering av aktiviteten/arrangementet som planlegges</a:t>
            </a:r>
          </a:p>
          <a:p>
            <a:pPr marL="685791" lvl="1" indent="-342900">
              <a:buFont typeface="+mj-lt"/>
              <a:buAutoNum type="arabicPeriod"/>
            </a:pPr>
            <a:r>
              <a:rPr lang="nb-NO" b="1" dirty="0"/>
              <a:t>Utarbeide smittevernplan</a:t>
            </a:r>
          </a:p>
          <a:p>
            <a:pPr marL="685791" lvl="1" indent="-342900">
              <a:buFont typeface="+mj-lt"/>
              <a:buAutoNum type="arabicPeriod"/>
            </a:pPr>
            <a:r>
              <a:rPr lang="nb-NO" b="1" dirty="0"/>
              <a:t>Sørge for nødvendig varsling og tillatelse fra lokale helsemyndigheter</a:t>
            </a:r>
          </a:p>
          <a:p>
            <a:pPr marL="685791" lvl="1" indent="-342900">
              <a:buFont typeface="+mj-lt"/>
              <a:buAutoNum type="arabicPeriod"/>
            </a:pPr>
            <a:r>
              <a:rPr lang="nb-NO" b="1" dirty="0"/>
              <a:t>Informere deltagere og tilstedeværende om gjeldende smitteverntiltak</a:t>
            </a:r>
          </a:p>
          <a:p>
            <a:pPr marL="685791" lvl="1" indent="-342900">
              <a:buFont typeface="+mj-lt"/>
              <a:buAutoNum type="arabicPeriod"/>
            </a:pPr>
            <a:r>
              <a:rPr lang="nb-NO" b="1" dirty="0"/>
              <a:t>Registrere tilstedeværelse</a:t>
            </a:r>
          </a:p>
          <a:p>
            <a:endParaRPr lang="nb-NO" dirty="0"/>
          </a:p>
        </p:txBody>
      </p:sp>
    </p:spTree>
    <p:extLst>
      <p:ext uri="{BB962C8B-B14F-4D97-AF65-F5344CB8AC3E}">
        <p14:creationId xmlns:p14="http://schemas.microsoft.com/office/powerpoint/2010/main" val="2874220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daland skikrets - mal">
  <a:themeElements>
    <a:clrScheme name="Custom 3">
      <a:dk1>
        <a:srgbClr val="ACADAE"/>
      </a:dk1>
      <a:lt1>
        <a:sysClr val="window" lastClr="FFFFFF"/>
      </a:lt1>
      <a:dk2>
        <a:srgbClr val="00B6E3"/>
      </a:dk2>
      <a:lt2>
        <a:srgbClr val="FFFFFF"/>
      </a:lt2>
      <a:accent1>
        <a:srgbClr val="00B6E3"/>
      </a:accent1>
      <a:accent2>
        <a:srgbClr val="ACADAE"/>
      </a:accent2>
      <a:accent3>
        <a:srgbClr val="DE5C51"/>
      </a:accent3>
      <a:accent4>
        <a:srgbClr val="404965"/>
      </a:accent4>
      <a:accent5>
        <a:srgbClr val="AE946F"/>
      </a:accent5>
      <a:accent6>
        <a:srgbClr val="B4B6B9"/>
      </a:accent6>
      <a:hlink>
        <a:srgbClr val="00B6E3"/>
      </a:hlink>
      <a:folHlink>
        <a:srgbClr val="85878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44d28c9d0b145379ee8c43e22284413 xmlns="ea08695c-71a6-424d-b494-0382f1cd8949">
      <Terms xmlns="http://schemas.microsoft.com/office/infopath/2007/PartnerControls"/>
    </p44d28c9d0b145379ee8c43e22284413>
    <d22229a14cba4c45b75955f9fd950afc xmlns="ea08695c-71a6-424d-b494-0382f1cd8949">
      <Terms xmlns="http://schemas.microsoft.com/office/infopath/2007/PartnerControls">
        <TermInfo xmlns="http://schemas.microsoft.com/office/infopath/2007/PartnerControls">
          <TermName xmlns="http://schemas.microsoft.com/office/infopath/2007/PartnerControls">Oslo Skikrets</TermName>
          <TermId xmlns="http://schemas.microsoft.com/office/infopath/2007/PartnerControls">7807bbf4-b6ce-4701-8399-99f4e934f678</TermId>
        </TermInfo>
      </Terms>
    </d22229a14cba4c45b75955f9fd950afc>
    <TaxCatchAll xmlns="ea08695c-71a6-424d-b494-0382f1cd8949">
      <Value>2</Value>
      <Value>37</Value>
    </TaxCatchAll>
    <gb40dc7f2b9d47e88655990f6f9f4134 xmlns="ea08695c-71a6-424d-b494-0382f1cd8949">
      <Terms xmlns="http://schemas.microsoft.com/office/infopath/2007/PartnerControls">
        <TermInfo xmlns="http://schemas.microsoft.com/office/infopath/2007/PartnerControls">
          <TermName xmlns="http://schemas.microsoft.com/office/infopath/2007/PartnerControls">Administrasjon</TermName>
          <TermId xmlns="http://schemas.microsoft.com/office/infopath/2007/PartnerControls">cad3fb6e-e795-41b6-a119-db561a8590a8</TermId>
        </TermInfo>
      </Terms>
    </gb40dc7f2b9d47e88655990f6f9f4134>
    <d03e5549500345819f98d8dbc49daa6e xmlns="ea08695c-71a6-424d-b494-0382f1cd8949">
      <Terms xmlns="http://schemas.microsoft.com/office/infopath/2007/PartnerControls"/>
    </d03e5549500345819f98d8dbc49daa6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BA76A2415DB3B48B2BD30CF1B784ACE" ma:contentTypeVersion="13" ma:contentTypeDescription="Opprett et nytt dokument." ma:contentTypeScope="" ma:versionID="e2dae699680baa4bfb1870a6c9735b12">
  <xsd:schema xmlns:xsd="http://www.w3.org/2001/XMLSchema" xmlns:xs="http://www.w3.org/2001/XMLSchema" xmlns:p="http://schemas.microsoft.com/office/2006/metadata/properties" xmlns:ns2="ea08695c-71a6-424d-b494-0382f1cd8949" xmlns:ns4="712f3002-266e-4d4e-9ea1-b15283d2fba1" xmlns:ns5="fdb80f22-254e-4cc8-8e15-67e0d326d725" targetNamespace="http://schemas.microsoft.com/office/2006/metadata/properties" ma:root="true" ma:fieldsID="d6e26bfd3ce12495adfa0a0d84ef4d49" ns2:_="" ns4:_="" ns5:_="">
    <xsd:import namespace="ea08695c-71a6-424d-b494-0382f1cd8949"/>
    <xsd:import namespace="712f3002-266e-4d4e-9ea1-b15283d2fba1"/>
    <xsd:import namespace="fdb80f22-254e-4cc8-8e15-67e0d326d725"/>
    <xsd:element name="properties">
      <xsd:complexType>
        <xsd:sequence>
          <xsd:element name="documentManagement">
            <xsd:complexType>
              <xsd:all>
                <xsd:element ref="ns2:gb40dc7f2b9d47e88655990f6f9f4134" minOccurs="0"/>
                <xsd:element ref="ns2:TaxCatchAll" minOccurs="0"/>
                <xsd:element ref="ns2:d22229a14cba4c45b75955f9fd950afc" minOccurs="0"/>
                <xsd:element ref="ns2:p44d28c9d0b145379ee8c43e22284413" minOccurs="0"/>
                <xsd:element ref="ns4:SharedWithUsers" minOccurs="0"/>
                <xsd:element ref="ns4:SharedWithDetails" minOccurs="0"/>
                <xsd:element ref="ns2:d03e5549500345819f98d8dbc49daa6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08695c-71a6-424d-b494-0382f1cd8949" elementFormDefault="qualified">
    <xsd:import namespace="http://schemas.microsoft.com/office/2006/documentManagement/types"/>
    <xsd:import namespace="http://schemas.microsoft.com/office/infopath/2007/PartnerControls"/>
    <xsd:element name="gb40dc7f2b9d47e88655990f6f9f4134" ma:index="9" nillable="true" ma:taxonomy="true" ma:internalName="gb40dc7f2b9d47e88655990f6f9f4134" ma:taxonomyFieldName="NSF_kategori" ma:displayName="NSF_kategori" ma:default="" ma:fieldId="{0b40dc7f-2b9d-47e8-8655-990f6f9f4134}" ma:taxonomyMulti="true" ma:sspId="e15a6db1-ea0c-4764-8265-6093ad78fa3b" ma:termSetId="7db4c022-b818-4a34-995b-7967bb781f53"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30d7da7a-4337-4844-a259-4cde6cf259eb}" ma:internalName="TaxCatchAll" ma:showField="CatchAllData" ma:web="712f3002-266e-4d4e-9ea1-b15283d2fba1">
      <xsd:complexType>
        <xsd:complexContent>
          <xsd:extension base="dms:MultiChoiceLookup">
            <xsd:sequence>
              <xsd:element name="Value" type="dms:Lookup" maxOccurs="unbounded" minOccurs="0" nillable="true"/>
            </xsd:sequence>
          </xsd:extension>
        </xsd:complexContent>
      </xsd:complexType>
    </xsd:element>
    <xsd:element name="d22229a14cba4c45b75955f9fd950afc" ma:index="12" nillable="true" ma:taxonomy="true" ma:internalName="d22229a14cba4c45b75955f9fd950afc" ma:taxonomyFieldName="Krets" ma:displayName="Krets" ma:default="" ma:fieldId="{d22229a1-4cba-4c45-b759-55f9fd950afc}" ma:sspId="e15a6db1-ea0c-4764-8265-6093ad78fa3b" ma:termSetId="95c76912-6bc2-4bc8-98a3-93f53b943dd7" ma:anchorId="00000000-0000-0000-0000-000000000000" ma:open="false" ma:isKeyword="false">
      <xsd:complexType>
        <xsd:sequence>
          <xsd:element ref="pc:Terms" minOccurs="0" maxOccurs="1"/>
        </xsd:sequence>
      </xsd:complexType>
    </xsd:element>
    <xsd:element name="p44d28c9d0b145379ee8c43e22284413" ma:index="14" nillable="true" ma:taxonomy="true" ma:internalName="p44d28c9d0b145379ee8c43e22284413" ma:taxonomyFieldName="Dokumenttype" ma:displayName="Dokumenttype" ma:fieldId="{944d28c9-d0b1-4537-9ee8-c43e22284413}" ma:sspId="e15a6db1-ea0c-4764-8265-6093ad78fa3b" ma:termSetId="1046c103-6001-4432-88af-8ce40aab6d0a" ma:anchorId="00000000-0000-0000-0000-000000000000" ma:open="false" ma:isKeyword="false">
      <xsd:complexType>
        <xsd:sequence>
          <xsd:element ref="pc:Terms" minOccurs="0" maxOccurs="1"/>
        </xsd:sequence>
      </xsd:complexType>
    </xsd:element>
    <xsd:element name="d03e5549500345819f98d8dbc49daa6e" ma:index="18" nillable="true" ma:taxonomy="true" ma:internalName="d03e5549500345819f98d8dbc49daa6e" ma:taxonomyFieldName="arGren" ma:displayName="Gren" ma:default="" ma:fieldId="{d03e5549-5003-4581-9f98-d8dbc49daa6e}" ma:taxonomyMulti="true" ma:sspId="e15a6db1-ea0c-4764-8265-6093ad78fa3b" ma:termSetId="df29e7b6-830d-4142-a885-97c0b83f6b8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2f3002-266e-4d4e-9ea1-b15283d2fba1" elementFormDefault="qualified">
    <xsd:import namespace="http://schemas.microsoft.com/office/2006/documentManagement/types"/>
    <xsd:import namespace="http://schemas.microsoft.com/office/infopath/2007/PartnerControls"/>
    <xsd:element name="SharedWithUsers" ma:index="15"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b80f22-254e-4cc8-8e15-67e0d326d725"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55A9B4-A590-45A6-8CE1-3C6AFDD4DCF0}">
  <ds:schemaRefs>
    <ds:schemaRef ds:uri="http://schemas.microsoft.com/office/2006/metadata/properties"/>
    <ds:schemaRef ds:uri="6aa4653c-2283-42d9-ad9e-382df8bef104"/>
    <ds:schemaRef ds:uri="http://schemas.openxmlformats.org/package/2006/metadata/core-properties"/>
    <ds:schemaRef ds:uri="ea08695c-71a6-424d-b494-0382f1cd8949"/>
    <ds:schemaRef ds:uri="http://purl.org/dc/terms/"/>
    <ds:schemaRef ds:uri="http://schemas.microsoft.com/office/infopath/2007/PartnerControls"/>
    <ds:schemaRef ds:uri="http://schemas.microsoft.com/office/2006/documentManagement/types"/>
    <ds:schemaRef ds:uri="http://purl.org/dc/elements/1.1/"/>
    <ds:schemaRef ds:uri="712f3002-266e-4d4e-9ea1-b15283d2fba1"/>
    <ds:schemaRef ds:uri="http://www.w3.org/XML/1998/namespace"/>
    <ds:schemaRef ds:uri="http://purl.org/dc/dcmitype/"/>
  </ds:schemaRefs>
</ds:datastoreItem>
</file>

<file path=customXml/itemProps2.xml><?xml version="1.0" encoding="utf-8"?>
<ds:datastoreItem xmlns:ds="http://schemas.openxmlformats.org/officeDocument/2006/customXml" ds:itemID="{17FE19F8-C64E-41C9-8A89-D20C31744073}"/>
</file>

<file path=customXml/itemProps3.xml><?xml version="1.0" encoding="utf-8"?>
<ds:datastoreItem xmlns:ds="http://schemas.openxmlformats.org/officeDocument/2006/customXml" ds:itemID="{5B86FC00-3FBC-4A62-85F4-5A362BE020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741</TotalTime>
  <Words>684</Words>
  <Application>Microsoft Office PowerPoint</Application>
  <PresentationFormat>Skjermfremvisning (4:3)</PresentationFormat>
  <Paragraphs>113</Paragraphs>
  <Slides>14</Slides>
  <Notes>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14</vt:i4>
      </vt:variant>
    </vt:vector>
  </HeadingPairs>
  <TitlesOfParts>
    <vt:vector size="22" baseType="lpstr">
      <vt:lpstr>ＭＳ Ｐゴシック</vt:lpstr>
      <vt:lpstr>&amp;quot</vt:lpstr>
      <vt:lpstr>Arial</vt:lpstr>
      <vt:lpstr>Calibri</vt:lpstr>
      <vt:lpstr>Georgia</vt:lpstr>
      <vt:lpstr>Telefon</vt:lpstr>
      <vt:lpstr>Times New Roman</vt:lpstr>
      <vt:lpstr>Hordaland skikrets - mal</vt:lpstr>
      <vt:lpstr>Høstmøte Hopp/Kombinert</vt:lpstr>
      <vt:lpstr>Hedring av våre utøvere</vt:lpstr>
      <vt:lpstr>Hva skjer i Skiforbundet/Skikretsen</vt:lpstr>
      <vt:lpstr>Mål for sesongen i Oslo Skikrets</vt:lpstr>
      <vt:lpstr>PowerPoint-presentasjon</vt:lpstr>
      <vt:lpstr>Nytt fra de forskjellige gruppene</vt:lpstr>
      <vt:lpstr>Egen nettside /veileder for Oslo Skikrets</vt:lpstr>
      <vt:lpstr>Coronasituasjon</vt:lpstr>
      <vt:lpstr>Arrangement</vt:lpstr>
      <vt:lpstr>Arrangement – dette gjelder fra 12. oktober</vt:lpstr>
      <vt:lpstr>GRUNNLEGGENDE FOR ALL AKTIVITET</vt:lpstr>
      <vt:lpstr>Trening</vt:lpstr>
      <vt:lpstr>Terminlista Hvor langt har vi kommet, hva kan vi søke støtte til</vt:lpstr>
      <vt:lpstr>Valgkomiteer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Toril Vik</dc:creator>
  <cp:lastModifiedBy>mette sannes</cp:lastModifiedBy>
  <cp:revision>4</cp:revision>
  <dcterms:created xsi:type="dcterms:W3CDTF">2020-10-19T14:27:07Z</dcterms:created>
  <dcterms:modified xsi:type="dcterms:W3CDTF">2020-10-21T19:55:58Z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1f2f09-5496-42b2-b354-435da9be0154_Enabled">
    <vt:lpwstr>True</vt:lpwstr>
  </property>
  <property fmtid="{D5CDD505-2E9C-101B-9397-08002B2CF9AE}" pid="3" name="MSIP_Label_5f1f2f09-5496-42b2-b354-435da9be0154_SiteId">
    <vt:lpwstr>ac53d284-1e6e-43e5-9875-8622312b8a83</vt:lpwstr>
  </property>
  <property fmtid="{D5CDD505-2E9C-101B-9397-08002B2CF9AE}" pid="4" name="MSIP_Label_5f1f2f09-5496-42b2-b354-435da9be0154_Owner">
    <vt:lpwstr>Toril.Vik@skiforbundet.no</vt:lpwstr>
  </property>
  <property fmtid="{D5CDD505-2E9C-101B-9397-08002B2CF9AE}" pid="5" name="MSIP_Label_5f1f2f09-5496-42b2-b354-435da9be0154_SetDate">
    <vt:lpwstr>2020-10-19T14:27:35.1335195Z</vt:lpwstr>
  </property>
  <property fmtid="{D5CDD505-2E9C-101B-9397-08002B2CF9AE}" pid="6" name="MSIP_Label_5f1f2f09-5496-42b2-b354-435da9be0154_Name">
    <vt:lpwstr>Lav</vt:lpwstr>
  </property>
  <property fmtid="{D5CDD505-2E9C-101B-9397-08002B2CF9AE}" pid="7" name="MSIP_Label_5f1f2f09-5496-42b2-b354-435da9be0154_Application">
    <vt:lpwstr>Microsoft Azure Information Protection</vt:lpwstr>
  </property>
  <property fmtid="{D5CDD505-2E9C-101B-9397-08002B2CF9AE}" pid="8" name="MSIP_Label_5f1f2f09-5496-42b2-b354-435da9be0154_ActionId">
    <vt:lpwstr>e1fbef4c-ea52-4708-bb71-720b9f9df2ac</vt:lpwstr>
  </property>
  <property fmtid="{D5CDD505-2E9C-101B-9397-08002B2CF9AE}" pid="9" name="MSIP_Label_5f1f2f09-5496-42b2-b354-435da9be0154_Extended_MSFT_Method">
    <vt:lpwstr>Automatic</vt:lpwstr>
  </property>
  <property fmtid="{D5CDD505-2E9C-101B-9397-08002B2CF9AE}" pid="10" name="Sensitivity">
    <vt:lpwstr>Lav</vt:lpwstr>
  </property>
  <property fmtid="{D5CDD505-2E9C-101B-9397-08002B2CF9AE}" pid="11" name="NSF_kategori">
    <vt:lpwstr>2;#Administrasjon|cad3fb6e-e795-41b6-a119-db561a8590a8</vt:lpwstr>
  </property>
  <property fmtid="{D5CDD505-2E9C-101B-9397-08002B2CF9AE}" pid="12" name="ContentTypeId">
    <vt:lpwstr>0x010100FBA76A2415DB3B48B2BD30CF1B784ACE</vt:lpwstr>
  </property>
  <property fmtid="{D5CDD505-2E9C-101B-9397-08002B2CF9AE}" pid="13" name="Krets">
    <vt:lpwstr>37;#Oslo Skikrets|7807bbf4-b6ce-4701-8399-99f4e934f678</vt:lpwstr>
  </property>
  <property fmtid="{D5CDD505-2E9C-101B-9397-08002B2CF9AE}" pid="14" name="arGren">
    <vt:lpwstr/>
  </property>
  <property fmtid="{D5CDD505-2E9C-101B-9397-08002B2CF9AE}" pid="15" name="Dokumenttype">
    <vt:lpwstr/>
  </property>
</Properties>
</file>