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60" r:id="rId7"/>
    <p:sldId id="259" r:id="rId8"/>
    <p:sldId id="258" r:id="rId9"/>
    <p:sldId id="264" r:id="rId10"/>
    <p:sldId id="266" r:id="rId11"/>
    <p:sldId id="268" r:id="rId12"/>
    <p:sldId id="269" r:id="rId13"/>
    <p:sldId id="270" r:id="rId14"/>
    <p:sldId id="265" r:id="rId15"/>
    <p:sldId id="267" r:id="rId16"/>
    <p:sldId id="271" r:id="rId17"/>
  </p:sldIdLst>
  <p:sldSz cx="10080625" cy="7559675"/>
  <p:notesSz cx="7559675" cy="106918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B97403-425B-4346-9076-51AD13D5EC4E}" v="214" dt="2022-03-17T16:44:44.118"/>
    <p1510:client id="{4228F557-A53F-4979-9EDF-AAF6ADEBC9EE}" v="50" dt="2022-03-17T16:21:40.505"/>
    <p1510:client id="{5FE57890-1EB1-4D53-BE2E-037A96BAD78B}" v="155" dt="2022-03-17T11:22:56.207"/>
    <p1510:client id="{6C17117C-8D17-42A7-9E77-10FB79991F70}" v="77" dt="2022-03-17T11:57:51.631"/>
    <p1510:client id="{81F283D2-F8F0-40AF-9CB3-FA3EECEFC3B9}" v="55" dt="2022-03-17T10:47:13.4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219" autoAdjust="0"/>
  </p:normalViewPr>
  <p:slideViewPr>
    <p:cSldViewPr>
      <p:cViewPr varScale="1">
        <p:scale>
          <a:sx n="51" d="100"/>
          <a:sy n="51" d="100"/>
        </p:scale>
        <p:origin x="1004" y="48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ård Sørensen" userId="S::baard.sorensen_sibsas.no#ext#@trollfjordkraftas.onmicrosoft.com::607923bd-e184-4609-b61b-a6a641a5387f" providerId="AD" clId="Web-{5FE57890-1EB1-4D53-BE2E-037A96BAD78B}"/>
    <pc:docChg chg="modSld sldOrd">
      <pc:chgData name="Bård Sørensen" userId="S::baard.sorensen_sibsas.no#ext#@trollfjordkraftas.onmicrosoft.com::607923bd-e184-4609-b61b-a6a641a5387f" providerId="AD" clId="Web-{5FE57890-1EB1-4D53-BE2E-037A96BAD78B}" dt="2022-03-17T11:22:56.207" v="154" actId="20577"/>
      <pc:docMkLst>
        <pc:docMk/>
      </pc:docMkLst>
      <pc:sldChg chg="modSp ord">
        <pc:chgData name="Bård Sørensen" userId="S::baard.sorensen_sibsas.no#ext#@trollfjordkraftas.onmicrosoft.com::607923bd-e184-4609-b61b-a6a641a5387f" providerId="AD" clId="Web-{5FE57890-1EB1-4D53-BE2E-037A96BAD78B}" dt="2022-03-17T11:22:56.207" v="154" actId="20577"/>
        <pc:sldMkLst>
          <pc:docMk/>
          <pc:sldMk cId="0" sldId="264"/>
        </pc:sldMkLst>
        <pc:spChg chg="mod">
          <ac:chgData name="Bård Sørensen" userId="S::baard.sorensen_sibsas.no#ext#@trollfjordkraftas.onmicrosoft.com::607923bd-e184-4609-b61b-a6a641a5387f" providerId="AD" clId="Web-{5FE57890-1EB1-4D53-BE2E-037A96BAD78B}" dt="2022-03-17T11:22:56.207" v="154" actId="20577"/>
          <ac:spMkLst>
            <pc:docMk/>
            <pc:sldMk cId="0" sldId="264"/>
            <ac:spMk id="3" creationId="{00000000-0000-0000-0000-000000000000}"/>
          </ac:spMkLst>
        </pc:spChg>
      </pc:sldChg>
    </pc:docChg>
  </pc:docChgLst>
  <pc:docChgLst>
    <pc:chgData name="Bård Sørensen" userId="S::baard.sorensen_sibsas.no#ext#@trollfjordkraftas.onmicrosoft.com::607923bd-e184-4609-b61b-a6a641a5387f" providerId="AD" clId="Web-{6C17117C-8D17-42A7-9E77-10FB79991F70}"/>
    <pc:docChg chg="modSld">
      <pc:chgData name="Bård Sørensen" userId="S::baard.sorensen_sibsas.no#ext#@trollfjordkraftas.onmicrosoft.com::607923bd-e184-4609-b61b-a6a641a5387f" providerId="AD" clId="Web-{6C17117C-8D17-42A7-9E77-10FB79991F70}" dt="2022-03-17T11:57:51.631" v="76" actId="20577"/>
      <pc:docMkLst>
        <pc:docMk/>
      </pc:docMkLst>
      <pc:sldChg chg="modSp">
        <pc:chgData name="Bård Sørensen" userId="S::baard.sorensen_sibsas.no#ext#@trollfjordkraftas.onmicrosoft.com::607923bd-e184-4609-b61b-a6a641a5387f" providerId="AD" clId="Web-{6C17117C-8D17-42A7-9E77-10FB79991F70}" dt="2022-03-17T11:57:51.631" v="76" actId="20577"/>
        <pc:sldMkLst>
          <pc:docMk/>
          <pc:sldMk cId="0" sldId="265"/>
        </pc:sldMkLst>
        <pc:spChg chg="mod">
          <ac:chgData name="Bård Sørensen" userId="S::baard.sorensen_sibsas.no#ext#@trollfjordkraftas.onmicrosoft.com::607923bd-e184-4609-b61b-a6a641a5387f" providerId="AD" clId="Web-{6C17117C-8D17-42A7-9E77-10FB79991F70}" dt="2022-03-17T11:57:51.631" v="76" actId="20577"/>
          <ac:spMkLst>
            <pc:docMk/>
            <pc:sldMk cId="0" sldId="265"/>
            <ac:spMk id="3" creationId="{00000000-0000-0000-0000-000000000000}"/>
          </ac:spMkLst>
        </pc:spChg>
      </pc:sldChg>
      <pc:sldChg chg="modSp">
        <pc:chgData name="Bård Sørensen" userId="S::baard.sorensen_sibsas.no#ext#@trollfjordkraftas.onmicrosoft.com::607923bd-e184-4609-b61b-a6a641a5387f" providerId="AD" clId="Web-{6C17117C-8D17-42A7-9E77-10FB79991F70}" dt="2022-03-17T11:55:28.997" v="30" actId="20577"/>
        <pc:sldMkLst>
          <pc:docMk/>
          <pc:sldMk cId="0" sldId="270"/>
        </pc:sldMkLst>
        <pc:spChg chg="mod">
          <ac:chgData name="Bård Sørensen" userId="S::baard.sorensen_sibsas.no#ext#@trollfjordkraftas.onmicrosoft.com::607923bd-e184-4609-b61b-a6a641a5387f" providerId="AD" clId="Web-{6C17117C-8D17-42A7-9E77-10FB79991F70}" dt="2022-03-17T11:55:28.997" v="30" actId="20577"/>
          <ac:spMkLst>
            <pc:docMk/>
            <pc:sldMk cId="0" sldId="270"/>
            <ac:spMk id="3" creationId="{00000000-0000-0000-0000-000000000000}"/>
          </ac:spMkLst>
        </pc:spChg>
      </pc:sldChg>
    </pc:docChg>
  </pc:docChgLst>
  <pc:docChgLst>
    <pc:chgData name="Bård Sørensen" userId="S::baard.sorensen_sibsas.no#ext#@trollfjordkraftas.onmicrosoft.com::607923bd-e184-4609-b61b-a6a641a5387f" providerId="AD" clId="Web-{81F283D2-F8F0-40AF-9CB3-FA3EECEFC3B9}"/>
    <pc:docChg chg="modSld">
      <pc:chgData name="Bård Sørensen" userId="S::baard.sorensen_sibsas.no#ext#@trollfjordkraftas.onmicrosoft.com::607923bd-e184-4609-b61b-a6a641a5387f" providerId="AD" clId="Web-{81F283D2-F8F0-40AF-9CB3-FA3EECEFC3B9}" dt="2022-03-17T10:47:10.925" v="18" actId="20577"/>
      <pc:docMkLst>
        <pc:docMk/>
      </pc:docMkLst>
      <pc:sldChg chg="modSp">
        <pc:chgData name="Bård Sørensen" userId="S::baard.sorensen_sibsas.no#ext#@trollfjordkraftas.onmicrosoft.com::607923bd-e184-4609-b61b-a6a641a5387f" providerId="AD" clId="Web-{81F283D2-F8F0-40AF-9CB3-FA3EECEFC3B9}" dt="2022-03-17T10:47:10.925" v="18" actId="20577"/>
        <pc:sldMkLst>
          <pc:docMk/>
          <pc:sldMk cId="0" sldId="259"/>
        </pc:sldMkLst>
        <pc:spChg chg="mod">
          <ac:chgData name="Bård Sørensen" userId="S::baard.sorensen_sibsas.no#ext#@trollfjordkraftas.onmicrosoft.com::607923bd-e184-4609-b61b-a6a641a5387f" providerId="AD" clId="Web-{81F283D2-F8F0-40AF-9CB3-FA3EECEFC3B9}" dt="2022-03-17T10:47:10.925" v="18" actId="20577"/>
          <ac:spMkLst>
            <pc:docMk/>
            <pc:sldMk cId="0" sldId="259"/>
            <ac:spMk id="3" creationId="{00000000-0000-0000-0000-000000000000}"/>
          </ac:spMkLst>
        </pc:spChg>
      </pc:sldChg>
      <pc:sldChg chg="modSp">
        <pc:chgData name="Bård Sørensen" userId="S::baard.sorensen_sibsas.no#ext#@trollfjordkraftas.onmicrosoft.com::607923bd-e184-4609-b61b-a6a641a5387f" providerId="AD" clId="Web-{81F283D2-F8F0-40AF-9CB3-FA3EECEFC3B9}" dt="2022-03-17T10:46:43.752" v="7"/>
        <pc:sldMkLst>
          <pc:docMk/>
          <pc:sldMk cId="0" sldId="260"/>
        </pc:sldMkLst>
        <pc:graphicFrameChg chg="mod modGraphic">
          <ac:chgData name="Bård Sørensen" userId="S::baard.sorensen_sibsas.no#ext#@trollfjordkraftas.onmicrosoft.com::607923bd-e184-4609-b61b-a6a641a5387f" providerId="AD" clId="Web-{81F283D2-F8F0-40AF-9CB3-FA3EECEFC3B9}" dt="2022-03-17T10:46:43.752" v="7"/>
          <ac:graphicFrameMkLst>
            <pc:docMk/>
            <pc:sldMk cId="0" sldId="260"/>
            <ac:graphicFrameMk id="4" creationId="{B32D1CEC-8ADE-48B4-96E4-9280AEF651F7}"/>
          </ac:graphicFrameMkLst>
        </pc:graphicFrameChg>
      </pc:sldChg>
    </pc:docChg>
  </pc:docChgLst>
  <pc:docChgLst>
    <pc:chgData name="Bård Sørensen" userId="S::baard.sorensen_sibsas.no#ext#@trollfjordkraftas.onmicrosoft.com::607923bd-e184-4609-b61b-a6a641a5387f" providerId="AD" clId="Web-{4228F557-A53F-4979-9EDF-AAF6ADEBC9EE}"/>
    <pc:docChg chg="modSld">
      <pc:chgData name="Bård Sørensen" userId="S::baard.sorensen_sibsas.no#ext#@trollfjordkraftas.onmicrosoft.com::607923bd-e184-4609-b61b-a6a641a5387f" providerId="AD" clId="Web-{4228F557-A53F-4979-9EDF-AAF6ADEBC9EE}" dt="2022-03-17T16:21:40.505" v="48" actId="20577"/>
      <pc:docMkLst>
        <pc:docMk/>
      </pc:docMkLst>
      <pc:sldChg chg="modSp">
        <pc:chgData name="Bård Sørensen" userId="S::baard.sorensen_sibsas.no#ext#@trollfjordkraftas.onmicrosoft.com::607923bd-e184-4609-b61b-a6a641a5387f" providerId="AD" clId="Web-{4228F557-A53F-4979-9EDF-AAF6ADEBC9EE}" dt="2022-03-17T16:21:40.505" v="48" actId="20577"/>
        <pc:sldMkLst>
          <pc:docMk/>
          <pc:sldMk cId="0" sldId="257"/>
        </pc:sldMkLst>
        <pc:spChg chg="mod">
          <ac:chgData name="Bård Sørensen" userId="S::baard.sorensen_sibsas.no#ext#@trollfjordkraftas.onmicrosoft.com::607923bd-e184-4609-b61b-a6a641a5387f" providerId="AD" clId="Web-{4228F557-A53F-4979-9EDF-AAF6ADEBC9EE}" dt="2022-03-17T16:21:40.505" v="48" actId="20577"/>
          <ac:spMkLst>
            <pc:docMk/>
            <pc:sldMk cId="0" sldId="257"/>
            <ac:spMk id="3" creationId="{00000000-0000-0000-0000-000000000000}"/>
          </ac:spMkLst>
        </pc:spChg>
      </pc:sldChg>
      <pc:sldChg chg="modSp">
        <pc:chgData name="Bård Sørensen" userId="S::baard.sorensen_sibsas.no#ext#@trollfjordkraftas.onmicrosoft.com::607923bd-e184-4609-b61b-a6a641a5387f" providerId="AD" clId="Web-{4228F557-A53F-4979-9EDF-AAF6ADEBC9EE}" dt="2022-03-17T15:29:52.900" v="8" actId="20577"/>
        <pc:sldMkLst>
          <pc:docMk/>
          <pc:sldMk cId="0" sldId="259"/>
        </pc:sldMkLst>
        <pc:spChg chg="mod">
          <ac:chgData name="Bård Sørensen" userId="S::baard.sorensen_sibsas.no#ext#@trollfjordkraftas.onmicrosoft.com::607923bd-e184-4609-b61b-a6a641a5387f" providerId="AD" clId="Web-{4228F557-A53F-4979-9EDF-AAF6ADEBC9EE}" dt="2022-03-17T15:29:52.900" v="8" actId="20577"/>
          <ac:spMkLst>
            <pc:docMk/>
            <pc:sldMk cId="0" sldId="259"/>
            <ac:spMk id="3" creationId="{00000000-0000-0000-0000-000000000000}"/>
          </ac:spMkLst>
        </pc:spChg>
      </pc:sldChg>
      <pc:sldChg chg="modSp">
        <pc:chgData name="Bård Sørensen" userId="S::baard.sorensen_sibsas.no#ext#@trollfjordkraftas.onmicrosoft.com::607923bd-e184-4609-b61b-a6a641a5387f" providerId="AD" clId="Web-{4228F557-A53F-4979-9EDF-AAF6ADEBC9EE}" dt="2022-03-17T16:13:10.648" v="26" actId="20577"/>
        <pc:sldMkLst>
          <pc:docMk/>
          <pc:sldMk cId="0" sldId="264"/>
        </pc:sldMkLst>
        <pc:spChg chg="mod">
          <ac:chgData name="Bård Sørensen" userId="S::baard.sorensen_sibsas.no#ext#@trollfjordkraftas.onmicrosoft.com::607923bd-e184-4609-b61b-a6a641a5387f" providerId="AD" clId="Web-{4228F557-A53F-4979-9EDF-AAF6ADEBC9EE}" dt="2022-03-17T16:13:10.648" v="26" actId="20577"/>
          <ac:spMkLst>
            <pc:docMk/>
            <pc:sldMk cId="0" sldId="264"/>
            <ac:spMk id="3" creationId="{00000000-0000-0000-0000-000000000000}"/>
          </ac:spMkLst>
        </pc:spChg>
      </pc:sldChg>
    </pc:docChg>
  </pc:docChgLst>
  <pc:docChgLst>
    <pc:chgData name="Halvard Pettersen" userId="e2d5915f-f1da-4d0c-bfb1-eff15fcbca58" providerId="ADAL" clId="{0DB97403-425B-4346-9076-51AD13D5EC4E}"/>
    <pc:docChg chg="undo custSel modSld">
      <pc:chgData name="Halvard Pettersen" userId="e2d5915f-f1da-4d0c-bfb1-eff15fcbca58" providerId="ADAL" clId="{0DB97403-425B-4346-9076-51AD13D5EC4E}" dt="2022-03-17T20:03:09.123" v="734" actId="20577"/>
      <pc:docMkLst>
        <pc:docMk/>
      </pc:docMkLst>
      <pc:sldChg chg="modNotesTx">
        <pc:chgData name="Halvard Pettersen" userId="e2d5915f-f1da-4d0c-bfb1-eff15fcbca58" providerId="ADAL" clId="{0DB97403-425B-4346-9076-51AD13D5EC4E}" dt="2022-03-17T18:42:31.953" v="213" actId="20577"/>
        <pc:sldMkLst>
          <pc:docMk/>
          <pc:sldMk cId="0" sldId="256"/>
        </pc:sldMkLst>
      </pc:sldChg>
      <pc:sldChg chg="modSp mod modNotesTx">
        <pc:chgData name="Halvard Pettersen" userId="e2d5915f-f1da-4d0c-bfb1-eff15fcbca58" providerId="ADAL" clId="{0DB97403-425B-4346-9076-51AD13D5EC4E}" dt="2022-03-17T16:44:44.118" v="212" actId="14734"/>
        <pc:sldMkLst>
          <pc:docMk/>
          <pc:sldMk cId="0" sldId="260"/>
        </pc:sldMkLst>
        <pc:graphicFrameChg chg="mod modGraphic">
          <ac:chgData name="Halvard Pettersen" userId="e2d5915f-f1da-4d0c-bfb1-eff15fcbca58" providerId="ADAL" clId="{0DB97403-425B-4346-9076-51AD13D5EC4E}" dt="2022-03-17T16:44:44.118" v="212" actId="14734"/>
          <ac:graphicFrameMkLst>
            <pc:docMk/>
            <pc:sldMk cId="0" sldId="260"/>
            <ac:graphicFrameMk id="4" creationId="{B32D1CEC-8ADE-48B4-96E4-9280AEF651F7}"/>
          </ac:graphicFrameMkLst>
        </pc:graphicFrameChg>
      </pc:sldChg>
      <pc:sldChg chg="modNotesTx">
        <pc:chgData name="Halvard Pettersen" userId="e2d5915f-f1da-4d0c-bfb1-eff15fcbca58" providerId="ADAL" clId="{0DB97403-425B-4346-9076-51AD13D5EC4E}" dt="2022-03-17T19:43:07.895" v="652" actId="20577"/>
        <pc:sldMkLst>
          <pc:docMk/>
          <pc:sldMk cId="0" sldId="264"/>
        </pc:sldMkLst>
      </pc:sldChg>
      <pc:sldChg chg="modNotesTx">
        <pc:chgData name="Halvard Pettersen" userId="e2d5915f-f1da-4d0c-bfb1-eff15fcbca58" providerId="ADAL" clId="{0DB97403-425B-4346-9076-51AD13D5EC4E}" dt="2022-03-17T19:28:36.839" v="359" actId="20577"/>
        <pc:sldMkLst>
          <pc:docMk/>
          <pc:sldMk cId="0" sldId="268"/>
        </pc:sldMkLst>
      </pc:sldChg>
      <pc:sldChg chg="modNotesTx">
        <pc:chgData name="Halvard Pettersen" userId="e2d5915f-f1da-4d0c-bfb1-eff15fcbca58" providerId="ADAL" clId="{0DB97403-425B-4346-9076-51AD13D5EC4E}" dt="2022-03-17T20:03:09.123" v="734" actId="20577"/>
        <pc:sldMkLst>
          <pc:docMk/>
          <pc:sldMk cId="0" sldId="27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nb-NO" sz="1400" b="0" i="0" u="none" strike="noStrike" kern="1200">
              <a:ln>
                <a:noFill/>
              </a:ln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nb-NO" sz="1400" b="0" i="0" u="none" strike="noStrike" kern="1200">
              <a:ln>
                <a:noFill/>
              </a:ln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4" name="Plassholder for bunntekst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nb-NO" sz="1400" b="0" i="0" u="none" strike="noStrike" kern="1200">
              <a:ln>
                <a:noFill/>
              </a:ln>
              <a:latin typeface="Arial" pitchFamily="18"/>
              <a:ea typeface="MS Gothic" pitchFamily="2"/>
              <a:cs typeface="Tahoma" pitchFamily="2"/>
            </a:endParaRPr>
          </a:p>
        </p:txBody>
      </p:sp>
      <p:sp>
        <p:nvSpPr>
          <p:cNvPr id="5" name="Plassholder for lysbildenumm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A73F6A61-2B9E-40AF-8192-CB0A7BF70A2A}" type="slidenum">
              <a:rPr/>
              <a:pPr marL="0" marR="0" lvl="0" indent="0" algn="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400"/>
              </a:pPr>
              <a:t>‹#›</a:t>
            </a:fld>
            <a:endParaRPr lang="nb-NO" sz="1400" b="0" i="0" u="none" strike="noStrike" kern="1200">
              <a:ln>
                <a:noFill/>
              </a:ln>
              <a:latin typeface="Arial" pitchFamily="18"/>
              <a:ea typeface="MS Gothic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Plassholder for notat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nb-NO"/>
          </a:p>
        </p:txBody>
      </p:sp>
      <p:sp>
        <p:nvSpPr>
          <p:cNvPr id="4" name="Plassholder for topptekst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nb-NO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nb-NO"/>
          </a:p>
        </p:txBody>
      </p:sp>
      <p:sp>
        <p:nvSpPr>
          <p:cNvPr id="5" name="Plassholder for dato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nb-NO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nb-NO"/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nb-NO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nb-NO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F966656F-6F5F-4DC6-9D18-C97AA94E9F9E}" type="slidenum">
              <a:rPr/>
              <a:pPr lvl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216000" marR="0" indent="-216000" rtl="0" hangingPunct="0">
      <a:tabLst/>
      <a:defRPr lang="nb-NO" sz="2000" b="0" i="0" u="none" strike="noStrike" kern="1200">
        <a:ln>
          <a:noFill/>
        </a:ln>
        <a:latin typeface="Arial" pitchFamily="18"/>
        <a:ea typeface="MS Gothic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r>
              <a:rPr lang="nb-NO" dirty="0"/>
              <a:t> </a:t>
            </a:r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nb-NO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r>
              <a:rPr lang="nb-NO" dirty="0" err="1"/>
              <a:t>Mix</a:t>
            </a:r>
            <a:r>
              <a:rPr lang="nb-NO" dirty="0"/>
              <a:t> lag senest kl 1600</a:t>
            </a:r>
          </a:p>
          <a:p>
            <a:r>
              <a:rPr lang="nb-NO" dirty="0" err="1"/>
              <a:t>WhattsApp</a:t>
            </a:r>
            <a:r>
              <a:rPr lang="nb-NO" dirty="0"/>
              <a:t> for mix </a:t>
            </a:r>
            <a:r>
              <a:rPr lang="nb-NO"/>
              <a:t>lag interesserte? 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nb-NO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nb-NO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nb-NO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nb-N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nb-NO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nb-N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r>
              <a:rPr lang="nb-NO" dirty="0"/>
              <a:t>h</a:t>
            </a:r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nb-N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nb-NO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nb-N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nb-N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r>
              <a:rPr lang="nb-NO" dirty="0"/>
              <a:t>Løypenett stenges 5 min før første startende (kl 0955)</a:t>
            </a:r>
          </a:p>
          <a:p>
            <a:r>
              <a:rPr lang="nb-NO" dirty="0"/>
              <a:t>Hva med område for oppvarming (sperret etter kl 0955) og testing av feste (lørdag)? Kommer tilbake til område for test av festesmøring.</a:t>
            </a:r>
          </a:p>
          <a:p>
            <a:r>
              <a:rPr lang="nb-NO" dirty="0"/>
              <a:t>Mellomtider på Gapahuk og FV på stadion – bruker startpinne/startgrind</a:t>
            </a:r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nb-N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nb-N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r>
              <a:rPr lang="nb-NO" dirty="0" err="1"/>
              <a:t>Spm</a:t>
            </a:r>
            <a:r>
              <a:rPr lang="nb-NO" dirty="0"/>
              <a:t> 1: endring av distanse J16? Nei, forholder oss til reglement NNM</a:t>
            </a:r>
          </a:p>
          <a:p>
            <a:r>
              <a:rPr lang="nb-NO" dirty="0" err="1"/>
              <a:t>Spm</a:t>
            </a:r>
            <a:r>
              <a:rPr lang="nb-NO" dirty="0"/>
              <a:t> 2: vurdere sporkjøring ila konkurransedagen lørdag?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nb-N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A9A2F0D-9104-4F79-ABF7-AC311810F40F}" type="slidenum">
              <a:rPr/>
              <a:pPr lvl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B91300A-1A7F-43BF-A83D-58FD4B4BAD0D}" type="slidenum">
              <a:rPr/>
              <a:pPr lvl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A96B1F9-F30E-44FE-85AD-5FEF442EC64C}" type="slidenum">
              <a:rPr/>
              <a:pPr lvl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73661EE-D6F4-460C-8B5D-1BCE9F6AEC94}" type="slidenum">
              <a:rPr/>
              <a:pPr lvl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318B0-F4F6-4C0D-B17A-FF16C56C5639}" type="slidenum">
              <a:rPr/>
              <a:pPr lvl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75C06E8-A70B-4137-9CDC-0E5FDB453AA9}" type="slidenum">
              <a:rPr/>
              <a:pPr lvl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4BDF062-0CF3-4DF2-B29E-4B821DE980D4}" type="slidenum">
              <a:rPr/>
              <a:pPr lvl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8370775-3889-4BC8-BE3C-38AFF528F01D}" type="slidenum">
              <a:rPr/>
              <a:pPr lvl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D377C8B-2C63-4256-A9D4-85A9A01D13B8}" type="slidenum">
              <a:rPr/>
              <a:pPr lvl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0CDFB7C-2BFE-4BCE-BEE8-BBF788EE86C4}" type="slidenum">
              <a:rPr/>
              <a:pPr lvl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02B43C6-273F-4F26-BEFC-7A88969A943B}" type="slidenum">
              <a:rPr/>
              <a:pPr lvl="0"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nb-NO"/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nb-NO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nb-NO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nb-NO" sz="2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nb-NO" sz="24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nb-NO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nb-NO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nb-NO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nb-NO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nb-NO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nb-NO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nb-NO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r>
              <a:rPr lang="nb-NO"/>
              <a:t>Torsdag 22.3.2012</a:t>
            </a:r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nb-NO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r>
              <a:rPr lang="nb-NO"/>
              <a:t>Torsdag 22.3.2012</a:t>
            </a:r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nb-NO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90B46075-A9F4-462A-84E6-D2168761A687}" type="slidenum">
              <a:rPr/>
              <a:pPr lvl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ftr="0"/>
  <p:txStyles>
    <p:titleStyle>
      <a:lvl1pPr algn="ctr" rtl="0" hangingPunct="0">
        <a:tabLst/>
        <a:defRPr lang="nb-NO" sz="4400" b="0" i="0" u="none" strike="noStrike" kern="1200">
          <a:ln>
            <a:noFill/>
          </a:ln>
          <a:latin typeface="Arial" pitchFamily="18"/>
          <a:ea typeface="MS Gothic" pitchFamily="2"/>
          <a:cs typeface="Tahoma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nb-NO" sz="3200" b="0" i="0" u="none" strike="noStrike" kern="1200">
          <a:ln>
            <a:noFill/>
          </a:ln>
          <a:latin typeface="Arial" pitchFamily="18"/>
          <a:ea typeface="MS Gothic" pitchFamily="2"/>
          <a:cs typeface="Tahoma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Baard.soerensen@gmail.com" TargetMode="External"/><Relationship Id="rId3" Type="http://schemas.openxmlformats.org/officeDocument/2006/relationships/image" Target="../media/image1.png"/><Relationship Id="rId7" Type="http://schemas.openxmlformats.org/officeDocument/2006/relationships/hyperlink" Target="mailto:egon.enoksen@snn.no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stig.e.mortensen@gmail.com" TargetMode="External"/><Relationship Id="rId5" Type="http://schemas.openxmlformats.org/officeDocument/2006/relationships/hyperlink" Target="mailto:halvard@vesteralskraft.no" TargetMode="External"/><Relationship Id="rId10" Type="http://schemas.openxmlformats.org/officeDocument/2006/relationships/hyperlink" Target="mailto:Steinar.henriksen@vkbb.no" TargetMode="External"/><Relationship Id="rId4" Type="http://schemas.openxmlformats.org/officeDocument/2006/relationships/hyperlink" Target="mailto:arild@trollfjordbb.no" TargetMode="External"/><Relationship Id="rId9" Type="http://schemas.openxmlformats.org/officeDocument/2006/relationships/hyperlink" Target="mailto:erp@melbusystems.no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../Gjeldende%20l&#248;ypekart/011%204%20NNM2012%20Arena%20enkeltstarter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varsel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hyperlink" Target="https://l.facebook.com/l.php?u=https%3A%2F%2Fweathermap.netatmo.com%2F%3Fzoom%3D16%26type%3Dtemp%26param%3DFilter%26stationid%3D70%253Aee%253A50%253A58%253Aae%253A58%26maplayer%3DMap%26lang%3Dnb%26fbclid%3DIwAR2rLtZr4olqtZtz_41mldQNKmSIJfSIOMhNLPuI_ca6okh-iTv_AdV6ggo&amp;h=AT0i7mfzd11as0JI4P33Q9Nm-fkQfuyxo3QaYy8eRwpm3iF7tqrf_DgggCsj_lFdfd8l1CvL3S9JCTkK77TKaRTlaC4zuMN2--Wtb4SsPhdvn3RopB8A0OdIFeu3rehPDhJS&amp;__tn__=-UK-R&amp;c%5b0%5d=AT28zIZ1s8FWd9hNiOUcTZeV6Rc-yWM85YtDrctGuC07qA1Ov050Py3Mqnm227SXKnbMuSwzm6qizwMD8LHr1znwAo2qqhKg3R3bVM-jPCZRWe1nvvQ_lkqtz7IUc3jufysrbb2cc4YKwfcoW5K_Vmn-EcCaLGivSAvM1qVjmPc71PgsnU9U1SHL6HZe-Z5ullyCVhk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../Gjeldende%20l&#248;ypekart/002%200%20NNM%202%20km_2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 txBox="1">
            <a:spLocks noGrp="1"/>
          </p:cNvSpPr>
          <p:nvPr>
            <p:ph type="subTitle" idx="4294967295"/>
          </p:nvPr>
        </p:nvSpPr>
        <p:spPr>
          <a:xfrm>
            <a:off x="503999" y="342720"/>
            <a:ext cx="9071640" cy="7022880"/>
          </a:xfrm>
          <a:ln w="7200">
            <a:solidFill>
              <a:srgbClr val="000000"/>
            </a:solidFill>
            <a:prstDash val="solid"/>
          </a:ln>
        </p:spPr>
        <p:txBody>
          <a:bodyPr lIns="3600" tIns="3600" rIns="3600" bIns="360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r>
              <a:rPr lang="nb-NO" dirty="0"/>
              <a:t>Velkommen til lagledermøte for</a:t>
            </a:r>
          </a:p>
          <a:p>
            <a:pPr marL="0" lvl="0" indent="0" algn="ctr">
              <a:buNone/>
            </a:pPr>
            <a:r>
              <a:rPr lang="nb-NO" b="1" dirty="0"/>
              <a:t>NNM2022</a:t>
            </a:r>
          </a:p>
          <a:p>
            <a:pPr marL="0" lvl="0" indent="0" algn="ctr">
              <a:buNone/>
            </a:pPr>
            <a:r>
              <a:rPr lang="nb-NO" b="1" dirty="0"/>
              <a:t>På Stokmarknes</a:t>
            </a:r>
          </a:p>
          <a:p>
            <a:pPr marL="0" indent="0" algn="ctr">
              <a:buNone/>
            </a:pPr>
            <a:r>
              <a:rPr lang="nb-NO" dirty="0"/>
              <a:t>Helga 18.3. – 20.3.2022</a:t>
            </a:r>
          </a:p>
          <a:p>
            <a:pPr marL="0" lvl="0" indent="0" algn="ctr">
              <a:buNone/>
            </a:pPr>
            <a:endParaRPr lang="nb-NO" dirty="0"/>
          </a:p>
          <a:p>
            <a:pPr marL="0" lvl="0" indent="0" algn="ctr">
              <a:buNone/>
            </a:pPr>
            <a:endParaRPr lang="nb-NO" dirty="0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nb-NO" dirty="0"/>
              <a:t>Torsdag 17.3.2022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4AF1CD49-5D46-4CA5-8086-7DB523BD87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6616" y="6087808"/>
            <a:ext cx="1588290" cy="1243304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16ADA3F3-1F26-4811-BFA7-2A87DDB98A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9016" y="6240208"/>
            <a:ext cx="1588290" cy="124330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 txBox="1">
            <a:spLocks noGrp="1"/>
          </p:cNvSpPr>
          <p:nvPr>
            <p:ph type="subTitle" idx="4294967295"/>
          </p:nvPr>
        </p:nvSpPr>
        <p:spPr>
          <a:xfrm>
            <a:off x="503999" y="342720"/>
            <a:ext cx="9071640" cy="7022880"/>
          </a:xfrm>
          <a:ln w="7200">
            <a:solidFill>
              <a:srgbClr val="000000"/>
            </a:solidFill>
            <a:prstDash val="solid"/>
          </a:ln>
        </p:spPr>
        <p:txBody>
          <a:bodyPr lIns="3600" tIns="3600" rIns="3600" bIns="360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indent="0" algn="ctr">
              <a:buNone/>
            </a:pPr>
            <a:r>
              <a:rPr lang="nb-NO" b="1" dirty="0"/>
              <a:t>Løypepreparering/Sporsetting</a:t>
            </a:r>
          </a:p>
          <a:p>
            <a:pPr marL="0" indent="0" algn="ctr">
              <a:buNone/>
            </a:pPr>
            <a:r>
              <a:rPr lang="nb-NO" sz="2400" dirty="0">
                <a:latin typeface="Arial"/>
                <a:ea typeface="MS Gothic"/>
                <a:cs typeface="Tahoma"/>
              </a:rPr>
              <a:t>Fredag blir det ett spor i noen unnabakker.</a:t>
            </a:r>
          </a:p>
          <a:p>
            <a:pPr marL="0" indent="0" algn="ctr">
              <a:buNone/>
            </a:pPr>
            <a:r>
              <a:rPr lang="nb-NO" sz="2400" dirty="0">
                <a:latin typeface="Arial"/>
                <a:ea typeface="MS Gothic"/>
                <a:cs typeface="Tahoma"/>
              </a:rPr>
              <a:t>Planlegger start preparering vurderes fortløpende.</a:t>
            </a:r>
          </a:p>
          <a:p>
            <a:pPr marL="0" indent="0" algn="ctr">
              <a:buNone/>
            </a:pPr>
            <a:r>
              <a:rPr lang="nb-NO" sz="2400" dirty="0">
                <a:latin typeface="Arial"/>
                <a:ea typeface="MS Gothic"/>
                <a:cs typeface="Tahoma"/>
              </a:rPr>
              <a:t>Løyper stenger </a:t>
            </a:r>
            <a:r>
              <a:rPr lang="nb-NO" sz="2400" dirty="0" err="1">
                <a:latin typeface="Arial"/>
                <a:ea typeface="MS Gothic"/>
                <a:cs typeface="Tahoma"/>
              </a:rPr>
              <a:t>kl</a:t>
            </a:r>
            <a:r>
              <a:rPr lang="nb-NO" sz="2400" dirty="0">
                <a:latin typeface="Arial"/>
                <a:ea typeface="MS Gothic"/>
                <a:cs typeface="Tahoma"/>
              </a:rPr>
              <a:t> 1930.</a:t>
            </a:r>
          </a:p>
          <a:p>
            <a:pPr marL="0" indent="0" algn="ctr">
              <a:buNone/>
            </a:pPr>
            <a:endParaRPr lang="nb-NO" sz="2400" dirty="0"/>
          </a:p>
          <a:p>
            <a:pPr marL="0" indent="0" algn="ctr">
              <a:buNone/>
            </a:pPr>
            <a:r>
              <a:rPr lang="nb-NO" sz="2400" dirty="0">
                <a:latin typeface="Arial"/>
                <a:ea typeface="MS Gothic"/>
                <a:cs typeface="Tahoma"/>
              </a:rPr>
              <a:t>Lørdag 5 spor på plogstart.  </a:t>
            </a:r>
          </a:p>
          <a:p>
            <a:pPr marL="0" indent="0" algn="ctr">
              <a:buNone/>
            </a:pPr>
            <a:r>
              <a:rPr lang="nb-NO" sz="2400" dirty="0"/>
              <a:t>Trappes til 3 og deretter til 2 i resten av løypa.</a:t>
            </a:r>
          </a:p>
          <a:p>
            <a:pPr marL="0" indent="0" algn="ctr">
              <a:buNone/>
            </a:pPr>
            <a:endParaRPr lang="nb-NO" sz="2400" dirty="0"/>
          </a:p>
          <a:p>
            <a:pPr marL="0" indent="0" algn="ctr">
              <a:buNone/>
            </a:pPr>
            <a:r>
              <a:rPr lang="nb-NO" sz="2400" dirty="0">
                <a:latin typeface="Arial"/>
                <a:ea typeface="MS Gothic"/>
                <a:cs typeface="Tahoma"/>
              </a:rPr>
              <a:t>Søndag: samme som lørdag for G/J</a:t>
            </a:r>
          </a:p>
          <a:p>
            <a:pPr marL="0" indent="0" algn="ctr">
              <a:buNone/>
            </a:pPr>
            <a:r>
              <a:rPr lang="nb-NO" sz="2400" dirty="0"/>
              <a:t>Sprintstafett: ingen spor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204DF86F-55A5-4E03-8F52-62C8B36187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2680" y="5973651"/>
            <a:ext cx="1588290" cy="124330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 txBox="1">
            <a:spLocks noGrp="1"/>
          </p:cNvSpPr>
          <p:nvPr>
            <p:ph type="subTitle" idx="4294967295"/>
          </p:nvPr>
        </p:nvSpPr>
        <p:spPr>
          <a:xfrm>
            <a:off x="503999" y="342720"/>
            <a:ext cx="9071640" cy="7022880"/>
          </a:xfrm>
          <a:ln w="7200">
            <a:solidFill>
              <a:srgbClr val="000000"/>
            </a:solidFill>
            <a:prstDash val="solid"/>
          </a:ln>
        </p:spPr>
        <p:txBody>
          <a:bodyPr lIns="3600" tIns="3600" rIns="3600" bIns="360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indent="0" algn="ctr">
              <a:buNone/>
            </a:pPr>
            <a:r>
              <a:rPr lang="nb-NO" b="1" dirty="0"/>
              <a:t>Informasjon fra TD (Trond)</a:t>
            </a:r>
          </a:p>
          <a:p>
            <a:pPr marL="0" indent="0" algn="ctr">
              <a:buNone/>
            </a:pPr>
            <a:r>
              <a:rPr lang="nb-NO" b="1">
                <a:solidFill>
                  <a:srgbClr val="000000"/>
                </a:solidFill>
                <a:latin typeface="Arial"/>
                <a:ea typeface="MS Gothic"/>
                <a:cs typeface="Tahoma"/>
              </a:rPr>
              <a:t>Snøforhold</a:t>
            </a:r>
            <a:endParaRPr lang="nb-NO" b="1" dirty="0">
              <a:solidFill>
                <a:srgbClr val="000000"/>
              </a:solidFill>
              <a:latin typeface="Arial"/>
              <a:ea typeface="MS Gothic"/>
              <a:cs typeface="Tahoma"/>
            </a:endParaRPr>
          </a:p>
          <a:p>
            <a:pPr marL="0" indent="0" algn="ctr">
              <a:buNone/>
            </a:pPr>
            <a:r>
              <a:rPr lang="nb-NO" b="1">
                <a:solidFill>
                  <a:srgbClr val="000000"/>
                </a:solidFill>
                <a:latin typeface="Arial"/>
                <a:ea typeface="MS Gothic"/>
                <a:cs typeface="Tahoma"/>
              </a:rPr>
              <a:t>Salting</a:t>
            </a:r>
            <a:endParaRPr lang="nb-NO" b="1" dirty="0">
              <a:solidFill>
                <a:srgbClr val="000000"/>
              </a:solidFill>
              <a:latin typeface="Arial"/>
              <a:ea typeface="MS Gothic"/>
              <a:cs typeface="Tahoma"/>
            </a:endParaRPr>
          </a:p>
          <a:p>
            <a:pPr marL="0" indent="0" algn="ctr">
              <a:buNone/>
            </a:pPr>
            <a:r>
              <a:rPr lang="nb-NO" b="1">
                <a:solidFill>
                  <a:srgbClr val="000000"/>
                </a:solidFill>
                <a:latin typeface="Arial"/>
                <a:ea typeface="MS Gothic"/>
                <a:cs typeface="Tahoma"/>
              </a:rPr>
              <a:t>Teknikksone supplering</a:t>
            </a:r>
            <a:endParaRPr lang="nb-NO" b="1" dirty="0">
              <a:solidFill>
                <a:srgbClr val="000000"/>
              </a:solidFill>
              <a:latin typeface="Arial"/>
              <a:ea typeface="MS Gothic"/>
              <a:cs typeface="Tahoma"/>
            </a:endParaRPr>
          </a:p>
          <a:p>
            <a:pPr marL="0" indent="0" algn="ctr">
              <a:buNone/>
            </a:pPr>
            <a:r>
              <a:rPr lang="nb-NO" b="1">
                <a:solidFill>
                  <a:srgbClr val="000000"/>
                </a:solidFill>
                <a:latin typeface="Arial"/>
                <a:ea typeface="MS Gothic"/>
                <a:cs typeface="Tahoma"/>
              </a:rPr>
              <a:t>Endring av stilart lø/sø?</a:t>
            </a:r>
          </a:p>
          <a:p>
            <a:pPr marL="0" indent="0" algn="ctr">
              <a:buNone/>
            </a:pPr>
            <a:r>
              <a:rPr lang="nb-NO" b="1">
                <a:solidFill>
                  <a:srgbClr val="000000"/>
                </a:solidFill>
                <a:latin typeface="Arial"/>
                <a:ea typeface="MS Gothic"/>
                <a:cs typeface="Tahoma"/>
              </a:rPr>
              <a:t>Vis hensyn</a:t>
            </a:r>
            <a:endParaRPr lang="nb-NO" b="1" dirty="0">
              <a:solidFill>
                <a:srgbClr val="000000"/>
              </a:solidFill>
              <a:latin typeface="Arial"/>
              <a:ea typeface="MS Gothic"/>
              <a:cs typeface="Tahoma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CF85BDA0-06D2-4E2B-BC11-ED9D660F98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6616" y="6087808"/>
            <a:ext cx="1588290" cy="124330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 txBox="1">
            <a:spLocks noGrp="1"/>
          </p:cNvSpPr>
          <p:nvPr>
            <p:ph type="subTitle" idx="4294967295"/>
          </p:nvPr>
        </p:nvSpPr>
        <p:spPr>
          <a:xfrm>
            <a:off x="503999" y="342720"/>
            <a:ext cx="9071640" cy="7022880"/>
          </a:xfrm>
          <a:ln w="7200">
            <a:solidFill>
              <a:srgbClr val="000000"/>
            </a:solidFill>
            <a:prstDash val="solid"/>
          </a:ln>
        </p:spPr>
        <p:txBody>
          <a:bodyPr lIns="3600" tIns="3600" rIns="3600" bIns="360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indent="0" algn="ctr">
              <a:buNone/>
            </a:pPr>
            <a:r>
              <a:rPr lang="nb-NO" b="1" dirty="0"/>
              <a:t>Informasjon fra arrangør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D1597157-320C-4219-AFFC-0E886DC2C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6616" y="6087808"/>
            <a:ext cx="1588290" cy="124330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 txBox="1">
            <a:spLocks noGrp="1"/>
          </p:cNvSpPr>
          <p:nvPr>
            <p:ph type="subTitle" idx="4294967295"/>
          </p:nvPr>
        </p:nvSpPr>
        <p:spPr>
          <a:xfrm>
            <a:off x="503999" y="342720"/>
            <a:ext cx="9071640" cy="7022880"/>
          </a:xfrm>
          <a:ln w="7200">
            <a:solidFill>
              <a:srgbClr val="000000"/>
            </a:solidFill>
            <a:prstDash val="solid"/>
          </a:ln>
        </p:spPr>
        <p:txBody>
          <a:bodyPr lIns="3600" tIns="3600" rIns="3600" bIns="360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indent="0" algn="ctr">
              <a:buNone/>
            </a:pPr>
            <a:r>
              <a:rPr lang="nb-NO" b="1" dirty="0"/>
              <a:t>Litt om neste år ?</a:t>
            </a:r>
          </a:p>
          <a:p>
            <a:pPr marL="0" indent="0" algn="ctr">
              <a:buNone/>
            </a:pPr>
            <a:r>
              <a:rPr lang="nb-NO" b="1" dirty="0"/>
              <a:t>før vi sier: </a:t>
            </a:r>
          </a:p>
          <a:p>
            <a:pPr marL="0" indent="0" algn="ctr">
              <a:buNone/>
            </a:pPr>
            <a:r>
              <a:rPr lang="nb-NO" b="1" dirty="0"/>
              <a:t>Lykke 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CB824FC5-9C68-434A-9865-388059436F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6616" y="6087808"/>
            <a:ext cx="1588290" cy="124330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 txBox="1">
            <a:spLocks noGrp="1"/>
          </p:cNvSpPr>
          <p:nvPr>
            <p:ph type="subTitle" idx="4294967295"/>
          </p:nvPr>
        </p:nvSpPr>
        <p:spPr>
          <a:xfrm>
            <a:off x="702676" y="143448"/>
            <a:ext cx="9071640" cy="7022880"/>
          </a:xfrm>
          <a:ln w="7200">
            <a:solidFill>
              <a:srgbClr val="000000"/>
            </a:solidFill>
            <a:prstDash val="solid"/>
          </a:ln>
        </p:spPr>
        <p:txBody>
          <a:bodyPr lIns="3600" tIns="3600" rIns="3600" bIns="360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 algn="ctr">
              <a:buNone/>
            </a:pPr>
            <a:endParaRPr lang="nb-NO" dirty="0"/>
          </a:p>
          <a:p>
            <a:pPr marL="0" lvl="0" indent="0" algn="ctr">
              <a:buNone/>
            </a:pPr>
            <a:endParaRPr lang="nb-NO" dirty="0"/>
          </a:p>
          <a:p>
            <a:pPr marL="0" lvl="0" indent="0" algn="ctr">
              <a:buNone/>
            </a:pPr>
            <a:endParaRPr lang="nb-NO" dirty="0"/>
          </a:p>
          <a:p>
            <a:pPr marL="0" lvl="0" indent="0" algn="ctr">
              <a:buNone/>
            </a:pPr>
            <a:endParaRPr lang="nb-NO" dirty="0"/>
          </a:p>
          <a:p>
            <a:pPr marL="0" lvl="0" indent="0" algn="ctr">
              <a:buNone/>
            </a:pPr>
            <a:r>
              <a:rPr lang="nb-NO" dirty="0"/>
              <a:t>Agenda</a:t>
            </a:r>
          </a:p>
          <a:p>
            <a:pPr marL="457200" indent="-457200" algn="l">
              <a:buFont typeface="+mj-lt"/>
              <a:buAutoNum type="arabicParenR"/>
            </a:pPr>
            <a:r>
              <a:rPr lang="nb-NO" sz="2000" dirty="0">
                <a:latin typeface="Arial"/>
                <a:ea typeface="MS Gothic"/>
                <a:cs typeface="Tahoma"/>
              </a:rPr>
              <a:t>Velkommen (SEM)</a:t>
            </a:r>
          </a:p>
          <a:p>
            <a:pPr marL="457200" lvl="0" indent="-457200" algn="l">
              <a:buFont typeface="+mj-lt"/>
              <a:buAutoNum type="arabicParenR"/>
            </a:pPr>
            <a:r>
              <a:rPr lang="nb-NO" sz="2000" dirty="0">
                <a:latin typeface="Arial"/>
                <a:ea typeface="MS Gothic"/>
                <a:cs typeface="Tahoma"/>
              </a:rPr>
              <a:t>Agenda/Opprop (Halvard)</a:t>
            </a:r>
          </a:p>
          <a:p>
            <a:pPr marL="457200" lvl="0" indent="-457200" algn="l">
              <a:buFont typeface="+mj-lt"/>
              <a:buAutoNum type="arabicParenR"/>
            </a:pPr>
            <a:r>
              <a:rPr lang="nb-NO" sz="2000" dirty="0"/>
              <a:t>Presentasjon av Hovedkomite v/Arild Fredriksen</a:t>
            </a:r>
          </a:p>
          <a:p>
            <a:pPr marL="457200" lvl="0" indent="-457200" algn="l">
              <a:buFont typeface="+mj-lt"/>
              <a:buAutoNum type="arabicParenR"/>
            </a:pPr>
            <a:r>
              <a:rPr lang="nb-NO" sz="2000" dirty="0">
                <a:latin typeface="Arial"/>
                <a:ea typeface="MS Gothic"/>
                <a:cs typeface="Tahoma"/>
              </a:rPr>
              <a:t>Presentasjon av Jury (BS)</a:t>
            </a:r>
          </a:p>
          <a:p>
            <a:pPr marL="457200" lvl="0" indent="-457200" algn="l">
              <a:buFont typeface="+mj-lt"/>
              <a:buAutoNum type="arabicParenR"/>
            </a:pPr>
            <a:r>
              <a:rPr lang="nb-NO" sz="2000" dirty="0"/>
              <a:t>Gjennomgang av program (BS)</a:t>
            </a:r>
          </a:p>
          <a:p>
            <a:pPr marL="457200" indent="-457200" algn="l">
              <a:buFont typeface="+mj-lt"/>
              <a:buAutoNum type="arabicParenR"/>
            </a:pPr>
            <a:r>
              <a:rPr lang="nb-NO" sz="2000" dirty="0"/>
              <a:t>Gjennomgang av løyper og stadion (BS)</a:t>
            </a:r>
          </a:p>
          <a:p>
            <a:pPr marL="457200" indent="-457200" algn="l">
              <a:buFont typeface="+mj-lt"/>
              <a:buAutoNum type="arabicParenR"/>
            </a:pPr>
            <a:r>
              <a:rPr lang="nb-NO" sz="2000" dirty="0">
                <a:latin typeface="Arial"/>
                <a:ea typeface="MS Gothic"/>
                <a:cs typeface="Tahoma"/>
              </a:rPr>
              <a:t>Værmelding (BS)</a:t>
            </a:r>
          </a:p>
          <a:p>
            <a:pPr marL="457200" indent="-457200" algn="l">
              <a:buFont typeface="+mj-lt"/>
              <a:buAutoNum type="arabicParenR"/>
            </a:pPr>
            <a:r>
              <a:rPr lang="nb-NO" sz="2000" dirty="0"/>
              <a:t>Skitesting/Oppvarmingsområde</a:t>
            </a:r>
          </a:p>
          <a:p>
            <a:pPr marL="457200" lvl="0" indent="-457200" algn="l">
              <a:buFont typeface="+mj-lt"/>
              <a:buAutoNum type="arabicParenR"/>
            </a:pPr>
            <a:r>
              <a:rPr lang="nb-NO" sz="2000" dirty="0"/>
              <a:t>Løypepreparering/Sporsetting</a:t>
            </a:r>
          </a:p>
          <a:p>
            <a:pPr marL="457200" lvl="0" indent="-457200" algn="l">
              <a:buFont typeface="+mj-lt"/>
              <a:buAutoNum type="arabicParenR"/>
            </a:pPr>
            <a:r>
              <a:rPr lang="nb-NO" sz="2000" dirty="0"/>
              <a:t>Informasjon fra TD (TI)</a:t>
            </a:r>
          </a:p>
          <a:p>
            <a:pPr marL="457200" indent="-457200" algn="l">
              <a:buFont typeface="+mj-lt"/>
              <a:buAutoNum type="arabicParenR"/>
            </a:pPr>
            <a:r>
              <a:rPr lang="nb-NO" sz="2000" dirty="0"/>
              <a:t>Informasjon arrangør(SH)</a:t>
            </a:r>
            <a:endParaRPr lang="nb-NO" dirty="0"/>
          </a:p>
          <a:p>
            <a:pPr marL="0" lvl="0" indent="0" algn="ctr">
              <a:buNone/>
            </a:pPr>
            <a:endParaRPr lang="nb-NO" dirty="0"/>
          </a:p>
          <a:p>
            <a:pPr marL="0" lvl="0" indent="0" algn="ctr">
              <a:buNone/>
            </a:pPr>
            <a:endParaRPr lang="nb-NO" dirty="0"/>
          </a:p>
          <a:p>
            <a:pPr marL="0" lvl="0" indent="0" algn="ctr">
              <a:buNone/>
            </a:pPr>
            <a:endParaRPr lang="nb-NO" dirty="0"/>
          </a:p>
          <a:p>
            <a:pPr marL="0" lvl="0" indent="0" algn="ctr">
              <a:buNone/>
            </a:pPr>
            <a:endParaRPr lang="nb-NO" dirty="0"/>
          </a:p>
          <a:p>
            <a:pPr marL="0" lvl="0" indent="0" algn="ctr">
              <a:buNone/>
            </a:pPr>
            <a:endParaRPr lang="nb-NO" dirty="0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nb-NO" dirty="0"/>
              <a:t>Torsdag 17.3.2022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BCF460B9-70BF-4B25-968A-F199014E66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6616" y="6087808"/>
            <a:ext cx="1588290" cy="124330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 txBox="1">
            <a:spLocks noGrp="1"/>
          </p:cNvSpPr>
          <p:nvPr>
            <p:ph type="subTitle" idx="4294967295"/>
          </p:nvPr>
        </p:nvSpPr>
        <p:spPr>
          <a:xfrm>
            <a:off x="503999" y="342720"/>
            <a:ext cx="9071640" cy="7022880"/>
          </a:xfrm>
          <a:ln w="7200">
            <a:solidFill>
              <a:srgbClr val="000000"/>
            </a:solidFill>
            <a:prstDash val="solid"/>
          </a:ln>
        </p:spPr>
        <p:txBody>
          <a:bodyPr lIns="3600" tIns="3600" rIns="3600" bIns="3600" anchor="t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indent="0" algn="ctr">
              <a:buNone/>
            </a:pPr>
            <a:r>
              <a:rPr lang="nb-NO" dirty="0"/>
              <a:t>Presentasjon av </a:t>
            </a:r>
            <a:r>
              <a:rPr lang="nb-NO" dirty="0" err="1"/>
              <a:t>hovedkomite</a:t>
            </a:r>
            <a:endParaRPr lang="nb-NO" dirty="0"/>
          </a:p>
          <a:p>
            <a:pPr marL="0" indent="0" algn="ctr">
              <a:buNone/>
            </a:pPr>
            <a:endParaRPr lang="nb-NO" dirty="0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2610BB31-E54F-429C-98A6-99E5E66F58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6616" y="6087808"/>
            <a:ext cx="1588290" cy="1243304"/>
          </a:xfrm>
          <a:prstGeom prst="rect">
            <a:avLst/>
          </a:prstGeom>
        </p:spPr>
      </p:pic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B32D1CEC-8ADE-48B4-96E4-9280AEF651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469408"/>
              </p:ext>
            </p:extLst>
          </p:nvPr>
        </p:nvGraphicFramePr>
        <p:xfrm>
          <a:off x="719832" y="1403573"/>
          <a:ext cx="8645073" cy="4752530"/>
        </p:xfrm>
        <a:graphic>
          <a:graphicData uri="http://schemas.openxmlformats.org/drawingml/2006/table">
            <a:tbl>
              <a:tblPr/>
              <a:tblGrid>
                <a:gridCol w="1800200">
                  <a:extLst>
                    <a:ext uri="{9D8B030D-6E8A-4147-A177-3AD203B41FA5}">
                      <a16:colId xmlns:a16="http://schemas.microsoft.com/office/drawing/2014/main" val="1217604897"/>
                    </a:ext>
                  </a:extLst>
                </a:gridCol>
                <a:gridCol w="2311540">
                  <a:extLst>
                    <a:ext uri="{9D8B030D-6E8A-4147-A177-3AD203B41FA5}">
                      <a16:colId xmlns:a16="http://schemas.microsoft.com/office/drawing/2014/main" val="2864110218"/>
                    </a:ext>
                  </a:extLst>
                </a:gridCol>
                <a:gridCol w="2923905">
                  <a:extLst>
                    <a:ext uri="{9D8B030D-6E8A-4147-A177-3AD203B41FA5}">
                      <a16:colId xmlns:a16="http://schemas.microsoft.com/office/drawing/2014/main" val="659509825"/>
                    </a:ext>
                  </a:extLst>
                </a:gridCol>
                <a:gridCol w="1609428">
                  <a:extLst>
                    <a:ext uri="{9D8B030D-6E8A-4147-A177-3AD203B41FA5}">
                      <a16:colId xmlns:a16="http://schemas.microsoft.com/office/drawing/2014/main" val="1527137328"/>
                    </a:ext>
                  </a:extLst>
                </a:gridCol>
              </a:tblGrid>
              <a:tr h="422760"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dirty="0">
                          <a:solidFill>
                            <a:schemeClr val="bg1"/>
                          </a:solidFill>
                          <a:effectLst/>
                          <a:latin typeface="Calibri Light"/>
                        </a:rPr>
                        <a:t>Funksjon/rolle</a:t>
                      </a:r>
                      <a:r>
                        <a:rPr lang="nb-NO" sz="1600" b="1" i="0" dirty="0">
                          <a:solidFill>
                            <a:srgbClr val="4472C4"/>
                          </a:solidFill>
                          <a:effectLst/>
                          <a:latin typeface="Calibri Light"/>
                        </a:rPr>
                        <a:t> </a:t>
                      </a:r>
                      <a:endParaRPr lang="nb-NO" sz="2400" b="1" i="0" dirty="0">
                        <a:solidFill>
                          <a:srgbClr val="4472C4"/>
                        </a:solidFill>
                        <a:effectLst/>
                        <a:latin typeface="Calibri Light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dirty="0">
                          <a:solidFill>
                            <a:schemeClr val="bg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Navn </a:t>
                      </a: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dirty="0">
                          <a:solidFill>
                            <a:schemeClr val="bg1"/>
                          </a:solidFill>
                          <a:effectLst/>
                          <a:latin typeface="Calibri Light"/>
                        </a:rPr>
                        <a:t>epost</a:t>
                      </a:r>
                      <a:r>
                        <a:rPr lang="nb-NO" sz="1600" b="0" i="0" dirty="0">
                          <a:solidFill>
                            <a:srgbClr val="4472C4"/>
                          </a:solidFill>
                          <a:effectLst/>
                          <a:latin typeface="Calibri Light"/>
                        </a:rPr>
                        <a:t>adresse</a:t>
                      </a:r>
                      <a:r>
                        <a:rPr lang="nb-NO" sz="1600" b="1" i="0" dirty="0">
                          <a:solidFill>
                            <a:srgbClr val="4472C4"/>
                          </a:solidFill>
                          <a:effectLst/>
                          <a:latin typeface="Calibri Light"/>
                        </a:rPr>
                        <a:t> </a:t>
                      </a:r>
                      <a:endParaRPr lang="nb-NO" sz="2400" b="1" i="0" dirty="0">
                        <a:solidFill>
                          <a:srgbClr val="4472C4"/>
                        </a:solidFill>
                        <a:effectLst/>
                        <a:latin typeface="Calibri Light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dirty="0" err="1">
                          <a:solidFill>
                            <a:schemeClr val="bg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mob</a:t>
                      </a:r>
                      <a:r>
                        <a:rPr lang="nb-NO" sz="1600" b="1" i="0" dirty="0">
                          <a:solidFill>
                            <a:srgbClr val="4472C4"/>
                          </a:solidFill>
                          <a:effectLst/>
                          <a:latin typeface="Calibri Light"/>
                        </a:rPr>
                        <a:t> </a:t>
                      </a:r>
                      <a:endParaRPr lang="nb-NO" sz="2400" b="1" i="0" dirty="0">
                        <a:solidFill>
                          <a:srgbClr val="4472C4"/>
                        </a:solidFill>
                        <a:effectLst/>
                        <a:latin typeface="Calibri Light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018963"/>
                  </a:ext>
                </a:extLst>
              </a:tr>
              <a:tr h="400509"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dirty="0">
                          <a:effectLst/>
                          <a:latin typeface="Arial"/>
                        </a:rPr>
                        <a:t>Leder </a:t>
                      </a:r>
                      <a:endParaRPr lang="nb-NO" sz="2400" b="0" i="0" dirty="0">
                        <a:effectLst/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dirty="0">
                          <a:effectLst/>
                          <a:latin typeface="Arial"/>
                        </a:rPr>
                        <a:t>Arild Fredriksen </a:t>
                      </a:r>
                      <a:endParaRPr lang="nb-NO" sz="2400" b="0" i="0" dirty="0">
                        <a:effectLst/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hlinkClick r:id="rId4"/>
                        </a:rPr>
                        <a:t>arild@trollfjordbb.no</a:t>
                      </a:r>
                      <a:r>
                        <a:rPr lang="nb-NO" sz="1600" b="0" i="0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dirty="0">
                          <a:effectLst/>
                          <a:latin typeface="Arial"/>
                        </a:rPr>
                        <a:t>917 26 466 </a:t>
                      </a:r>
                      <a:endParaRPr lang="nb-NO" sz="2400" b="0" i="0" dirty="0">
                        <a:effectLst/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661282"/>
                  </a:ext>
                </a:extLst>
              </a:tr>
              <a:tr h="400509"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dirty="0">
                          <a:effectLst/>
                          <a:latin typeface="Arial"/>
                        </a:rPr>
                        <a:t>Nestleder </a:t>
                      </a:r>
                      <a:endParaRPr lang="nb-NO" sz="2400" b="0" i="0" dirty="0">
                        <a:effectLst/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dirty="0">
                          <a:effectLst/>
                          <a:latin typeface="Arial"/>
                        </a:rPr>
                        <a:t>Halvard Pettersen </a:t>
                      </a:r>
                      <a:endParaRPr lang="nb-NO" sz="2400" b="0" i="0" dirty="0">
                        <a:effectLst/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hlinkClick r:id="rId5"/>
                        </a:rPr>
                        <a:t>halvard@vesteralskraft.no</a:t>
                      </a:r>
                      <a:r>
                        <a:rPr lang="nb-NO" sz="1600" b="0" i="0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dirty="0">
                          <a:effectLst/>
                          <a:latin typeface="Arial"/>
                        </a:rPr>
                        <a:t>482 97 939 </a:t>
                      </a:r>
                      <a:endParaRPr lang="nb-NO" sz="2400" b="0" i="0" dirty="0">
                        <a:effectLst/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225975"/>
                  </a:ext>
                </a:extLst>
              </a:tr>
              <a:tr h="400509">
                <a:tc>
                  <a:txBody>
                    <a:bodyPr/>
                    <a:lstStyle/>
                    <a:p>
                      <a:pPr algn="l" rtl="0" fontAlgn="base"/>
                      <a:endParaRPr lang="nb-NO" sz="1600" b="0" i="0" dirty="0">
                        <a:effectLst/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dirty="0">
                          <a:effectLst/>
                          <a:latin typeface="Arial"/>
                        </a:rPr>
                        <a:t>Jack Lange </a:t>
                      </a:r>
                      <a:endParaRPr lang="nb-NO" sz="2400" b="0" i="0" dirty="0">
                        <a:effectLst/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u="sng" dirty="0">
                          <a:solidFill>
                            <a:srgbClr val="0563C1"/>
                          </a:solidFill>
                          <a:effectLst/>
                          <a:latin typeface="Arial"/>
                        </a:rPr>
                        <a:t>jack.lange@vkbb.no</a:t>
                      </a:r>
                      <a:r>
                        <a:rPr lang="nb-NO" sz="1600" b="0" i="0" dirty="0">
                          <a:solidFill>
                            <a:srgbClr val="0563C1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nb-NO" sz="2400" b="0" i="0" dirty="0">
                        <a:effectLst/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dirty="0">
                          <a:effectLst/>
                          <a:latin typeface="Arial"/>
                        </a:rPr>
                        <a:t>959 84 080 </a:t>
                      </a:r>
                      <a:endParaRPr lang="nb-NO" sz="2400" b="0" i="0" dirty="0">
                        <a:effectLst/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308102"/>
                  </a:ext>
                </a:extLst>
              </a:tr>
              <a:tr h="591684"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dirty="0">
                          <a:effectLst/>
                          <a:latin typeface="Arial"/>
                        </a:rPr>
                        <a:t>Stig E. Mortensen </a:t>
                      </a:r>
                      <a:endParaRPr lang="nb-NO" sz="2400" b="0" i="0" dirty="0">
                        <a:effectLst/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hlinkClick r:id="rId6"/>
                        </a:rPr>
                        <a:t>stig.e.mortensen@gmail.com</a:t>
                      </a:r>
                      <a:r>
                        <a:rPr lang="nb-NO" sz="1600" b="0" i="0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dirty="0">
                          <a:effectLst/>
                          <a:latin typeface="Arial"/>
                        </a:rPr>
                        <a:t>997 03 246 </a:t>
                      </a:r>
                      <a:endParaRPr lang="nb-NO" sz="2400" b="0" i="0" dirty="0">
                        <a:effectLst/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433365"/>
                  </a:ext>
                </a:extLst>
              </a:tr>
              <a:tr h="400509"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dirty="0">
                          <a:effectLst/>
                        </a:rPr>
                        <a:t>Økonomi </a:t>
                      </a:r>
                      <a:endParaRPr lang="nb-NO" sz="24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dirty="0">
                          <a:effectLst/>
                          <a:latin typeface="Arial"/>
                        </a:rPr>
                        <a:t>Egon Enoksen </a:t>
                      </a:r>
                      <a:endParaRPr lang="nb-NO" sz="2400" b="0" i="0" dirty="0">
                        <a:effectLst/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hlinkClick r:id="rId7"/>
                        </a:rPr>
                        <a:t>egon.enoksen@snn.no</a:t>
                      </a:r>
                      <a:r>
                        <a:rPr lang="nb-NO" sz="1600" b="0" i="0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dirty="0">
                          <a:effectLst/>
                          <a:latin typeface="Arial"/>
                        </a:rPr>
                        <a:t>977 33 616 </a:t>
                      </a:r>
                      <a:endParaRPr lang="nb-NO" sz="2400" b="0" i="0" dirty="0">
                        <a:effectLst/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14591"/>
                  </a:ext>
                </a:extLst>
              </a:tr>
              <a:tr h="400509"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dirty="0">
                          <a:effectLst/>
                          <a:latin typeface="Arial"/>
                        </a:rPr>
                        <a:t>Arr. sekretær </a:t>
                      </a:r>
                      <a:endParaRPr lang="nb-NO" sz="2400" b="0" i="0" dirty="0">
                        <a:effectLst/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dirty="0">
                          <a:effectLst/>
                          <a:latin typeface="Arial"/>
                        </a:rPr>
                        <a:t>August Nordeng </a:t>
                      </a:r>
                      <a:endParaRPr lang="nb-NO" sz="2400" b="0" i="0" dirty="0">
                        <a:effectLst/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u="sng" dirty="0">
                          <a:solidFill>
                            <a:srgbClr val="0563C1"/>
                          </a:solidFill>
                          <a:effectLst/>
                          <a:latin typeface="Arial"/>
                        </a:rPr>
                        <a:t>August@nordeng.no</a:t>
                      </a:r>
                      <a:r>
                        <a:rPr lang="nb-NO" sz="1600" b="0" i="0" dirty="0">
                          <a:solidFill>
                            <a:srgbClr val="0563C1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nb-NO" sz="2400" b="0" i="0" dirty="0">
                        <a:effectLst/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dirty="0">
                          <a:effectLst/>
                          <a:latin typeface="Arial"/>
                        </a:rPr>
                        <a:t>484 80 181 </a:t>
                      </a:r>
                      <a:endParaRPr lang="nb-NO" sz="2400" b="0" i="0" dirty="0">
                        <a:effectLst/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137062"/>
                  </a:ext>
                </a:extLst>
              </a:tr>
              <a:tr h="667516"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dirty="0">
                          <a:effectLst/>
                          <a:latin typeface="Arial"/>
                        </a:rPr>
                        <a:t>Rennleder </a:t>
                      </a:r>
                      <a:endParaRPr lang="nb-NO" sz="2400" b="0" i="0" dirty="0">
                        <a:effectLst/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dirty="0">
                          <a:effectLst/>
                          <a:latin typeface="Arial"/>
                        </a:rPr>
                        <a:t>Bård Søren</a:t>
                      </a:r>
                      <a:r>
                        <a:rPr lang="nb-NO" sz="1600" b="0" i="0" u="sng" dirty="0">
                          <a:solidFill>
                            <a:srgbClr val="881798"/>
                          </a:solidFill>
                          <a:effectLst/>
                          <a:latin typeface="Arial"/>
                        </a:rPr>
                        <a:t>s</a:t>
                      </a:r>
                      <a:r>
                        <a:rPr lang="nb-NO" sz="1600" b="0" i="0" dirty="0">
                          <a:effectLst/>
                          <a:latin typeface="Arial"/>
                        </a:rPr>
                        <a:t>en </a:t>
                      </a:r>
                    </a:p>
                    <a:p>
                      <a:pPr lvl="0" algn="l">
                        <a:buNone/>
                      </a:pPr>
                      <a:endParaRPr lang="nb-NO" sz="1600" b="0" i="0" dirty="0">
                        <a:effectLst/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hlinkClick r:id="rId8"/>
                        </a:rPr>
                        <a:t>Baard.soerensen@gmail.com</a:t>
                      </a:r>
                      <a:r>
                        <a:rPr lang="nb-NO" sz="1600" b="0" i="0" dirty="0">
                          <a:effectLst/>
                          <a:latin typeface="Arial"/>
                        </a:rPr>
                        <a:t>  </a:t>
                      </a: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dirty="0">
                          <a:effectLst/>
                          <a:latin typeface="Arial"/>
                        </a:rPr>
                        <a:t>906 34 144 </a:t>
                      </a:r>
                      <a:endParaRPr lang="nb-NO" sz="2400" b="0" i="0" dirty="0">
                        <a:effectLst/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469745"/>
                  </a:ext>
                </a:extLst>
              </a:tr>
              <a:tr h="400509"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Løypesjef</a:t>
                      </a: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Einar Roger Pettersen</a:t>
                      </a: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dirty="0">
                          <a:effectLst/>
                          <a:latin typeface="Arial"/>
                          <a:hlinkClick r:id="rId9"/>
                        </a:rPr>
                        <a:t>erp@melbusystems.no</a:t>
                      </a:r>
                      <a:r>
                        <a:rPr lang="nb-NO" sz="1600" b="0" i="0" dirty="0">
                          <a:effectLst/>
                          <a:latin typeface="Arial"/>
                        </a:rPr>
                        <a:t> </a:t>
                      </a: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900 21 883</a:t>
                      </a: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116034"/>
                  </a:ext>
                </a:extLst>
              </a:tr>
              <a:tr h="667516"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dirty="0">
                          <a:effectLst/>
                          <a:latin typeface="Arial" panose="020B0604020202020204" pitchFamily="34" charset="0"/>
                        </a:rPr>
                        <a:t>Støttefunksjoner </a:t>
                      </a:r>
                      <a:endParaRPr lang="nb-NO" sz="24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dirty="0">
                          <a:effectLst/>
                          <a:latin typeface="Arial"/>
                        </a:rPr>
                        <a:t>Steinar Henriksen </a:t>
                      </a:r>
                      <a:endParaRPr lang="nb-NO" sz="2400" b="0" i="0" dirty="0">
                        <a:effectLst/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  <a:hlinkClick r:id="rId10"/>
                        </a:rPr>
                        <a:t>Steinar.henriksen@vkbb.no</a:t>
                      </a:r>
                      <a:r>
                        <a:rPr lang="nb-NO" sz="1600" b="0" i="0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nb-NO" sz="1600" b="0" i="0" dirty="0">
                          <a:effectLst/>
                          <a:latin typeface="Arial" panose="020B0604020202020204" pitchFamily="34" charset="0"/>
                        </a:rPr>
                        <a:t>990 94 211 </a:t>
                      </a:r>
                      <a:endParaRPr lang="nb-NO" sz="2400" b="0" i="0" dirty="0">
                        <a:effectLst/>
                      </a:endParaRPr>
                    </a:p>
                  </a:txBody>
                  <a:tcPr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429407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 txBox="1">
            <a:spLocks noGrp="1"/>
          </p:cNvSpPr>
          <p:nvPr>
            <p:ph type="subTitle" idx="4294967295"/>
          </p:nvPr>
        </p:nvSpPr>
        <p:spPr>
          <a:xfrm>
            <a:off x="503999" y="342720"/>
            <a:ext cx="9071640" cy="7022880"/>
          </a:xfrm>
          <a:ln w="7200">
            <a:solidFill>
              <a:srgbClr val="000000"/>
            </a:solidFill>
            <a:prstDash val="solid"/>
          </a:ln>
        </p:spPr>
        <p:txBody>
          <a:bodyPr lIns="3600" tIns="3600" rIns="3600" bIns="360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indent="0" algn="ctr">
              <a:buNone/>
            </a:pPr>
            <a:r>
              <a:rPr lang="nb-NO" b="1" dirty="0"/>
              <a:t>Jury</a:t>
            </a:r>
          </a:p>
          <a:p>
            <a:pPr marL="0" indent="0" algn="ctr">
              <a:buNone/>
            </a:pPr>
            <a:r>
              <a:rPr lang="nb-NO" dirty="0"/>
              <a:t>TD Trond Iversen</a:t>
            </a:r>
          </a:p>
          <a:p>
            <a:pPr marL="0" indent="0" algn="ctr">
              <a:buNone/>
            </a:pPr>
            <a:r>
              <a:rPr lang="nb-NO" dirty="0">
                <a:latin typeface="Arial"/>
                <a:ea typeface="MS Gothic"/>
                <a:cs typeface="Tahoma"/>
              </a:rPr>
              <a:t>Ass.TD Fridtjof </a:t>
            </a:r>
            <a:r>
              <a:rPr lang="nb-NO" dirty="0" err="1">
                <a:latin typeface="Arial"/>
                <a:ea typeface="MS Gothic"/>
                <a:cs typeface="Tahoma"/>
              </a:rPr>
              <a:t>Rannem</a:t>
            </a:r>
            <a:r>
              <a:rPr lang="nb-NO" dirty="0">
                <a:latin typeface="Arial"/>
                <a:ea typeface="MS Gothic"/>
                <a:cs typeface="Tahoma"/>
              </a:rPr>
              <a:t>/</a:t>
            </a:r>
            <a:endParaRPr lang="nb-NO" dirty="0"/>
          </a:p>
          <a:p>
            <a:pPr marL="0" indent="0" algn="ctr">
              <a:buNone/>
            </a:pPr>
            <a:r>
              <a:rPr lang="nb-NO" dirty="0" err="1">
                <a:latin typeface="Arial"/>
                <a:ea typeface="MS Gothic"/>
                <a:cs typeface="Tahoma"/>
              </a:rPr>
              <a:t>Evt.Løypesjef</a:t>
            </a:r>
            <a:r>
              <a:rPr lang="nb-NO" dirty="0">
                <a:latin typeface="Arial"/>
                <a:ea typeface="MS Gothic"/>
                <a:cs typeface="Tahoma"/>
              </a:rPr>
              <a:t> Einar Roger Pettersen</a:t>
            </a:r>
          </a:p>
          <a:p>
            <a:pPr marL="0" indent="0" algn="ctr">
              <a:buNone/>
            </a:pPr>
            <a:r>
              <a:rPr lang="nb-NO" dirty="0"/>
              <a:t>Rennleder Bård Sørensen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FDE595D2-EC25-4844-9ED5-432D28E470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6616" y="6087808"/>
            <a:ext cx="1588290" cy="124330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dato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7F043C57-6DD7-41C6-A82C-84709373E5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6616" y="6087808"/>
            <a:ext cx="1588290" cy="1243304"/>
          </a:xfrm>
          <a:prstGeom prst="rect">
            <a:avLst/>
          </a:prstGeom>
        </p:spPr>
      </p:pic>
      <p:sp>
        <p:nvSpPr>
          <p:cNvPr id="12" name="Undertittel 2">
            <a:extLst>
              <a:ext uri="{FF2B5EF4-FFF2-40B4-BE49-F238E27FC236}">
                <a16:creationId xmlns:a16="http://schemas.microsoft.com/office/drawing/2014/main" id="{75EE5642-DC7C-4AB6-A0BD-5AC9AD6ECEC1}"/>
              </a:ext>
            </a:extLst>
          </p:cNvPr>
          <p:cNvSpPr txBox="1">
            <a:spLocks/>
          </p:cNvSpPr>
          <p:nvPr/>
        </p:nvSpPr>
        <p:spPr>
          <a:xfrm>
            <a:off x="533570" y="323231"/>
            <a:ext cx="9071640" cy="7022880"/>
          </a:xfrm>
          <a:prstGeom prst="rect">
            <a:avLst/>
          </a:prstGeom>
          <a:noFill/>
          <a:ln w="7200">
            <a:solidFill>
              <a:srgbClr val="000000"/>
            </a:solidFill>
            <a:prstDash val="solid"/>
          </a:ln>
        </p:spPr>
        <p:txBody>
          <a:bodyPr lIns="3600" tIns="3600" rIns="3600" bIns="3600" anchor="ctr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nb-NO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defPPr>
            <a:lvl1pPr marL="432000" lvl="0" indent="-324000" rtl="0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tabLst/>
              <a:defRPr lang="nb-NO" sz="32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nb-NO" sz="2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nb-NO" sz="24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nb-NO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nb-NO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nb-NO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nb-NO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nb-NO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nb-NO" sz="20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Tahoma" pitchFamily="2"/>
              </a:defRPr>
            </a:lvl9pPr>
          </a:lstStyle>
          <a:p>
            <a:pPr marL="0" indent="0" algn="ctr">
              <a:buNone/>
            </a:pPr>
            <a:r>
              <a:rPr lang="nb-NO" sz="3200" dirty="0"/>
              <a:t>Helgens program</a:t>
            </a:r>
          </a:p>
          <a:p>
            <a:pPr marL="0" indent="0" algn="ctr">
              <a:buFont typeface="StarSymbol"/>
              <a:buNone/>
            </a:pPr>
            <a:endParaRPr lang="nb-NO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 txBox="1">
            <a:spLocks noGrp="1"/>
          </p:cNvSpPr>
          <p:nvPr>
            <p:ph type="subTitle" idx="4294967295"/>
          </p:nvPr>
        </p:nvSpPr>
        <p:spPr>
          <a:xfrm>
            <a:off x="503999" y="342720"/>
            <a:ext cx="9071640" cy="7022880"/>
          </a:xfrm>
          <a:ln w="7200">
            <a:solidFill>
              <a:srgbClr val="000000"/>
            </a:solidFill>
            <a:prstDash val="solid"/>
          </a:ln>
        </p:spPr>
        <p:txBody>
          <a:bodyPr lIns="3600" tIns="3600" rIns="3600" bIns="360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indent="0" algn="ctr">
              <a:buNone/>
            </a:pPr>
            <a:r>
              <a:rPr lang="nb-NO" dirty="0">
                <a:hlinkClick r:id="rId3"/>
              </a:rPr>
              <a:t>Orientering om stadion</a:t>
            </a:r>
            <a:endParaRPr lang="nb-NO" sz="1600" dirty="0">
              <a:hlinkClick r:id="rId3"/>
            </a:endParaRPr>
          </a:p>
          <a:p>
            <a:pPr marL="863600" lvl="2" indent="0" algn="l"/>
            <a:r>
              <a:rPr lang="nb-NO" dirty="0"/>
              <a:t>Avsperring av arena</a:t>
            </a:r>
          </a:p>
          <a:p>
            <a:pPr marL="863600" lvl="2" indent="0" algn="l"/>
            <a:r>
              <a:rPr lang="nb-NO" dirty="0"/>
              <a:t>Oppbevaring av klær</a:t>
            </a:r>
          </a:p>
          <a:p>
            <a:pPr marL="863600" lvl="2" indent="0" algn="l"/>
            <a:r>
              <a:rPr lang="nb-NO" dirty="0">
                <a:latin typeface="Arial"/>
                <a:ea typeface="MS Gothic"/>
                <a:cs typeface="Tahoma"/>
              </a:rPr>
              <a:t>Inngang til startområde/</a:t>
            </a:r>
          </a:p>
          <a:p>
            <a:pPr marL="863600" lvl="2" indent="0" algn="l"/>
            <a:r>
              <a:rPr lang="nb-NO" dirty="0">
                <a:latin typeface="Arial"/>
                <a:ea typeface="MS Gothic"/>
                <a:cs typeface="Tahoma"/>
              </a:rPr>
              <a:t>Brikkekontroll inne før start</a:t>
            </a:r>
          </a:p>
          <a:p>
            <a:pPr marL="863600" lvl="2" indent="0" algn="l"/>
            <a:r>
              <a:rPr lang="nb-NO" dirty="0">
                <a:latin typeface="Arial"/>
                <a:ea typeface="MS Gothic"/>
                <a:cs typeface="Tahoma"/>
              </a:rPr>
              <a:t>Leie-brikker for både fredag, lørdag og søndag. Blir samlet inn etter stafett.  leveres rennkontor dersom du ikke går stafett.</a:t>
            </a:r>
          </a:p>
          <a:p>
            <a:pPr marL="863600" lvl="2" indent="0" algn="l"/>
            <a:r>
              <a:rPr lang="nb-NO" dirty="0">
                <a:latin typeface="Arial"/>
                <a:ea typeface="MS Gothic"/>
                <a:cs typeface="Tahoma"/>
              </a:rPr>
              <a:t>Utgang fra målområdet</a:t>
            </a:r>
          </a:p>
          <a:p>
            <a:pPr marL="863600" lvl="2" indent="0" algn="l"/>
            <a:r>
              <a:rPr lang="nb-NO" dirty="0">
                <a:latin typeface="Arial"/>
                <a:ea typeface="MS Gothic"/>
                <a:cs typeface="Tahoma"/>
              </a:rPr>
              <a:t>Protestinnlevering i på rennkontor.</a:t>
            </a:r>
          </a:p>
          <a:p>
            <a:pPr marL="863600" lvl="2" indent="0" algn="l"/>
            <a:r>
              <a:rPr lang="nb-NO" dirty="0">
                <a:latin typeface="Arial"/>
                <a:ea typeface="MS Gothic"/>
                <a:cs typeface="Tahoma"/>
              </a:rPr>
              <a:t>Publikumsområdet</a:t>
            </a:r>
          </a:p>
          <a:p>
            <a:pPr marL="863600" lvl="2" indent="0" algn="l"/>
            <a:r>
              <a:rPr lang="nb-NO" dirty="0">
                <a:latin typeface="Arial"/>
                <a:ea typeface="MS Gothic"/>
                <a:cs typeface="Tahoma"/>
              </a:rPr>
              <a:t>Stavpost etter start.</a:t>
            </a:r>
          </a:p>
          <a:p>
            <a:pPr marL="863600" lvl="2" indent="0" algn="l"/>
            <a:r>
              <a:rPr lang="nb-NO" dirty="0">
                <a:latin typeface="Arial"/>
                <a:ea typeface="MS Gothic"/>
                <a:cs typeface="Tahoma"/>
              </a:rPr>
              <a:t>Sekundering i hele løypa. Vis hensyn.</a:t>
            </a:r>
          </a:p>
          <a:p>
            <a:pPr marL="863600" lvl="2" indent="0" algn="l"/>
            <a:endParaRPr lang="nb-NO" sz="1600" dirty="0"/>
          </a:p>
          <a:p>
            <a:pPr marL="0" indent="0" algn="ctr">
              <a:buNone/>
            </a:pPr>
            <a:endParaRPr lang="nb-NO" dirty="0"/>
          </a:p>
          <a:p>
            <a:pPr marL="0" indent="0" algn="ctr">
              <a:buNone/>
            </a:pP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C4232BED-E0EE-448B-98D1-FE3E57EEE7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6616" y="6087808"/>
            <a:ext cx="1588290" cy="124330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 txBox="1">
            <a:spLocks noGrp="1"/>
          </p:cNvSpPr>
          <p:nvPr>
            <p:ph type="subTitle" idx="4294967295"/>
          </p:nvPr>
        </p:nvSpPr>
        <p:spPr>
          <a:xfrm>
            <a:off x="503999" y="342720"/>
            <a:ext cx="9071640" cy="7022880"/>
          </a:xfrm>
          <a:ln w="7200">
            <a:solidFill>
              <a:srgbClr val="000000"/>
            </a:solidFill>
            <a:prstDash val="solid"/>
          </a:ln>
        </p:spPr>
        <p:txBody>
          <a:bodyPr lIns="3600" tIns="3600" rIns="3600" bIns="360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indent="0" algn="ctr">
              <a:buNone/>
            </a:pPr>
            <a:r>
              <a:rPr lang="nb-NO" dirty="0">
                <a:hlinkClick r:id="rId3" action="ppaction://hlinkfile"/>
              </a:rPr>
              <a:t>Værmelding</a:t>
            </a:r>
            <a:endParaRPr lang="nb-NO" dirty="0"/>
          </a:p>
          <a:p>
            <a:pPr marL="0" indent="0" algn="ctr">
              <a:buNone/>
            </a:pPr>
            <a:r>
              <a:rPr lang="nb-NO" sz="2400" dirty="0"/>
              <a:t>Skagen som referanse.</a:t>
            </a:r>
          </a:p>
          <a:p>
            <a:pPr marL="0" indent="0" algn="ctr">
              <a:buNone/>
            </a:pPr>
            <a:r>
              <a:rPr lang="nb-NO" sz="2400" dirty="0"/>
              <a:t>Kjente temperaturdifferanser.</a:t>
            </a:r>
          </a:p>
          <a:p>
            <a:pPr marL="0" indent="0" algn="ctr">
              <a:buNone/>
            </a:pPr>
            <a:endParaRPr lang="nb-NO" sz="2400" dirty="0"/>
          </a:p>
          <a:p>
            <a:pPr marL="0" indent="0" algn="ctr">
              <a:buNone/>
            </a:pPr>
            <a:r>
              <a:rPr lang="nb-NO" sz="2400" dirty="0" err="1">
                <a:hlinkClick r:id="rId4"/>
              </a:rPr>
              <a:t>Verstasjon</a:t>
            </a:r>
            <a:r>
              <a:rPr lang="nb-NO" sz="2400" dirty="0">
                <a:hlinkClick r:id="rId4"/>
              </a:rPr>
              <a:t> på stadion</a:t>
            </a:r>
            <a:endParaRPr lang="nb-NO" sz="2400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ADF604E6-734C-4A97-87F8-5D586D15FD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6616" y="6087808"/>
            <a:ext cx="1588290" cy="124330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 txBox="1">
            <a:spLocks noGrp="1"/>
          </p:cNvSpPr>
          <p:nvPr>
            <p:ph type="subTitle" idx="4294967295"/>
          </p:nvPr>
        </p:nvSpPr>
        <p:spPr>
          <a:xfrm>
            <a:off x="503999" y="342720"/>
            <a:ext cx="9071640" cy="7022880"/>
          </a:xfrm>
          <a:ln w="7200">
            <a:solidFill>
              <a:srgbClr val="000000"/>
            </a:solidFill>
            <a:prstDash val="solid"/>
          </a:ln>
        </p:spPr>
        <p:txBody>
          <a:bodyPr lIns="3600" tIns="3600" rIns="3600" bIns="360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indent="0" algn="ctr">
              <a:buNone/>
            </a:pPr>
            <a:r>
              <a:rPr lang="nb-NO" dirty="0"/>
              <a:t>Orientering om løyper</a:t>
            </a:r>
          </a:p>
          <a:p>
            <a:pPr marL="0" indent="0" algn="ctr">
              <a:buNone/>
            </a:pP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1B44D611-392E-4FD9-A432-E634FEA540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6616" y="6087808"/>
            <a:ext cx="1588290" cy="1243304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 txBox="1">
            <a:spLocks noGrp="1"/>
          </p:cNvSpPr>
          <p:nvPr>
            <p:ph type="subTitle" idx="4294967295"/>
          </p:nvPr>
        </p:nvSpPr>
        <p:spPr>
          <a:xfrm>
            <a:off x="503999" y="342720"/>
            <a:ext cx="9071640" cy="7022880"/>
          </a:xfrm>
          <a:ln w="7200">
            <a:solidFill>
              <a:srgbClr val="000000"/>
            </a:solidFill>
            <a:prstDash val="solid"/>
          </a:ln>
        </p:spPr>
        <p:txBody>
          <a:bodyPr lIns="3600" tIns="3600" rIns="3600" bIns="360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indent="0" algn="ctr">
              <a:buNone/>
            </a:pPr>
            <a:r>
              <a:rPr lang="nb-NO" b="1" dirty="0">
                <a:hlinkClick r:id="rId3" action="ppaction://hlinkfile"/>
              </a:rPr>
              <a:t>Orientering om </a:t>
            </a:r>
            <a:r>
              <a:rPr lang="nb-NO" b="1" dirty="0" err="1">
                <a:hlinkClick r:id="rId3" action="ppaction://hlinkfile"/>
              </a:rPr>
              <a:t>skitest/oppvarming</a:t>
            </a:r>
            <a:endParaRPr lang="nb-NO" b="1" dirty="0"/>
          </a:p>
          <a:p>
            <a:pPr marL="0" indent="0" algn="ctr">
              <a:buNone/>
            </a:pPr>
            <a:r>
              <a:rPr lang="nb-NO" dirty="0" err="1"/>
              <a:t>Gli-testområde</a:t>
            </a:r>
            <a:r>
              <a:rPr lang="nb-NO" dirty="0"/>
              <a:t> (ikke </a:t>
            </a:r>
            <a:r>
              <a:rPr lang="nb-NO" dirty="0" err="1"/>
              <a:t>produkt-testing</a:t>
            </a:r>
            <a:r>
              <a:rPr lang="nb-NO" dirty="0"/>
              <a:t> i løypa)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r>
              <a:rPr lang="nb-NO"/>
              <a:t>Torsdag 22.3.2012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8C6F6B9C-CB37-4FB8-80AD-48A63C2F69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76616" y="6087808"/>
            <a:ext cx="1588290" cy="1243304"/>
          </a:xfrm>
          <a:prstGeom prst="rect">
            <a:avLst/>
          </a:prstGeom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246E23A6063D943A8CCD10010237E66" ma:contentTypeVersion="13" ma:contentTypeDescription="Opprett et nytt dokument." ma:contentTypeScope="" ma:versionID="50058edc0ece0a7647ae5245ad3cffcd">
  <xsd:schema xmlns:xsd="http://www.w3.org/2001/XMLSchema" xmlns:xs="http://www.w3.org/2001/XMLSchema" xmlns:p="http://schemas.microsoft.com/office/2006/metadata/properties" xmlns:ns2="8f017248-098f-4375-8979-7de8c3f6f408" xmlns:ns3="6da4f748-af3e-42d5-86b6-a2af4281fb6d" targetNamespace="http://schemas.microsoft.com/office/2006/metadata/properties" ma:root="true" ma:fieldsID="baf506ba7c3b0ba2e2b7cc0b7f12acdd" ns2:_="" ns3:_="">
    <xsd:import namespace="8f017248-098f-4375-8979-7de8c3f6f408"/>
    <xsd:import namespace="6da4f748-af3e-42d5-86b6-a2af4281fb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017248-098f-4375-8979-7de8c3f6f4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a4f748-af3e-42d5-86b6-a2af4281fb6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647235-0CBC-42E2-A628-13DA425788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7945E1C-9596-427A-9A9B-CC94CDA2F8D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BC43B49-B6F7-48BE-AD65-C42E22C5D9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017248-098f-4375-8979-7de8c3f6f408"/>
    <ds:schemaRef ds:uri="6da4f748-af3e-42d5-86b6-a2af4281fb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1476</TotalTime>
  <Words>503</Words>
  <Application>Microsoft Office PowerPoint</Application>
  <PresentationFormat>Egendefinert</PresentationFormat>
  <Paragraphs>131</Paragraphs>
  <Slides>13</Slides>
  <Notes>13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StarSymbol</vt:lpstr>
      <vt:lpstr>Times New Roman</vt:lpstr>
      <vt:lpstr>Standard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Bård Sørensen</dc:creator>
  <cp:lastModifiedBy>Halvard Pettersen</cp:lastModifiedBy>
  <cp:revision>145</cp:revision>
  <dcterms:created xsi:type="dcterms:W3CDTF">2012-02-02T22:54:22Z</dcterms:created>
  <dcterms:modified xsi:type="dcterms:W3CDTF">2022-03-17T20:03:15Z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0x010100F246E23A6063D943A8CCD10010237E66</vt:lpwstr>
  </property>
</Properties>
</file>