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7"/>
  </p:notesMasterIdLst>
  <p:handoutMasterIdLst>
    <p:handoutMasterId r:id="rId28"/>
  </p:handoutMasterIdLst>
  <p:sldIdLst>
    <p:sldId id="311" r:id="rId6"/>
    <p:sldId id="357" r:id="rId7"/>
    <p:sldId id="370" r:id="rId8"/>
    <p:sldId id="376" r:id="rId9"/>
    <p:sldId id="374" r:id="rId10"/>
    <p:sldId id="392" r:id="rId11"/>
    <p:sldId id="373" r:id="rId12"/>
    <p:sldId id="372" r:id="rId13"/>
    <p:sldId id="361" r:id="rId14"/>
    <p:sldId id="378" r:id="rId15"/>
    <p:sldId id="391" r:id="rId16"/>
    <p:sldId id="379" r:id="rId17"/>
    <p:sldId id="390" r:id="rId18"/>
    <p:sldId id="380" r:id="rId19"/>
    <p:sldId id="389" r:id="rId20"/>
    <p:sldId id="381" r:id="rId21"/>
    <p:sldId id="387" r:id="rId22"/>
    <p:sldId id="382" r:id="rId23"/>
    <p:sldId id="388" r:id="rId24"/>
    <p:sldId id="383" r:id="rId25"/>
    <p:sldId id="367" r:id="rId26"/>
  </p:sldIdLst>
  <p:sldSz cx="12192000" cy="6858000"/>
  <p:notesSz cx="6797675" cy="9928225"/>
  <p:defaultTextStyle>
    <a:defPPr>
      <a:defRPr lang="en-US"/>
    </a:defPPr>
    <a:lvl1pPr algn="l" defTabSz="457189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189" algn="l" defTabSz="457189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377" algn="l" defTabSz="457189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566" algn="l" defTabSz="457189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754" algn="l" defTabSz="457189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5943" algn="l" defTabSz="914377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131" algn="l" defTabSz="914377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320" algn="l" defTabSz="914377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509" algn="l" defTabSz="914377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9495"/>
    <a:srgbClr val="38B6E3"/>
    <a:srgbClr val="080808"/>
    <a:srgbClr val="BC0C08"/>
    <a:srgbClr val="4DC4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n stil, ingen rutenet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ys stil 3 – utheving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ddels stil 1 – uthev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9763" autoAdjust="0"/>
  </p:normalViewPr>
  <p:slideViewPr>
    <p:cSldViewPr snapToGrid="0">
      <p:cViewPr varScale="1">
        <p:scale>
          <a:sx n="48" d="100"/>
          <a:sy n="48" d="100"/>
        </p:scale>
        <p:origin x="1997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3341" y="58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tle Rolstadaas" userId="5d4f18b5-1fac-46d7-9e37-a00c63ab4625" providerId="ADAL" clId="{31B132FF-7842-4E90-A9FB-3D6CDEAECCCC}"/>
    <pc:docChg chg="undo custSel addSld delSld modSld sldOrd modMainMaster modNotesMaster modHandout">
      <pc:chgData name="Atle Rolstadaas" userId="5d4f18b5-1fac-46d7-9e37-a00c63ab4625" providerId="ADAL" clId="{31B132FF-7842-4E90-A9FB-3D6CDEAECCCC}" dt="2019-04-03T08:48:12.236" v="9598" actId="1076"/>
      <pc:docMkLst>
        <pc:docMk/>
      </pc:docMkLst>
      <pc:sldChg chg="addSp delSp modSp modNotes modNotesTx">
        <pc:chgData name="Atle Rolstadaas" userId="5d4f18b5-1fac-46d7-9e37-a00c63ab4625" providerId="ADAL" clId="{31B132FF-7842-4E90-A9FB-3D6CDEAECCCC}" dt="2019-04-03T08:45:05.737" v="9550" actId="1076"/>
        <pc:sldMkLst>
          <pc:docMk/>
          <pc:sldMk cId="0" sldId="311"/>
        </pc:sldMkLst>
        <pc:spChg chg="add mod">
          <ac:chgData name="Atle Rolstadaas" userId="5d4f18b5-1fac-46d7-9e37-a00c63ab4625" providerId="ADAL" clId="{31B132FF-7842-4E90-A9FB-3D6CDEAECCCC}" dt="2019-04-01T08:08:30.502" v="1665" actId="14100"/>
          <ac:spMkLst>
            <pc:docMk/>
            <pc:sldMk cId="0" sldId="311"/>
            <ac:spMk id="4" creationId="{1C722949-E158-4CF3-8B92-9ECD72D106E9}"/>
          </ac:spMkLst>
        </pc:spChg>
        <pc:spChg chg="mod">
          <ac:chgData name="Atle Rolstadaas" userId="5d4f18b5-1fac-46d7-9e37-a00c63ab4625" providerId="ADAL" clId="{31B132FF-7842-4E90-A9FB-3D6CDEAECCCC}" dt="2019-04-01T11:57:06.929" v="5078" actId="1076"/>
          <ac:spMkLst>
            <pc:docMk/>
            <pc:sldMk cId="0" sldId="311"/>
            <ac:spMk id="5" creationId="{24B840C4-73CE-4D27-9851-C8765E0F7C5D}"/>
          </ac:spMkLst>
        </pc:spChg>
        <pc:picChg chg="add mod">
          <ac:chgData name="Atle Rolstadaas" userId="5d4f18b5-1fac-46d7-9e37-a00c63ab4625" providerId="ADAL" clId="{31B132FF-7842-4E90-A9FB-3D6CDEAECCCC}" dt="2019-04-01T08:14:24.586" v="1693" actId="1076"/>
          <ac:picMkLst>
            <pc:docMk/>
            <pc:sldMk cId="0" sldId="311"/>
            <ac:picMk id="6" creationId="{62C0041C-0A36-42C9-AE2A-612F13EC4654}"/>
          </ac:picMkLst>
        </pc:picChg>
        <pc:picChg chg="del mod ord">
          <ac:chgData name="Atle Rolstadaas" userId="5d4f18b5-1fac-46d7-9e37-a00c63ab4625" providerId="ADAL" clId="{31B132FF-7842-4E90-A9FB-3D6CDEAECCCC}" dt="2019-04-01T08:08:45.811" v="1671" actId="478"/>
          <ac:picMkLst>
            <pc:docMk/>
            <pc:sldMk cId="0" sldId="311"/>
            <ac:picMk id="5125" creationId="{1B5CD5BB-E094-438D-9F8C-2F18E22388CD}"/>
          </ac:picMkLst>
        </pc:picChg>
      </pc:sldChg>
      <pc:sldChg chg="addSp modSp modNotes modNotesTx">
        <pc:chgData name="Atle Rolstadaas" userId="5d4f18b5-1fac-46d7-9e37-a00c63ab4625" providerId="ADAL" clId="{31B132FF-7842-4E90-A9FB-3D6CDEAECCCC}" dt="2019-04-03T08:44:52.175" v="9547" actId="1076"/>
        <pc:sldMkLst>
          <pc:docMk/>
          <pc:sldMk cId="2836188936" sldId="357"/>
        </pc:sldMkLst>
        <pc:spChg chg="mod">
          <ac:chgData name="Atle Rolstadaas" userId="5d4f18b5-1fac-46d7-9e37-a00c63ab4625" providerId="ADAL" clId="{31B132FF-7842-4E90-A9FB-3D6CDEAECCCC}" dt="2019-04-01T09:42:21.805" v="5042" actId="404"/>
          <ac:spMkLst>
            <pc:docMk/>
            <pc:sldMk cId="2836188936" sldId="357"/>
            <ac:spMk id="4" creationId="{24A297A5-C8CD-4577-A6F3-DFF2D109317D}"/>
          </ac:spMkLst>
        </pc:spChg>
        <pc:picChg chg="add mod">
          <ac:chgData name="Atle Rolstadaas" userId="5d4f18b5-1fac-46d7-9e37-a00c63ab4625" providerId="ADAL" clId="{31B132FF-7842-4E90-A9FB-3D6CDEAECCCC}" dt="2019-04-01T09:44:14.155" v="5056" actId="1076"/>
          <ac:picMkLst>
            <pc:docMk/>
            <pc:sldMk cId="2836188936" sldId="357"/>
            <ac:picMk id="5" creationId="{0F38EB4C-7763-494A-8D81-085346E03B4F}"/>
          </ac:picMkLst>
        </pc:picChg>
      </pc:sldChg>
      <pc:sldChg chg="addSp delSp modSp ord modNotes modNotesTx">
        <pc:chgData name="Atle Rolstadaas" userId="5d4f18b5-1fac-46d7-9e37-a00c63ab4625" providerId="ADAL" clId="{31B132FF-7842-4E90-A9FB-3D6CDEAECCCC}" dt="2019-04-03T08:46:25.437" v="9567" actId="1076"/>
        <pc:sldMkLst>
          <pc:docMk/>
          <pc:sldMk cId="613142723" sldId="361"/>
        </pc:sldMkLst>
        <pc:spChg chg="mod">
          <ac:chgData name="Atle Rolstadaas" userId="5d4f18b5-1fac-46d7-9e37-a00c63ab4625" providerId="ADAL" clId="{31B132FF-7842-4E90-A9FB-3D6CDEAECCCC}" dt="2019-04-01T07:27:42.806" v="1478" actId="20577"/>
          <ac:spMkLst>
            <pc:docMk/>
            <pc:sldMk cId="613142723" sldId="361"/>
            <ac:spMk id="2" creationId="{25F8B376-05D5-427C-8986-D08B4A3462A3}"/>
          </ac:spMkLst>
        </pc:spChg>
        <pc:spChg chg="del mod">
          <ac:chgData name="Atle Rolstadaas" userId="5d4f18b5-1fac-46d7-9e37-a00c63ab4625" providerId="ADAL" clId="{31B132FF-7842-4E90-A9FB-3D6CDEAECCCC}" dt="2019-04-01T07:27:29.575" v="1436" actId="478"/>
          <ac:spMkLst>
            <pc:docMk/>
            <pc:sldMk cId="613142723" sldId="361"/>
            <ac:spMk id="3" creationId="{B316EE3D-B5E4-4BFF-8879-F38E68402058}"/>
          </ac:spMkLst>
        </pc:spChg>
        <pc:spChg chg="add mod">
          <ac:chgData name="Atle Rolstadaas" userId="5d4f18b5-1fac-46d7-9e37-a00c63ab4625" providerId="ADAL" clId="{31B132FF-7842-4E90-A9FB-3D6CDEAECCCC}" dt="2019-04-01T07:28:49.846" v="1509" actId="1076"/>
          <ac:spMkLst>
            <pc:docMk/>
            <pc:sldMk cId="613142723" sldId="361"/>
            <ac:spMk id="4" creationId="{F56E31AA-B172-4AA3-9847-413BE5710DFD}"/>
          </ac:spMkLst>
        </pc:spChg>
        <pc:spChg chg="add mod">
          <ac:chgData name="Atle Rolstadaas" userId="5d4f18b5-1fac-46d7-9e37-a00c63ab4625" providerId="ADAL" clId="{31B132FF-7842-4E90-A9FB-3D6CDEAECCCC}" dt="2019-04-01T07:28:53.173" v="1510" actId="1076"/>
          <ac:spMkLst>
            <pc:docMk/>
            <pc:sldMk cId="613142723" sldId="361"/>
            <ac:spMk id="5" creationId="{2E131CF9-1312-4CB1-85B2-95E6E2BE4CDF}"/>
          </ac:spMkLst>
        </pc:spChg>
        <pc:spChg chg="add mod">
          <ac:chgData name="Atle Rolstadaas" userId="5d4f18b5-1fac-46d7-9e37-a00c63ab4625" providerId="ADAL" clId="{31B132FF-7842-4E90-A9FB-3D6CDEAECCCC}" dt="2019-04-01T07:29:00.749" v="1513" actId="688"/>
          <ac:spMkLst>
            <pc:docMk/>
            <pc:sldMk cId="613142723" sldId="361"/>
            <ac:spMk id="6" creationId="{F86A0962-9CBC-45D0-8504-7A59512F61CA}"/>
          </ac:spMkLst>
        </pc:spChg>
        <pc:spChg chg="add del mod">
          <ac:chgData name="Atle Rolstadaas" userId="5d4f18b5-1fac-46d7-9e37-a00c63ab4625" providerId="ADAL" clId="{31B132FF-7842-4E90-A9FB-3D6CDEAECCCC}" dt="2019-04-01T07:27:30.872" v="1437" actId="478"/>
          <ac:spMkLst>
            <pc:docMk/>
            <pc:sldMk cId="613142723" sldId="361"/>
            <ac:spMk id="9" creationId="{6832D0E8-C0A3-48AF-B496-AD0F49128FAD}"/>
          </ac:spMkLst>
        </pc:spChg>
        <pc:graphicFrameChg chg="add mod">
          <ac:chgData name="Atle Rolstadaas" userId="5d4f18b5-1fac-46d7-9e37-a00c63ab4625" providerId="ADAL" clId="{31B132FF-7842-4E90-A9FB-3D6CDEAECCCC}" dt="2019-04-01T07:27:54.746" v="1485" actId="1076"/>
          <ac:graphicFrameMkLst>
            <pc:docMk/>
            <pc:sldMk cId="613142723" sldId="361"/>
            <ac:graphicFrameMk id="7" creationId="{5A3DB4CE-8E13-47B2-97C5-627B57D600F7}"/>
          </ac:graphicFrameMkLst>
        </pc:graphicFrameChg>
      </pc:sldChg>
      <pc:sldChg chg="addSp delSp modNotes modNotesTx">
        <pc:chgData name="Atle Rolstadaas" userId="5d4f18b5-1fac-46d7-9e37-a00c63ab4625" providerId="ADAL" clId="{31B132FF-7842-4E90-A9FB-3D6CDEAECCCC}" dt="2019-04-03T08:48:12.236" v="9598" actId="1076"/>
        <pc:sldMkLst>
          <pc:docMk/>
          <pc:sldMk cId="713031904" sldId="367"/>
        </pc:sldMkLst>
        <pc:spChg chg="del">
          <ac:chgData name="Atle Rolstadaas" userId="5d4f18b5-1fac-46d7-9e37-a00c63ab4625" providerId="ADAL" clId="{31B132FF-7842-4E90-A9FB-3D6CDEAECCCC}" dt="2019-04-01T08:06:10.693" v="1641" actId="478"/>
          <ac:spMkLst>
            <pc:docMk/>
            <pc:sldMk cId="713031904" sldId="367"/>
            <ac:spMk id="3" creationId="{CAB5C6A7-7BC6-4570-96EE-BE9806F4D787}"/>
          </ac:spMkLst>
        </pc:spChg>
        <pc:spChg chg="add">
          <ac:chgData name="Atle Rolstadaas" userId="5d4f18b5-1fac-46d7-9e37-a00c63ab4625" providerId="ADAL" clId="{31B132FF-7842-4E90-A9FB-3D6CDEAECCCC}" dt="2019-04-01T08:06:45.556" v="1643"/>
          <ac:spMkLst>
            <pc:docMk/>
            <pc:sldMk cId="713031904" sldId="367"/>
            <ac:spMk id="4" creationId="{2DCD82BD-8791-438D-95FC-3B8600A3C372}"/>
          </ac:spMkLst>
        </pc:spChg>
        <pc:spChg chg="add">
          <ac:chgData name="Atle Rolstadaas" userId="5d4f18b5-1fac-46d7-9e37-a00c63ab4625" providerId="ADAL" clId="{31B132FF-7842-4E90-A9FB-3D6CDEAECCCC}" dt="2019-04-01T08:06:45.556" v="1643"/>
          <ac:spMkLst>
            <pc:docMk/>
            <pc:sldMk cId="713031904" sldId="367"/>
            <ac:spMk id="5" creationId="{7031A7A0-2888-48CD-8169-F377D95068C2}"/>
          </ac:spMkLst>
        </pc:spChg>
        <pc:spChg chg="add">
          <ac:chgData name="Atle Rolstadaas" userId="5d4f18b5-1fac-46d7-9e37-a00c63ab4625" providerId="ADAL" clId="{31B132FF-7842-4E90-A9FB-3D6CDEAECCCC}" dt="2019-04-01T08:06:45.556" v="1643"/>
          <ac:spMkLst>
            <pc:docMk/>
            <pc:sldMk cId="713031904" sldId="367"/>
            <ac:spMk id="6" creationId="{EF003418-00B9-4C19-A9CA-19AEFE4F8DD8}"/>
          </ac:spMkLst>
        </pc:spChg>
        <pc:spChg chg="add">
          <ac:chgData name="Atle Rolstadaas" userId="5d4f18b5-1fac-46d7-9e37-a00c63ab4625" providerId="ADAL" clId="{31B132FF-7842-4E90-A9FB-3D6CDEAECCCC}" dt="2019-04-01T08:06:45.556" v="1643"/>
          <ac:spMkLst>
            <pc:docMk/>
            <pc:sldMk cId="713031904" sldId="367"/>
            <ac:spMk id="7" creationId="{E1650330-2DA7-471A-AD8C-E959AF48FBB7}"/>
          </ac:spMkLst>
        </pc:spChg>
        <pc:spChg chg="add">
          <ac:chgData name="Atle Rolstadaas" userId="5d4f18b5-1fac-46d7-9e37-a00c63ab4625" providerId="ADAL" clId="{31B132FF-7842-4E90-A9FB-3D6CDEAECCCC}" dt="2019-04-01T08:06:45.556" v="1643"/>
          <ac:spMkLst>
            <pc:docMk/>
            <pc:sldMk cId="713031904" sldId="367"/>
            <ac:spMk id="8" creationId="{CCC527F6-9715-44FD-AC43-1EE5E04ADBF2}"/>
          </ac:spMkLst>
        </pc:spChg>
        <pc:spChg chg="add">
          <ac:chgData name="Atle Rolstadaas" userId="5d4f18b5-1fac-46d7-9e37-a00c63ab4625" providerId="ADAL" clId="{31B132FF-7842-4E90-A9FB-3D6CDEAECCCC}" dt="2019-04-01T08:06:45.556" v="1643"/>
          <ac:spMkLst>
            <pc:docMk/>
            <pc:sldMk cId="713031904" sldId="367"/>
            <ac:spMk id="9" creationId="{56CEBA26-8D7C-4C64-BEA7-9DECE66EA61B}"/>
          </ac:spMkLst>
        </pc:spChg>
        <pc:spChg chg="add">
          <ac:chgData name="Atle Rolstadaas" userId="5d4f18b5-1fac-46d7-9e37-a00c63ab4625" providerId="ADAL" clId="{31B132FF-7842-4E90-A9FB-3D6CDEAECCCC}" dt="2019-04-01T08:06:45.556" v="1643"/>
          <ac:spMkLst>
            <pc:docMk/>
            <pc:sldMk cId="713031904" sldId="367"/>
            <ac:spMk id="10" creationId="{9AD35140-9426-4EDD-A154-2E50C23E67BB}"/>
          </ac:spMkLst>
        </pc:spChg>
        <pc:spChg chg="add">
          <ac:chgData name="Atle Rolstadaas" userId="5d4f18b5-1fac-46d7-9e37-a00c63ab4625" providerId="ADAL" clId="{31B132FF-7842-4E90-A9FB-3D6CDEAECCCC}" dt="2019-04-01T08:06:45.556" v="1643"/>
          <ac:spMkLst>
            <pc:docMk/>
            <pc:sldMk cId="713031904" sldId="367"/>
            <ac:spMk id="11" creationId="{ADA0835B-986C-4F89-9570-56D63EB6697B}"/>
          </ac:spMkLst>
        </pc:spChg>
        <pc:cxnChg chg="add">
          <ac:chgData name="Atle Rolstadaas" userId="5d4f18b5-1fac-46d7-9e37-a00c63ab4625" providerId="ADAL" clId="{31B132FF-7842-4E90-A9FB-3D6CDEAECCCC}" dt="2019-04-01T08:06:45.556" v="1643"/>
          <ac:cxnSpMkLst>
            <pc:docMk/>
            <pc:sldMk cId="713031904" sldId="367"/>
            <ac:cxnSpMk id="12" creationId="{A8B0A9B2-6435-40F9-AE47-A10A97A50CE5}"/>
          </ac:cxnSpMkLst>
        </pc:cxnChg>
        <pc:cxnChg chg="add">
          <ac:chgData name="Atle Rolstadaas" userId="5d4f18b5-1fac-46d7-9e37-a00c63ab4625" providerId="ADAL" clId="{31B132FF-7842-4E90-A9FB-3D6CDEAECCCC}" dt="2019-04-01T08:06:45.556" v="1643"/>
          <ac:cxnSpMkLst>
            <pc:docMk/>
            <pc:sldMk cId="713031904" sldId="367"/>
            <ac:cxnSpMk id="13" creationId="{02ADFFA1-0E7B-484B-B973-F1DC7E20BBE3}"/>
          </ac:cxnSpMkLst>
        </pc:cxnChg>
        <pc:cxnChg chg="add">
          <ac:chgData name="Atle Rolstadaas" userId="5d4f18b5-1fac-46d7-9e37-a00c63ab4625" providerId="ADAL" clId="{31B132FF-7842-4E90-A9FB-3D6CDEAECCCC}" dt="2019-04-01T08:06:45.556" v="1643"/>
          <ac:cxnSpMkLst>
            <pc:docMk/>
            <pc:sldMk cId="713031904" sldId="367"/>
            <ac:cxnSpMk id="14" creationId="{B3F59855-167C-4FAF-BA2F-95DE6989EC99}"/>
          </ac:cxnSpMkLst>
        </pc:cxnChg>
      </pc:sldChg>
      <pc:sldChg chg="modSp ord modNotes modNotesTx">
        <pc:chgData name="Atle Rolstadaas" userId="5d4f18b5-1fac-46d7-9e37-a00c63ab4625" providerId="ADAL" clId="{31B132FF-7842-4E90-A9FB-3D6CDEAECCCC}" dt="2019-04-03T08:45:28.712" v="9553" actId="14100"/>
        <pc:sldMkLst>
          <pc:docMk/>
          <pc:sldMk cId="2346714854" sldId="370"/>
        </pc:sldMkLst>
        <pc:spChg chg="mod">
          <ac:chgData name="Atle Rolstadaas" userId="5d4f18b5-1fac-46d7-9e37-a00c63ab4625" providerId="ADAL" clId="{31B132FF-7842-4E90-A9FB-3D6CDEAECCCC}" dt="2019-04-03T08:15:57.947" v="6033" actId="11"/>
          <ac:spMkLst>
            <pc:docMk/>
            <pc:sldMk cId="2346714854" sldId="370"/>
            <ac:spMk id="3" creationId="{CEE715C5-3168-4C94-93CB-33CBB67D97E3}"/>
          </ac:spMkLst>
        </pc:spChg>
      </pc:sldChg>
      <pc:sldChg chg="addSp delSp modSp add ord modNotes modNotesTx">
        <pc:chgData name="Atle Rolstadaas" userId="5d4f18b5-1fac-46d7-9e37-a00c63ab4625" providerId="ADAL" clId="{31B132FF-7842-4E90-A9FB-3D6CDEAECCCC}" dt="2019-04-03T08:46:17.661" v="9564" actId="1076"/>
        <pc:sldMkLst>
          <pc:docMk/>
          <pc:sldMk cId="77394583" sldId="372"/>
        </pc:sldMkLst>
        <pc:spChg chg="add mod">
          <ac:chgData name="Atle Rolstadaas" userId="5d4f18b5-1fac-46d7-9e37-a00c63ab4625" providerId="ADAL" clId="{31B132FF-7842-4E90-A9FB-3D6CDEAECCCC}" dt="2019-04-01T06:45:28.401" v="732" actId="1076"/>
          <ac:spMkLst>
            <pc:docMk/>
            <pc:sldMk cId="77394583" sldId="372"/>
            <ac:spMk id="2" creationId="{558524DC-894F-4068-B355-0601CDB8C307}"/>
          </ac:spMkLst>
        </pc:spChg>
        <pc:spChg chg="add mod ord">
          <ac:chgData name="Atle Rolstadaas" userId="5d4f18b5-1fac-46d7-9e37-a00c63ab4625" providerId="ADAL" clId="{31B132FF-7842-4E90-A9FB-3D6CDEAECCCC}" dt="2019-04-01T06:45:32.072" v="733" actId="1076"/>
          <ac:spMkLst>
            <pc:docMk/>
            <pc:sldMk cId="77394583" sldId="372"/>
            <ac:spMk id="3" creationId="{8B3D8C46-B787-4B25-B392-886F00D33AEB}"/>
          </ac:spMkLst>
        </pc:spChg>
        <pc:spChg chg="mod">
          <ac:chgData name="Atle Rolstadaas" userId="5d4f18b5-1fac-46d7-9e37-a00c63ab4625" providerId="ADAL" clId="{31B132FF-7842-4E90-A9FB-3D6CDEAECCCC}" dt="2019-04-01T06:44:51.679" v="721" actId="113"/>
          <ac:spMkLst>
            <pc:docMk/>
            <pc:sldMk cId="77394583" sldId="372"/>
            <ac:spMk id="4" creationId="{1E7358D4-4A4D-45DB-BDA6-84B98D5FAB2E}"/>
          </ac:spMkLst>
        </pc:spChg>
        <pc:spChg chg="mod">
          <ac:chgData name="Atle Rolstadaas" userId="5d4f18b5-1fac-46d7-9e37-a00c63ab4625" providerId="ADAL" clId="{31B132FF-7842-4E90-A9FB-3D6CDEAECCCC}" dt="2019-04-01T06:41:07.670" v="659" actId="113"/>
          <ac:spMkLst>
            <pc:docMk/>
            <pc:sldMk cId="77394583" sldId="372"/>
            <ac:spMk id="5" creationId="{3AA46BE1-94E5-4EBD-8349-7975CA2DD54A}"/>
          </ac:spMkLst>
        </pc:spChg>
        <pc:spChg chg="mod">
          <ac:chgData name="Atle Rolstadaas" userId="5d4f18b5-1fac-46d7-9e37-a00c63ab4625" providerId="ADAL" clId="{31B132FF-7842-4E90-A9FB-3D6CDEAECCCC}" dt="2019-04-01T06:41:07.670" v="659" actId="113"/>
          <ac:spMkLst>
            <pc:docMk/>
            <pc:sldMk cId="77394583" sldId="372"/>
            <ac:spMk id="6" creationId="{3A82F47C-81EB-4C7B-9F2D-CD6C3DE34B0F}"/>
          </ac:spMkLst>
        </pc:spChg>
        <pc:spChg chg="add mod">
          <ac:chgData name="Atle Rolstadaas" userId="5d4f18b5-1fac-46d7-9e37-a00c63ab4625" providerId="ADAL" clId="{31B132FF-7842-4E90-A9FB-3D6CDEAECCCC}" dt="2019-04-01T06:41:07.670" v="659" actId="113"/>
          <ac:spMkLst>
            <pc:docMk/>
            <pc:sldMk cId="77394583" sldId="372"/>
            <ac:spMk id="7" creationId="{B33DEF70-5C7A-43E4-8840-4E3BC1DD215C}"/>
          </ac:spMkLst>
        </pc:spChg>
        <pc:spChg chg="add mod">
          <ac:chgData name="Atle Rolstadaas" userId="5d4f18b5-1fac-46d7-9e37-a00c63ab4625" providerId="ADAL" clId="{31B132FF-7842-4E90-A9FB-3D6CDEAECCCC}" dt="2019-04-01T06:44:54.366" v="722" actId="113"/>
          <ac:spMkLst>
            <pc:docMk/>
            <pc:sldMk cId="77394583" sldId="372"/>
            <ac:spMk id="8" creationId="{05F3DA32-09F1-42C3-8C9E-6F67EFFE269C}"/>
          </ac:spMkLst>
        </pc:spChg>
        <pc:spChg chg="add mod">
          <ac:chgData name="Atle Rolstadaas" userId="5d4f18b5-1fac-46d7-9e37-a00c63ab4625" providerId="ADAL" clId="{31B132FF-7842-4E90-A9FB-3D6CDEAECCCC}" dt="2019-04-01T06:41:07.670" v="659" actId="113"/>
          <ac:spMkLst>
            <pc:docMk/>
            <pc:sldMk cId="77394583" sldId="372"/>
            <ac:spMk id="9" creationId="{29514E87-BD79-4F49-A983-F2EE1B33A86D}"/>
          </ac:spMkLst>
        </pc:spChg>
        <pc:spChg chg="add del mod">
          <ac:chgData name="Atle Rolstadaas" userId="5d4f18b5-1fac-46d7-9e37-a00c63ab4625" providerId="ADAL" clId="{31B132FF-7842-4E90-A9FB-3D6CDEAECCCC}" dt="2019-04-01T06:35:58.234" v="561" actId="478"/>
          <ac:spMkLst>
            <pc:docMk/>
            <pc:sldMk cId="77394583" sldId="372"/>
            <ac:spMk id="10" creationId="{6F1333BF-8E5B-4C89-A1EF-39A019B79670}"/>
          </ac:spMkLst>
        </pc:spChg>
        <pc:spChg chg="add del mod">
          <ac:chgData name="Atle Rolstadaas" userId="5d4f18b5-1fac-46d7-9e37-a00c63ab4625" providerId="ADAL" clId="{31B132FF-7842-4E90-A9FB-3D6CDEAECCCC}" dt="2019-04-01T06:36:02.030" v="564" actId="478"/>
          <ac:spMkLst>
            <pc:docMk/>
            <pc:sldMk cId="77394583" sldId="372"/>
            <ac:spMk id="11" creationId="{950DAF38-CE18-4803-99F0-29D3052DC402}"/>
          </ac:spMkLst>
        </pc:spChg>
        <pc:spChg chg="add del">
          <ac:chgData name="Atle Rolstadaas" userId="5d4f18b5-1fac-46d7-9e37-a00c63ab4625" providerId="ADAL" clId="{31B132FF-7842-4E90-A9FB-3D6CDEAECCCC}" dt="2019-04-01T06:35:56" v="560"/>
          <ac:spMkLst>
            <pc:docMk/>
            <pc:sldMk cId="77394583" sldId="372"/>
            <ac:spMk id="12" creationId="{184CE683-20CD-4188-9DE9-5AD7A91DC4D3}"/>
          </ac:spMkLst>
        </pc:spChg>
        <pc:spChg chg="add mod">
          <ac:chgData name="Atle Rolstadaas" userId="5d4f18b5-1fac-46d7-9e37-a00c63ab4625" providerId="ADAL" clId="{31B132FF-7842-4E90-A9FB-3D6CDEAECCCC}" dt="2019-04-01T06:41:07.670" v="659" actId="113"/>
          <ac:spMkLst>
            <pc:docMk/>
            <pc:sldMk cId="77394583" sldId="372"/>
            <ac:spMk id="13" creationId="{D541E75F-766F-43A4-ACE7-EB7DC98E60D5}"/>
          </ac:spMkLst>
        </pc:spChg>
        <pc:spChg chg="add mod">
          <ac:chgData name="Atle Rolstadaas" userId="5d4f18b5-1fac-46d7-9e37-a00c63ab4625" providerId="ADAL" clId="{31B132FF-7842-4E90-A9FB-3D6CDEAECCCC}" dt="2019-04-01T06:42:53.833" v="675" actId="1076"/>
          <ac:spMkLst>
            <pc:docMk/>
            <pc:sldMk cId="77394583" sldId="372"/>
            <ac:spMk id="14" creationId="{DA0FE8B4-0ED7-4C62-B4E6-14891CAB098B}"/>
          </ac:spMkLst>
        </pc:spChg>
        <pc:cxnChg chg="add mod">
          <ac:chgData name="Atle Rolstadaas" userId="5d4f18b5-1fac-46d7-9e37-a00c63ab4625" providerId="ADAL" clId="{31B132FF-7842-4E90-A9FB-3D6CDEAECCCC}" dt="2019-04-01T06:44:51.445" v="720" actId="14100"/>
          <ac:cxnSpMkLst>
            <pc:docMk/>
            <pc:sldMk cId="77394583" sldId="372"/>
            <ac:cxnSpMk id="16" creationId="{F2328BE1-CBC2-469C-9DF8-9D50959EA90E}"/>
          </ac:cxnSpMkLst>
        </pc:cxnChg>
        <pc:cxnChg chg="add mod">
          <ac:chgData name="Atle Rolstadaas" userId="5d4f18b5-1fac-46d7-9e37-a00c63ab4625" providerId="ADAL" clId="{31B132FF-7842-4E90-A9FB-3D6CDEAECCCC}" dt="2019-04-01T06:44:51.445" v="720" actId="14100"/>
          <ac:cxnSpMkLst>
            <pc:docMk/>
            <pc:sldMk cId="77394583" sldId="372"/>
            <ac:cxnSpMk id="18" creationId="{5FC17FEF-E36E-4A0F-93EC-43606CDCF4E6}"/>
          </ac:cxnSpMkLst>
        </pc:cxnChg>
        <pc:cxnChg chg="add mod">
          <ac:chgData name="Atle Rolstadaas" userId="5d4f18b5-1fac-46d7-9e37-a00c63ab4625" providerId="ADAL" clId="{31B132FF-7842-4E90-A9FB-3D6CDEAECCCC}" dt="2019-04-01T06:44:51.445" v="720" actId="14100"/>
          <ac:cxnSpMkLst>
            <pc:docMk/>
            <pc:sldMk cId="77394583" sldId="372"/>
            <ac:cxnSpMk id="20" creationId="{ACD02106-4FA5-40A6-94E2-72FBBD36FDFF}"/>
          </ac:cxnSpMkLst>
        </pc:cxnChg>
        <pc:cxnChg chg="add mod">
          <ac:chgData name="Atle Rolstadaas" userId="5d4f18b5-1fac-46d7-9e37-a00c63ab4625" providerId="ADAL" clId="{31B132FF-7842-4E90-A9FB-3D6CDEAECCCC}" dt="2019-04-01T06:42:25.401" v="667" actId="13822"/>
          <ac:cxnSpMkLst>
            <pc:docMk/>
            <pc:sldMk cId="77394583" sldId="372"/>
            <ac:cxnSpMk id="22" creationId="{B4749473-AF7B-4522-8591-D3E78ED02FC4}"/>
          </ac:cxnSpMkLst>
        </pc:cxnChg>
        <pc:cxnChg chg="add mod">
          <ac:chgData name="Atle Rolstadaas" userId="5d4f18b5-1fac-46d7-9e37-a00c63ab4625" providerId="ADAL" clId="{31B132FF-7842-4E90-A9FB-3D6CDEAECCCC}" dt="2019-04-01T06:42:32.041" v="670" actId="13822"/>
          <ac:cxnSpMkLst>
            <pc:docMk/>
            <pc:sldMk cId="77394583" sldId="372"/>
            <ac:cxnSpMk id="24" creationId="{DBA7525F-37AF-4E90-BB09-5227EB0772AB}"/>
          </ac:cxnSpMkLst>
        </pc:cxnChg>
        <pc:cxnChg chg="add mod">
          <ac:chgData name="Atle Rolstadaas" userId="5d4f18b5-1fac-46d7-9e37-a00c63ab4625" providerId="ADAL" clId="{31B132FF-7842-4E90-A9FB-3D6CDEAECCCC}" dt="2019-04-01T06:42:53.833" v="675" actId="1076"/>
          <ac:cxnSpMkLst>
            <pc:docMk/>
            <pc:sldMk cId="77394583" sldId="372"/>
            <ac:cxnSpMk id="26" creationId="{F3023931-8C6D-44E3-8D11-B03C474FCC8F}"/>
          </ac:cxnSpMkLst>
        </pc:cxnChg>
        <pc:cxnChg chg="add mod">
          <ac:chgData name="Atle Rolstadaas" userId="5d4f18b5-1fac-46d7-9e37-a00c63ab4625" providerId="ADAL" clId="{31B132FF-7842-4E90-A9FB-3D6CDEAECCCC}" dt="2019-04-01T06:43:28.027" v="682" actId="1076"/>
          <ac:cxnSpMkLst>
            <pc:docMk/>
            <pc:sldMk cId="77394583" sldId="372"/>
            <ac:cxnSpMk id="31" creationId="{83E1AE7D-9BAD-4832-A7CD-AA19B9725FC2}"/>
          </ac:cxnSpMkLst>
        </pc:cxnChg>
        <pc:cxnChg chg="add mod">
          <ac:chgData name="Atle Rolstadaas" userId="5d4f18b5-1fac-46d7-9e37-a00c63ab4625" providerId="ADAL" clId="{31B132FF-7842-4E90-A9FB-3D6CDEAECCCC}" dt="2019-04-01T06:43:28.027" v="682" actId="1076"/>
          <ac:cxnSpMkLst>
            <pc:docMk/>
            <pc:sldMk cId="77394583" sldId="372"/>
            <ac:cxnSpMk id="33" creationId="{90331633-813D-47A7-A237-F836EC2D40F9}"/>
          </ac:cxnSpMkLst>
        </pc:cxnChg>
        <pc:cxnChg chg="add mod">
          <ac:chgData name="Atle Rolstadaas" userId="5d4f18b5-1fac-46d7-9e37-a00c63ab4625" providerId="ADAL" clId="{31B132FF-7842-4E90-A9FB-3D6CDEAECCCC}" dt="2019-04-01T06:43:28.027" v="682" actId="1076"/>
          <ac:cxnSpMkLst>
            <pc:docMk/>
            <pc:sldMk cId="77394583" sldId="372"/>
            <ac:cxnSpMk id="35" creationId="{FFCF7BF1-8A0F-4FBE-9A38-E67FDA4E56F0}"/>
          </ac:cxnSpMkLst>
        </pc:cxnChg>
      </pc:sldChg>
      <pc:sldChg chg="modSp add ord modNotes modNotesTx">
        <pc:chgData name="Atle Rolstadaas" userId="5d4f18b5-1fac-46d7-9e37-a00c63ab4625" providerId="ADAL" clId="{31B132FF-7842-4E90-A9FB-3D6CDEAECCCC}" dt="2019-04-03T08:46:08.753" v="9562" actId="1076"/>
        <pc:sldMkLst>
          <pc:docMk/>
          <pc:sldMk cId="2559294405" sldId="373"/>
        </pc:sldMkLst>
        <pc:spChg chg="mod">
          <ac:chgData name="Atle Rolstadaas" userId="5d4f18b5-1fac-46d7-9e37-a00c63ab4625" providerId="ADAL" clId="{31B132FF-7842-4E90-A9FB-3D6CDEAECCCC}" dt="2019-04-01T07:01:42.132" v="773" actId="20577"/>
          <ac:spMkLst>
            <pc:docMk/>
            <pc:sldMk cId="2559294405" sldId="373"/>
            <ac:spMk id="4" creationId="{1E7358D4-4A4D-45DB-BDA6-84B98D5FAB2E}"/>
          </ac:spMkLst>
        </pc:spChg>
        <pc:spChg chg="mod">
          <ac:chgData name="Atle Rolstadaas" userId="5d4f18b5-1fac-46d7-9e37-a00c63ab4625" providerId="ADAL" clId="{31B132FF-7842-4E90-A9FB-3D6CDEAECCCC}" dt="2019-04-01T07:01:40.586" v="772" actId="20577"/>
          <ac:spMkLst>
            <pc:docMk/>
            <pc:sldMk cId="2559294405" sldId="373"/>
            <ac:spMk id="5" creationId="{3AA46BE1-94E5-4EBD-8349-7975CA2DD54A}"/>
          </ac:spMkLst>
        </pc:spChg>
        <pc:spChg chg="mod">
          <ac:chgData name="Atle Rolstadaas" userId="5d4f18b5-1fac-46d7-9e37-a00c63ab4625" providerId="ADAL" clId="{31B132FF-7842-4E90-A9FB-3D6CDEAECCCC}" dt="2019-04-01T07:01:49.680" v="778" actId="20577"/>
          <ac:spMkLst>
            <pc:docMk/>
            <pc:sldMk cId="2559294405" sldId="373"/>
            <ac:spMk id="6" creationId="{3A82F47C-81EB-4C7B-9F2D-CD6C3DE34B0F}"/>
          </ac:spMkLst>
        </pc:spChg>
        <pc:spChg chg="mod">
          <ac:chgData name="Atle Rolstadaas" userId="5d4f18b5-1fac-46d7-9e37-a00c63ab4625" providerId="ADAL" clId="{31B132FF-7842-4E90-A9FB-3D6CDEAECCCC}" dt="2019-04-01T07:01:43.226" v="774" actId="20577"/>
          <ac:spMkLst>
            <pc:docMk/>
            <pc:sldMk cId="2559294405" sldId="373"/>
            <ac:spMk id="7" creationId="{B33DEF70-5C7A-43E4-8840-4E3BC1DD215C}"/>
          </ac:spMkLst>
        </pc:spChg>
        <pc:spChg chg="mod">
          <ac:chgData name="Atle Rolstadaas" userId="5d4f18b5-1fac-46d7-9e37-a00c63ab4625" providerId="ADAL" clId="{31B132FF-7842-4E90-A9FB-3D6CDEAECCCC}" dt="2019-04-01T07:01:52.726" v="779" actId="20577"/>
          <ac:spMkLst>
            <pc:docMk/>
            <pc:sldMk cId="2559294405" sldId="373"/>
            <ac:spMk id="8" creationId="{05F3DA32-09F1-42C3-8C9E-6F67EFFE269C}"/>
          </ac:spMkLst>
        </pc:spChg>
        <pc:spChg chg="mod">
          <ac:chgData name="Atle Rolstadaas" userId="5d4f18b5-1fac-46d7-9e37-a00c63ab4625" providerId="ADAL" clId="{31B132FF-7842-4E90-A9FB-3D6CDEAECCCC}" dt="2019-04-01T07:01:48.586" v="777" actId="20577"/>
          <ac:spMkLst>
            <pc:docMk/>
            <pc:sldMk cId="2559294405" sldId="373"/>
            <ac:spMk id="9" creationId="{29514E87-BD79-4F49-A983-F2EE1B33A86D}"/>
          </ac:spMkLst>
        </pc:spChg>
        <pc:spChg chg="mod">
          <ac:chgData name="Atle Rolstadaas" userId="5d4f18b5-1fac-46d7-9e37-a00c63ab4625" providerId="ADAL" clId="{31B132FF-7842-4E90-A9FB-3D6CDEAECCCC}" dt="2019-04-01T07:01:44.476" v="775" actId="20577"/>
          <ac:spMkLst>
            <pc:docMk/>
            <pc:sldMk cId="2559294405" sldId="373"/>
            <ac:spMk id="13" creationId="{D541E75F-766F-43A4-ACE7-EB7DC98E60D5}"/>
          </ac:spMkLst>
        </pc:spChg>
        <pc:spChg chg="mod">
          <ac:chgData name="Atle Rolstadaas" userId="5d4f18b5-1fac-46d7-9e37-a00c63ab4625" providerId="ADAL" clId="{31B132FF-7842-4E90-A9FB-3D6CDEAECCCC}" dt="2019-04-01T07:01:47.243" v="776" actId="20577"/>
          <ac:spMkLst>
            <pc:docMk/>
            <pc:sldMk cId="2559294405" sldId="373"/>
            <ac:spMk id="14" creationId="{DA0FE8B4-0ED7-4C62-B4E6-14891CAB098B}"/>
          </ac:spMkLst>
        </pc:spChg>
      </pc:sldChg>
      <pc:sldChg chg="addSp delSp modSp add ord modNotes modNotesTx">
        <pc:chgData name="Atle Rolstadaas" userId="5d4f18b5-1fac-46d7-9e37-a00c63ab4625" providerId="ADAL" clId="{31B132FF-7842-4E90-A9FB-3D6CDEAECCCC}" dt="2019-04-03T08:45:53.409" v="9558" actId="1076"/>
        <pc:sldMkLst>
          <pc:docMk/>
          <pc:sldMk cId="2050823863" sldId="374"/>
        </pc:sldMkLst>
        <pc:spChg chg="del mod">
          <ac:chgData name="Atle Rolstadaas" userId="5d4f18b5-1fac-46d7-9e37-a00c63ab4625" providerId="ADAL" clId="{31B132FF-7842-4E90-A9FB-3D6CDEAECCCC}" dt="2019-04-01T07:22:12.449" v="1242" actId="478"/>
          <ac:spMkLst>
            <pc:docMk/>
            <pc:sldMk cId="2050823863" sldId="374"/>
            <ac:spMk id="2" creationId="{98C2861C-EA31-42A8-BB0C-FD9A994FDD41}"/>
          </ac:spMkLst>
        </pc:spChg>
        <pc:spChg chg="mod">
          <ac:chgData name="Atle Rolstadaas" userId="5d4f18b5-1fac-46d7-9e37-a00c63ab4625" providerId="ADAL" clId="{31B132FF-7842-4E90-A9FB-3D6CDEAECCCC}" dt="2019-04-01T07:12:49.341" v="1193" actId="313"/>
          <ac:spMkLst>
            <pc:docMk/>
            <pc:sldMk cId="2050823863" sldId="374"/>
            <ac:spMk id="3" creationId="{AAFC87A3-7CFB-444D-B244-31AA3D45D771}"/>
          </ac:spMkLst>
        </pc:spChg>
        <pc:spChg chg="add del mod">
          <ac:chgData name="Atle Rolstadaas" userId="5d4f18b5-1fac-46d7-9e37-a00c63ab4625" providerId="ADAL" clId="{31B132FF-7842-4E90-A9FB-3D6CDEAECCCC}" dt="2019-04-01T07:22:14.152" v="1243" actId="478"/>
          <ac:spMkLst>
            <pc:docMk/>
            <pc:sldMk cId="2050823863" sldId="374"/>
            <ac:spMk id="5" creationId="{B0727B04-E617-4891-8CB2-35D499676613}"/>
          </ac:spMkLst>
        </pc:spChg>
        <pc:spChg chg="add mod">
          <ac:chgData name="Atle Rolstadaas" userId="5d4f18b5-1fac-46d7-9e37-a00c63ab4625" providerId="ADAL" clId="{31B132FF-7842-4E90-A9FB-3D6CDEAECCCC}" dt="2019-04-01T07:23:46.174" v="1376" actId="20577"/>
          <ac:spMkLst>
            <pc:docMk/>
            <pc:sldMk cId="2050823863" sldId="374"/>
            <ac:spMk id="7" creationId="{859FB212-D4FD-4909-BBA2-9A8553EAAF97}"/>
          </ac:spMkLst>
        </pc:spChg>
        <pc:picChg chg="add mod">
          <ac:chgData name="Atle Rolstadaas" userId="5d4f18b5-1fac-46d7-9e37-a00c63ab4625" providerId="ADAL" clId="{31B132FF-7842-4E90-A9FB-3D6CDEAECCCC}" dt="2019-04-01T07:22:52.366" v="1252" actId="1076"/>
          <ac:picMkLst>
            <pc:docMk/>
            <pc:sldMk cId="2050823863" sldId="374"/>
            <ac:picMk id="6" creationId="{766926B6-2DB0-4186-93C1-B5008FE1A648}"/>
          </ac:picMkLst>
        </pc:picChg>
      </pc:sldChg>
      <pc:sldChg chg="addSp delSp modSp add ord modNotes modNotesTx">
        <pc:chgData name="Atle Rolstadaas" userId="5d4f18b5-1fac-46d7-9e37-a00c63ab4625" providerId="ADAL" clId="{31B132FF-7842-4E90-A9FB-3D6CDEAECCCC}" dt="2019-04-03T08:45:46.829" v="9556" actId="14100"/>
        <pc:sldMkLst>
          <pc:docMk/>
          <pc:sldMk cId="470375408" sldId="376"/>
        </pc:sldMkLst>
        <pc:spChg chg="del">
          <ac:chgData name="Atle Rolstadaas" userId="5d4f18b5-1fac-46d7-9e37-a00c63ab4625" providerId="ADAL" clId="{31B132FF-7842-4E90-A9FB-3D6CDEAECCCC}" dt="2019-04-01T07:58:11.999" v="1515"/>
          <ac:spMkLst>
            <pc:docMk/>
            <pc:sldMk cId="470375408" sldId="376"/>
            <ac:spMk id="2" creationId="{78AE0A1B-C665-4459-972C-A38A800BE4C3}"/>
          </ac:spMkLst>
        </pc:spChg>
        <pc:spChg chg="mod">
          <ac:chgData name="Atle Rolstadaas" userId="5d4f18b5-1fac-46d7-9e37-a00c63ab4625" providerId="ADAL" clId="{31B132FF-7842-4E90-A9FB-3D6CDEAECCCC}" dt="2019-04-01T08:14:32.791" v="1695" actId="20577"/>
          <ac:spMkLst>
            <pc:docMk/>
            <pc:sldMk cId="470375408" sldId="376"/>
            <ac:spMk id="3" creationId="{A5E9182E-455A-4631-BAF6-D2929438EA18}"/>
          </ac:spMkLst>
        </pc:spChg>
        <pc:picChg chg="add mod">
          <ac:chgData name="Atle Rolstadaas" userId="5d4f18b5-1fac-46d7-9e37-a00c63ab4625" providerId="ADAL" clId="{31B132FF-7842-4E90-A9FB-3D6CDEAECCCC}" dt="2019-04-01T07:58:11.999" v="1515"/>
          <ac:picMkLst>
            <pc:docMk/>
            <pc:sldMk cId="470375408" sldId="376"/>
            <ac:picMk id="4" creationId="{F2888BA2-4079-4BA4-BA82-6779B1E632E7}"/>
          </ac:picMkLst>
        </pc:picChg>
      </pc:sldChg>
      <pc:sldChg chg="delSp modSp add modNotes modNotesTx">
        <pc:chgData name="Atle Rolstadaas" userId="5d4f18b5-1fac-46d7-9e37-a00c63ab4625" providerId="ADAL" clId="{31B132FF-7842-4E90-A9FB-3D6CDEAECCCC}" dt="2019-04-03T08:46:32.003" v="9569" actId="1076"/>
        <pc:sldMkLst>
          <pc:docMk/>
          <pc:sldMk cId="1855578545" sldId="378"/>
        </pc:sldMkLst>
        <pc:spChg chg="mod">
          <ac:chgData name="Atle Rolstadaas" userId="5d4f18b5-1fac-46d7-9e37-a00c63ab4625" providerId="ADAL" clId="{31B132FF-7842-4E90-A9FB-3D6CDEAECCCC}" dt="2019-04-01T08:02:40.997" v="1620" actId="207"/>
          <ac:spMkLst>
            <pc:docMk/>
            <pc:sldMk cId="1855578545" sldId="378"/>
            <ac:spMk id="4" creationId="{1E7358D4-4A4D-45DB-BDA6-84B98D5FAB2E}"/>
          </ac:spMkLst>
        </pc:spChg>
        <pc:spChg chg="del mod">
          <ac:chgData name="Atle Rolstadaas" userId="5d4f18b5-1fac-46d7-9e37-a00c63ab4625" providerId="ADAL" clId="{31B132FF-7842-4E90-A9FB-3D6CDEAECCCC}" dt="2019-04-01T08:01:17.834" v="1594" actId="478"/>
          <ac:spMkLst>
            <pc:docMk/>
            <pc:sldMk cId="1855578545" sldId="378"/>
            <ac:spMk id="5" creationId="{3AA46BE1-94E5-4EBD-8349-7975CA2DD54A}"/>
          </ac:spMkLst>
        </pc:spChg>
        <pc:spChg chg="del">
          <ac:chgData name="Atle Rolstadaas" userId="5d4f18b5-1fac-46d7-9e37-a00c63ab4625" providerId="ADAL" clId="{31B132FF-7842-4E90-A9FB-3D6CDEAECCCC}" dt="2019-04-01T08:01:17.834" v="1594" actId="478"/>
          <ac:spMkLst>
            <pc:docMk/>
            <pc:sldMk cId="1855578545" sldId="378"/>
            <ac:spMk id="6" creationId="{3A82F47C-81EB-4C7B-9F2D-CD6C3DE34B0F}"/>
          </ac:spMkLst>
        </pc:spChg>
        <pc:spChg chg="del mod">
          <ac:chgData name="Atle Rolstadaas" userId="5d4f18b5-1fac-46d7-9e37-a00c63ab4625" providerId="ADAL" clId="{31B132FF-7842-4E90-A9FB-3D6CDEAECCCC}" dt="2019-04-01T08:01:17.834" v="1594" actId="478"/>
          <ac:spMkLst>
            <pc:docMk/>
            <pc:sldMk cId="1855578545" sldId="378"/>
            <ac:spMk id="7" creationId="{B33DEF70-5C7A-43E4-8840-4E3BC1DD215C}"/>
          </ac:spMkLst>
        </pc:spChg>
        <pc:spChg chg="del">
          <ac:chgData name="Atle Rolstadaas" userId="5d4f18b5-1fac-46d7-9e37-a00c63ab4625" providerId="ADAL" clId="{31B132FF-7842-4E90-A9FB-3D6CDEAECCCC}" dt="2019-04-01T08:01:17.834" v="1594" actId="478"/>
          <ac:spMkLst>
            <pc:docMk/>
            <pc:sldMk cId="1855578545" sldId="378"/>
            <ac:spMk id="8" creationId="{05F3DA32-09F1-42C3-8C9E-6F67EFFE269C}"/>
          </ac:spMkLst>
        </pc:spChg>
        <pc:spChg chg="del">
          <ac:chgData name="Atle Rolstadaas" userId="5d4f18b5-1fac-46d7-9e37-a00c63ab4625" providerId="ADAL" clId="{31B132FF-7842-4E90-A9FB-3D6CDEAECCCC}" dt="2019-04-01T08:01:17.834" v="1594" actId="478"/>
          <ac:spMkLst>
            <pc:docMk/>
            <pc:sldMk cId="1855578545" sldId="378"/>
            <ac:spMk id="9" creationId="{29514E87-BD79-4F49-A983-F2EE1B33A86D}"/>
          </ac:spMkLst>
        </pc:spChg>
        <pc:spChg chg="del mod">
          <ac:chgData name="Atle Rolstadaas" userId="5d4f18b5-1fac-46d7-9e37-a00c63ab4625" providerId="ADAL" clId="{31B132FF-7842-4E90-A9FB-3D6CDEAECCCC}" dt="2019-04-01T08:01:17.834" v="1594" actId="478"/>
          <ac:spMkLst>
            <pc:docMk/>
            <pc:sldMk cId="1855578545" sldId="378"/>
            <ac:spMk id="13" creationId="{D541E75F-766F-43A4-ACE7-EB7DC98E60D5}"/>
          </ac:spMkLst>
        </pc:spChg>
        <pc:spChg chg="del">
          <ac:chgData name="Atle Rolstadaas" userId="5d4f18b5-1fac-46d7-9e37-a00c63ab4625" providerId="ADAL" clId="{31B132FF-7842-4E90-A9FB-3D6CDEAECCCC}" dt="2019-04-01T08:01:17.834" v="1594" actId="478"/>
          <ac:spMkLst>
            <pc:docMk/>
            <pc:sldMk cId="1855578545" sldId="378"/>
            <ac:spMk id="14" creationId="{DA0FE8B4-0ED7-4C62-B4E6-14891CAB098B}"/>
          </ac:spMkLst>
        </pc:spChg>
        <pc:cxnChg chg="del mod">
          <ac:chgData name="Atle Rolstadaas" userId="5d4f18b5-1fac-46d7-9e37-a00c63ab4625" providerId="ADAL" clId="{31B132FF-7842-4E90-A9FB-3D6CDEAECCCC}" dt="2019-04-01T08:01:24.789" v="1601" actId="478"/>
          <ac:cxnSpMkLst>
            <pc:docMk/>
            <pc:sldMk cId="1855578545" sldId="378"/>
            <ac:cxnSpMk id="16" creationId="{F2328BE1-CBC2-469C-9DF8-9D50959EA90E}"/>
          </ac:cxnSpMkLst>
        </pc:cxnChg>
        <pc:cxnChg chg="del mod">
          <ac:chgData name="Atle Rolstadaas" userId="5d4f18b5-1fac-46d7-9e37-a00c63ab4625" providerId="ADAL" clId="{31B132FF-7842-4E90-A9FB-3D6CDEAECCCC}" dt="2019-04-01T08:01:26.468" v="1603" actId="478"/>
          <ac:cxnSpMkLst>
            <pc:docMk/>
            <pc:sldMk cId="1855578545" sldId="378"/>
            <ac:cxnSpMk id="18" creationId="{5FC17FEF-E36E-4A0F-93EC-43606CDCF4E6}"/>
          </ac:cxnSpMkLst>
        </pc:cxnChg>
        <pc:cxnChg chg="del mod">
          <ac:chgData name="Atle Rolstadaas" userId="5d4f18b5-1fac-46d7-9e37-a00c63ab4625" providerId="ADAL" clId="{31B132FF-7842-4E90-A9FB-3D6CDEAECCCC}" dt="2019-04-01T08:01:25.761" v="1602" actId="478"/>
          <ac:cxnSpMkLst>
            <pc:docMk/>
            <pc:sldMk cId="1855578545" sldId="378"/>
            <ac:cxnSpMk id="20" creationId="{ACD02106-4FA5-40A6-94E2-72FBBD36FDFF}"/>
          </ac:cxnSpMkLst>
        </pc:cxnChg>
        <pc:cxnChg chg="del mod">
          <ac:chgData name="Atle Rolstadaas" userId="5d4f18b5-1fac-46d7-9e37-a00c63ab4625" providerId="ADAL" clId="{31B132FF-7842-4E90-A9FB-3D6CDEAECCCC}" dt="2019-04-01T08:01:24.081" v="1600" actId="478"/>
          <ac:cxnSpMkLst>
            <pc:docMk/>
            <pc:sldMk cId="1855578545" sldId="378"/>
            <ac:cxnSpMk id="22" creationId="{B4749473-AF7B-4522-8591-D3E78ED02FC4}"/>
          </ac:cxnSpMkLst>
        </pc:cxnChg>
        <pc:cxnChg chg="del mod">
          <ac:chgData name="Atle Rolstadaas" userId="5d4f18b5-1fac-46d7-9e37-a00c63ab4625" providerId="ADAL" clId="{31B132FF-7842-4E90-A9FB-3D6CDEAECCCC}" dt="2019-04-01T08:01:21.873" v="1597" actId="478"/>
          <ac:cxnSpMkLst>
            <pc:docMk/>
            <pc:sldMk cId="1855578545" sldId="378"/>
            <ac:cxnSpMk id="24" creationId="{DBA7525F-37AF-4E90-BB09-5227EB0772AB}"/>
          </ac:cxnSpMkLst>
        </pc:cxnChg>
        <pc:cxnChg chg="del mod">
          <ac:chgData name="Atle Rolstadaas" userId="5d4f18b5-1fac-46d7-9e37-a00c63ab4625" providerId="ADAL" clId="{31B132FF-7842-4E90-A9FB-3D6CDEAECCCC}" dt="2019-04-01T08:01:20.961" v="1596" actId="478"/>
          <ac:cxnSpMkLst>
            <pc:docMk/>
            <pc:sldMk cId="1855578545" sldId="378"/>
            <ac:cxnSpMk id="26" creationId="{F3023931-8C6D-44E3-8D11-B03C474FCC8F}"/>
          </ac:cxnSpMkLst>
        </pc:cxnChg>
        <pc:cxnChg chg="del mod">
          <ac:chgData name="Atle Rolstadaas" userId="5d4f18b5-1fac-46d7-9e37-a00c63ab4625" providerId="ADAL" clId="{31B132FF-7842-4E90-A9FB-3D6CDEAECCCC}" dt="2019-04-01T08:01:23.290" v="1599" actId="478"/>
          <ac:cxnSpMkLst>
            <pc:docMk/>
            <pc:sldMk cId="1855578545" sldId="378"/>
            <ac:cxnSpMk id="31" creationId="{83E1AE7D-9BAD-4832-A7CD-AA19B9725FC2}"/>
          </ac:cxnSpMkLst>
        </pc:cxnChg>
        <pc:cxnChg chg="del mod">
          <ac:chgData name="Atle Rolstadaas" userId="5d4f18b5-1fac-46d7-9e37-a00c63ab4625" providerId="ADAL" clId="{31B132FF-7842-4E90-A9FB-3D6CDEAECCCC}" dt="2019-04-01T08:01:22.784" v="1598" actId="478"/>
          <ac:cxnSpMkLst>
            <pc:docMk/>
            <pc:sldMk cId="1855578545" sldId="378"/>
            <ac:cxnSpMk id="33" creationId="{90331633-813D-47A7-A237-F836EC2D40F9}"/>
          </ac:cxnSpMkLst>
        </pc:cxnChg>
        <pc:cxnChg chg="del mod">
          <ac:chgData name="Atle Rolstadaas" userId="5d4f18b5-1fac-46d7-9e37-a00c63ab4625" providerId="ADAL" clId="{31B132FF-7842-4E90-A9FB-3D6CDEAECCCC}" dt="2019-04-01T08:01:20.215" v="1595" actId="478"/>
          <ac:cxnSpMkLst>
            <pc:docMk/>
            <pc:sldMk cId="1855578545" sldId="378"/>
            <ac:cxnSpMk id="35" creationId="{FFCF7BF1-8A0F-4FBE-9A38-E67FDA4E56F0}"/>
          </ac:cxnSpMkLst>
        </pc:cxnChg>
      </pc:sldChg>
      <pc:sldChg chg="delSp modSp add modNotes">
        <pc:chgData name="Atle Rolstadaas" userId="5d4f18b5-1fac-46d7-9e37-a00c63ab4625" providerId="ADAL" clId="{31B132FF-7842-4E90-A9FB-3D6CDEAECCCC}" dt="2019-04-03T08:46:55.403" v="9574" actId="1076"/>
        <pc:sldMkLst>
          <pc:docMk/>
          <pc:sldMk cId="3375538086" sldId="379"/>
        </pc:sldMkLst>
        <pc:spChg chg="mod">
          <ac:chgData name="Atle Rolstadaas" userId="5d4f18b5-1fac-46d7-9e37-a00c63ab4625" providerId="ADAL" clId="{31B132FF-7842-4E90-A9FB-3D6CDEAECCCC}" dt="2019-04-01T08:02:47.390" v="1621" actId="207"/>
          <ac:spMkLst>
            <pc:docMk/>
            <pc:sldMk cId="3375538086" sldId="379"/>
            <ac:spMk id="5" creationId="{3AA46BE1-94E5-4EBD-8349-7975CA2DD54A}"/>
          </ac:spMkLst>
        </pc:spChg>
        <pc:spChg chg="mod">
          <ac:chgData name="Atle Rolstadaas" userId="5d4f18b5-1fac-46d7-9e37-a00c63ab4625" providerId="ADAL" clId="{31B132FF-7842-4E90-A9FB-3D6CDEAECCCC}" dt="2019-04-01T08:02:47.390" v="1621" actId="207"/>
          <ac:spMkLst>
            <pc:docMk/>
            <pc:sldMk cId="3375538086" sldId="379"/>
            <ac:spMk id="6" creationId="{3A82F47C-81EB-4C7B-9F2D-CD6C3DE34B0F}"/>
          </ac:spMkLst>
        </pc:spChg>
        <pc:spChg chg="del">
          <ac:chgData name="Atle Rolstadaas" userId="5d4f18b5-1fac-46d7-9e37-a00c63ab4625" providerId="ADAL" clId="{31B132FF-7842-4E90-A9FB-3D6CDEAECCCC}" dt="2019-04-01T08:01:35.362" v="1604" actId="478"/>
          <ac:spMkLst>
            <pc:docMk/>
            <pc:sldMk cId="3375538086" sldId="379"/>
            <ac:spMk id="7" creationId="{B33DEF70-5C7A-43E4-8840-4E3BC1DD215C}"/>
          </ac:spMkLst>
        </pc:spChg>
        <pc:spChg chg="del">
          <ac:chgData name="Atle Rolstadaas" userId="5d4f18b5-1fac-46d7-9e37-a00c63ab4625" providerId="ADAL" clId="{31B132FF-7842-4E90-A9FB-3D6CDEAECCCC}" dt="2019-04-01T08:01:35.362" v="1604" actId="478"/>
          <ac:spMkLst>
            <pc:docMk/>
            <pc:sldMk cId="3375538086" sldId="379"/>
            <ac:spMk id="8" creationId="{05F3DA32-09F1-42C3-8C9E-6F67EFFE269C}"/>
          </ac:spMkLst>
        </pc:spChg>
        <pc:spChg chg="del">
          <ac:chgData name="Atle Rolstadaas" userId="5d4f18b5-1fac-46d7-9e37-a00c63ab4625" providerId="ADAL" clId="{31B132FF-7842-4E90-A9FB-3D6CDEAECCCC}" dt="2019-04-01T08:01:35.362" v="1604" actId="478"/>
          <ac:spMkLst>
            <pc:docMk/>
            <pc:sldMk cId="3375538086" sldId="379"/>
            <ac:spMk id="9" creationId="{29514E87-BD79-4F49-A983-F2EE1B33A86D}"/>
          </ac:spMkLst>
        </pc:spChg>
        <pc:spChg chg="del">
          <ac:chgData name="Atle Rolstadaas" userId="5d4f18b5-1fac-46d7-9e37-a00c63ab4625" providerId="ADAL" clId="{31B132FF-7842-4E90-A9FB-3D6CDEAECCCC}" dt="2019-04-01T08:01:35.362" v="1604" actId="478"/>
          <ac:spMkLst>
            <pc:docMk/>
            <pc:sldMk cId="3375538086" sldId="379"/>
            <ac:spMk id="13" creationId="{D541E75F-766F-43A4-ACE7-EB7DC98E60D5}"/>
          </ac:spMkLst>
        </pc:spChg>
        <pc:spChg chg="del">
          <ac:chgData name="Atle Rolstadaas" userId="5d4f18b5-1fac-46d7-9e37-a00c63ab4625" providerId="ADAL" clId="{31B132FF-7842-4E90-A9FB-3D6CDEAECCCC}" dt="2019-04-01T08:01:35.362" v="1604" actId="478"/>
          <ac:spMkLst>
            <pc:docMk/>
            <pc:sldMk cId="3375538086" sldId="379"/>
            <ac:spMk id="14" creationId="{DA0FE8B4-0ED7-4C62-B4E6-14891CAB098B}"/>
          </ac:spMkLst>
        </pc:spChg>
        <pc:cxnChg chg="del mod">
          <ac:chgData name="Atle Rolstadaas" userId="5d4f18b5-1fac-46d7-9e37-a00c63ab4625" providerId="ADAL" clId="{31B132FF-7842-4E90-A9FB-3D6CDEAECCCC}" dt="2019-04-01T08:01:37.198" v="1606" actId="478"/>
          <ac:cxnSpMkLst>
            <pc:docMk/>
            <pc:sldMk cId="3375538086" sldId="379"/>
            <ac:cxnSpMk id="18" creationId="{5FC17FEF-E36E-4A0F-93EC-43606CDCF4E6}"/>
          </ac:cxnSpMkLst>
        </pc:cxnChg>
        <pc:cxnChg chg="del mod">
          <ac:chgData name="Atle Rolstadaas" userId="5d4f18b5-1fac-46d7-9e37-a00c63ab4625" providerId="ADAL" clId="{31B132FF-7842-4E90-A9FB-3D6CDEAECCCC}" dt="2019-04-01T08:01:36.356" v="1605" actId="478"/>
          <ac:cxnSpMkLst>
            <pc:docMk/>
            <pc:sldMk cId="3375538086" sldId="379"/>
            <ac:cxnSpMk id="20" creationId="{ACD02106-4FA5-40A6-94E2-72FBBD36FDFF}"/>
          </ac:cxnSpMkLst>
        </pc:cxnChg>
        <pc:cxnChg chg="del mod">
          <ac:chgData name="Atle Rolstadaas" userId="5d4f18b5-1fac-46d7-9e37-a00c63ab4625" providerId="ADAL" clId="{31B132FF-7842-4E90-A9FB-3D6CDEAECCCC}" dt="2019-04-01T08:01:38.138" v="1607" actId="478"/>
          <ac:cxnSpMkLst>
            <pc:docMk/>
            <pc:sldMk cId="3375538086" sldId="379"/>
            <ac:cxnSpMk id="24" creationId="{DBA7525F-37AF-4E90-BB09-5227EB0772AB}"/>
          </ac:cxnSpMkLst>
        </pc:cxnChg>
        <pc:cxnChg chg="del mod">
          <ac:chgData name="Atle Rolstadaas" userId="5d4f18b5-1fac-46d7-9e37-a00c63ab4625" providerId="ADAL" clId="{31B132FF-7842-4E90-A9FB-3D6CDEAECCCC}" dt="2019-04-01T08:01:40.683" v="1611" actId="478"/>
          <ac:cxnSpMkLst>
            <pc:docMk/>
            <pc:sldMk cId="3375538086" sldId="379"/>
            <ac:cxnSpMk id="26" creationId="{F3023931-8C6D-44E3-8D11-B03C474FCC8F}"/>
          </ac:cxnSpMkLst>
        </pc:cxnChg>
        <pc:cxnChg chg="del mod">
          <ac:chgData name="Atle Rolstadaas" userId="5d4f18b5-1fac-46d7-9e37-a00c63ab4625" providerId="ADAL" clId="{31B132FF-7842-4E90-A9FB-3D6CDEAECCCC}" dt="2019-04-01T08:01:39.008" v="1608" actId="478"/>
          <ac:cxnSpMkLst>
            <pc:docMk/>
            <pc:sldMk cId="3375538086" sldId="379"/>
            <ac:cxnSpMk id="31" creationId="{83E1AE7D-9BAD-4832-A7CD-AA19B9725FC2}"/>
          </ac:cxnSpMkLst>
        </pc:cxnChg>
        <pc:cxnChg chg="del mod">
          <ac:chgData name="Atle Rolstadaas" userId="5d4f18b5-1fac-46d7-9e37-a00c63ab4625" providerId="ADAL" clId="{31B132FF-7842-4E90-A9FB-3D6CDEAECCCC}" dt="2019-04-01T08:01:39.514" v="1609" actId="478"/>
          <ac:cxnSpMkLst>
            <pc:docMk/>
            <pc:sldMk cId="3375538086" sldId="379"/>
            <ac:cxnSpMk id="33" creationId="{90331633-813D-47A7-A237-F836EC2D40F9}"/>
          </ac:cxnSpMkLst>
        </pc:cxnChg>
        <pc:cxnChg chg="del mod">
          <ac:chgData name="Atle Rolstadaas" userId="5d4f18b5-1fac-46d7-9e37-a00c63ab4625" providerId="ADAL" clId="{31B132FF-7842-4E90-A9FB-3D6CDEAECCCC}" dt="2019-04-01T08:01:40.012" v="1610" actId="478"/>
          <ac:cxnSpMkLst>
            <pc:docMk/>
            <pc:sldMk cId="3375538086" sldId="379"/>
            <ac:cxnSpMk id="35" creationId="{FFCF7BF1-8A0F-4FBE-9A38-E67FDA4E56F0}"/>
          </ac:cxnSpMkLst>
        </pc:cxnChg>
      </pc:sldChg>
      <pc:sldChg chg="delSp modSp add modNotes">
        <pc:chgData name="Atle Rolstadaas" userId="5d4f18b5-1fac-46d7-9e37-a00c63ab4625" providerId="ADAL" clId="{31B132FF-7842-4E90-A9FB-3D6CDEAECCCC}" dt="2019-04-03T08:47:09.341" v="9578" actId="1076"/>
        <pc:sldMkLst>
          <pc:docMk/>
          <pc:sldMk cId="2658658384" sldId="380"/>
        </pc:sldMkLst>
        <pc:spChg chg="mod">
          <ac:chgData name="Atle Rolstadaas" userId="5d4f18b5-1fac-46d7-9e37-a00c63ab4625" providerId="ADAL" clId="{31B132FF-7842-4E90-A9FB-3D6CDEAECCCC}" dt="2019-04-01T08:02:51.713" v="1622" actId="207"/>
          <ac:spMkLst>
            <pc:docMk/>
            <pc:sldMk cId="2658658384" sldId="380"/>
            <ac:spMk id="7" creationId="{B33DEF70-5C7A-43E4-8840-4E3BC1DD215C}"/>
          </ac:spMkLst>
        </pc:spChg>
        <pc:spChg chg="del">
          <ac:chgData name="Atle Rolstadaas" userId="5d4f18b5-1fac-46d7-9e37-a00c63ab4625" providerId="ADAL" clId="{31B132FF-7842-4E90-A9FB-3D6CDEAECCCC}" dt="2019-04-01T08:01:52.888" v="1612" actId="478"/>
          <ac:spMkLst>
            <pc:docMk/>
            <pc:sldMk cId="2658658384" sldId="380"/>
            <ac:spMk id="8" creationId="{05F3DA32-09F1-42C3-8C9E-6F67EFFE269C}"/>
          </ac:spMkLst>
        </pc:spChg>
        <pc:spChg chg="mod">
          <ac:chgData name="Atle Rolstadaas" userId="5d4f18b5-1fac-46d7-9e37-a00c63ab4625" providerId="ADAL" clId="{31B132FF-7842-4E90-A9FB-3D6CDEAECCCC}" dt="2019-04-01T08:02:51.713" v="1622" actId="207"/>
          <ac:spMkLst>
            <pc:docMk/>
            <pc:sldMk cId="2658658384" sldId="380"/>
            <ac:spMk id="9" creationId="{29514E87-BD79-4F49-A983-F2EE1B33A86D}"/>
          </ac:spMkLst>
        </pc:spChg>
        <pc:spChg chg="del">
          <ac:chgData name="Atle Rolstadaas" userId="5d4f18b5-1fac-46d7-9e37-a00c63ab4625" providerId="ADAL" clId="{31B132FF-7842-4E90-A9FB-3D6CDEAECCCC}" dt="2019-04-01T08:01:52.888" v="1612" actId="478"/>
          <ac:spMkLst>
            <pc:docMk/>
            <pc:sldMk cId="2658658384" sldId="380"/>
            <ac:spMk id="13" creationId="{D541E75F-766F-43A4-ACE7-EB7DC98E60D5}"/>
          </ac:spMkLst>
        </pc:spChg>
        <pc:spChg chg="del">
          <ac:chgData name="Atle Rolstadaas" userId="5d4f18b5-1fac-46d7-9e37-a00c63ab4625" providerId="ADAL" clId="{31B132FF-7842-4E90-A9FB-3D6CDEAECCCC}" dt="2019-04-01T08:01:52.888" v="1612" actId="478"/>
          <ac:spMkLst>
            <pc:docMk/>
            <pc:sldMk cId="2658658384" sldId="380"/>
            <ac:spMk id="14" creationId="{DA0FE8B4-0ED7-4C62-B4E6-14891CAB098B}"/>
          </ac:spMkLst>
        </pc:spChg>
        <pc:cxnChg chg="del mod">
          <ac:chgData name="Atle Rolstadaas" userId="5d4f18b5-1fac-46d7-9e37-a00c63ab4625" providerId="ADAL" clId="{31B132FF-7842-4E90-A9FB-3D6CDEAECCCC}" dt="2019-04-01T08:01:57.520" v="1615" actId="478"/>
          <ac:cxnSpMkLst>
            <pc:docMk/>
            <pc:sldMk cId="2658658384" sldId="380"/>
            <ac:cxnSpMk id="20" creationId="{ACD02106-4FA5-40A6-94E2-72FBBD36FDFF}"/>
          </ac:cxnSpMkLst>
        </pc:cxnChg>
        <pc:cxnChg chg="del mod">
          <ac:chgData name="Atle Rolstadaas" userId="5d4f18b5-1fac-46d7-9e37-a00c63ab4625" providerId="ADAL" clId="{31B132FF-7842-4E90-A9FB-3D6CDEAECCCC}" dt="2019-04-01T08:01:56.932" v="1614" actId="478"/>
          <ac:cxnSpMkLst>
            <pc:docMk/>
            <pc:sldMk cId="2658658384" sldId="380"/>
            <ac:cxnSpMk id="26" creationId="{F3023931-8C6D-44E3-8D11-B03C474FCC8F}"/>
          </ac:cxnSpMkLst>
        </pc:cxnChg>
        <pc:cxnChg chg="del mod">
          <ac:chgData name="Atle Rolstadaas" userId="5d4f18b5-1fac-46d7-9e37-a00c63ab4625" providerId="ADAL" clId="{31B132FF-7842-4E90-A9FB-3D6CDEAECCCC}" dt="2019-04-01T08:01:55.388" v="1613" actId="478"/>
          <ac:cxnSpMkLst>
            <pc:docMk/>
            <pc:sldMk cId="2658658384" sldId="380"/>
            <ac:cxnSpMk id="31" creationId="{83E1AE7D-9BAD-4832-A7CD-AA19B9725FC2}"/>
          </ac:cxnSpMkLst>
        </pc:cxnChg>
        <pc:cxnChg chg="del mod">
          <ac:chgData name="Atle Rolstadaas" userId="5d4f18b5-1fac-46d7-9e37-a00c63ab4625" providerId="ADAL" clId="{31B132FF-7842-4E90-A9FB-3D6CDEAECCCC}" dt="2019-04-01T08:01:55.388" v="1613" actId="478"/>
          <ac:cxnSpMkLst>
            <pc:docMk/>
            <pc:sldMk cId="2658658384" sldId="380"/>
            <ac:cxnSpMk id="33" creationId="{90331633-813D-47A7-A237-F836EC2D40F9}"/>
          </ac:cxnSpMkLst>
        </pc:cxnChg>
        <pc:cxnChg chg="del mod">
          <ac:chgData name="Atle Rolstadaas" userId="5d4f18b5-1fac-46d7-9e37-a00c63ab4625" providerId="ADAL" clId="{31B132FF-7842-4E90-A9FB-3D6CDEAECCCC}" dt="2019-04-01T08:01:55.388" v="1613" actId="478"/>
          <ac:cxnSpMkLst>
            <pc:docMk/>
            <pc:sldMk cId="2658658384" sldId="380"/>
            <ac:cxnSpMk id="35" creationId="{FFCF7BF1-8A0F-4FBE-9A38-E67FDA4E56F0}"/>
          </ac:cxnSpMkLst>
        </pc:cxnChg>
      </pc:sldChg>
      <pc:sldChg chg="delSp modSp add modNotes">
        <pc:chgData name="Atle Rolstadaas" userId="5d4f18b5-1fac-46d7-9e37-a00c63ab4625" providerId="ADAL" clId="{31B132FF-7842-4E90-A9FB-3D6CDEAECCCC}" dt="2019-04-03T08:47:23.149" v="9583" actId="1076"/>
        <pc:sldMkLst>
          <pc:docMk/>
          <pc:sldMk cId="1512902284" sldId="381"/>
        </pc:sldMkLst>
        <pc:spChg chg="del">
          <ac:chgData name="Atle Rolstadaas" userId="5d4f18b5-1fac-46d7-9e37-a00c63ab4625" providerId="ADAL" clId="{31B132FF-7842-4E90-A9FB-3D6CDEAECCCC}" dt="2019-04-01T08:02:01.632" v="1616" actId="478"/>
          <ac:spMkLst>
            <pc:docMk/>
            <pc:sldMk cId="1512902284" sldId="381"/>
            <ac:spMk id="8" creationId="{05F3DA32-09F1-42C3-8C9E-6F67EFFE269C}"/>
          </ac:spMkLst>
        </pc:spChg>
        <pc:spChg chg="mod">
          <ac:chgData name="Atle Rolstadaas" userId="5d4f18b5-1fac-46d7-9e37-a00c63ab4625" providerId="ADAL" clId="{31B132FF-7842-4E90-A9FB-3D6CDEAECCCC}" dt="2019-04-01T08:02:58.248" v="1623" actId="207"/>
          <ac:spMkLst>
            <pc:docMk/>
            <pc:sldMk cId="1512902284" sldId="381"/>
            <ac:spMk id="13" creationId="{D541E75F-766F-43A4-ACE7-EB7DC98E60D5}"/>
          </ac:spMkLst>
        </pc:spChg>
        <pc:spChg chg="mod">
          <ac:chgData name="Atle Rolstadaas" userId="5d4f18b5-1fac-46d7-9e37-a00c63ab4625" providerId="ADAL" clId="{31B132FF-7842-4E90-A9FB-3D6CDEAECCCC}" dt="2019-04-01T08:02:58.248" v="1623" actId="207"/>
          <ac:spMkLst>
            <pc:docMk/>
            <pc:sldMk cId="1512902284" sldId="381"/>
            <ac:spMk id="14" creationId="{DA0FE8B4-0ED7-4C62-B4E6-14891CAB098B}"/>
          </ac:spMkLst>
        </pc:spChg>
        <pc:cxnChg chg="del mod">
          <ac:chgData name="Atle Rolstadaas" userId="5d4f18b5-1fac-46d7-9e37-a00c63ab4625" providerId="ADAL" clId="{31B132FF-7842-4E90-A9FB-3D6CDEAECCCC}" dt="2019-04-01T08:02:02.290" v="1617" actId="478"/>
          <ac:cxnSpMkLst>
            <pc:docMk/>
            <pc:sldMk cId="1512902284" sldId="381"/>
            <ac:cxnSpMk id="31" creationId="{83E1AE7D-9BAD-4832-A7CD-AA19B9725FC2}"/>
          </ac:cxnSpMkLst>
        </pc:cxnChg>
        <pc:cxnChg chg="del mod">
          <ac:chgData name="Atle Rolstadaas" userId="5d4f18b5-1fac-46d7-9e37-a00c63ab4625" providerId="ADAL" clId="{31B132FF-7842-4E90-A9FB-3D6CDEAECCCC}" dt="2019-04-01T08:02:02.879" v="1618" actId="478"/>
          <ac:cxnSpMkLst>
            <pc:docMk/>
            <pc:sldMk cId="1512902284" sldId="381"/>
            <ac:cxnSpMk id="33" creationId="{90331633-813D-47A7-A237-F836EC2D40F9}"/>
          </ac:cxnSpMkLst>
        </pc:cxnChg>
        <pc:cxnChg chg="del mod">
          <ac:chgData name="Atle Rolstadaas" userId="5d4f18b5-1fac-46d7-9e37-a00c63ab4625" providerId="ADAL" clId="{31B132FF-7842-4E90-A9FB-3D6CDEAECCCC}" dt="2019-04-01T08:02:03.494" v="1619" actId="478"/>
          <ac:cxnSpMkLst>
            <pc:docMk/>
            <pc:sldMk cId="1512902284" sldId="381"/>
            <ac:cxnSpMk id="35" creationId="{FFCF7BF1-8A0F-4FBE-9A38-E67FDA4E56F0}"/>
          </ac:cxnSpMkLst>
        </pc:cxnChg>
      </pc:sldChg>
      <pc:sldChg chg="modSp add modNotes">
        <pc:chgData name="Atle Rolstadaas" userId="5d4f18b5-1fac-46d7-9e37-a00c63ab4625" providerId="ADAL" clId="{31B132FF-7842-4E90-A9FB-3D6CDEAECCCC}" dt="2019-04-03T08:47:35.593" v="9587" actId="1076"/>
        <pc:sldMkLst>
          <pc:docMk/>
          <pc:sldMk cId="1727386155" sldId="382"/>
        </pc:sldMkLst>
        <pc:spChg chg="mod">
          <ac:chgData name="Atle Rolstadaas" userId="5d4f18b5-1fac-46d7-9e37-a00c63ab4625" providerId="ADAL" clId="{31B132FF-7842-4E90-A9FB-3D6CDEAECCCC}" dt="2019-04-01T08:03:07.102" v="1625" actId="207"/>
          <ac:spMkLst>
            <pc:docMk/>
            <pc:sldMk cId="1727386155" sldId="382"/>
            <ac:spMk id="8" creationId="{05F3DA32-09F1-42C3-8C9E-6F67EFFE269C}"/>
          </ac:spMkLst>
        </pc:spChg>
      </pc:sldChg>
      <pc:sldChg chg="add modNotes">
        <pc:chgData name="Atle Rolstadaas" userId="5d4f18b5-1fac-46d7-9e37-a00c63ab4625" providerId="ADAL" clId="{31B132FF-7842-4E90-A9FB-3D6CDEAECCCC}" dt="2019-04-03T08:47:49.145" v="9591" actId="1076"/>
        <pc:sldMkLst>
          <pc:docMk/>
          <pc:sldMk cId="392888716" sldId="383"/>
        </pc:sldMkLst>
      </pc:sldChg>
      <pc:sldChg chg="addSp delSp modSp add modNotes">
        <pc:chgData name="Atle Rolstadaas" userId="5d4f18b5-1fac-46d7-9e37-a00c63ab4625" providerId="ADAL" clId="{31B132FF-7842-4E90-A9FB-3D6CDEAECCCC}" dt="2019-04-03T08:47:29.751" v="9585" actId="1076"/>
        <pc:sldMkLst>
          <pc:docMk/>
          <pc:sldMk cId="3498734429" sldId="387"/>
        </pc:sldMkLst>
        <pc:spChg chg="del">
          <ac:chgData name="Atle Rolstadaas" userId="5d4f18b5-1fac-46d7-9e37-a00c63ab4625" providerId="ADAL" clId="{31B132FF-7842-4E90-A9FB-3D6CDEAECCCC}" dt="2019-04-01T08:21:35.947" v="2553" actId="478"/>
          <ac:spMkLst>
            <pc:docMk/>
            <pc:sldMk cId="3498734429" sldId="387"/>
            <ac:spMk id="2" creationId="{F8B801B0-31A2-469C-BF90-8C26F864BBC3}"/>
          </ac:spMkLst>
        </pc:spChg>
        <pc:spChg chg="add">
          <ac:chgData name="Atle Rolstadaas" userId="5d4f18b5-1fac-46d7-9e37-a00c63ab4625" providerId="ADAL" clId="{31B132FF-7842-4E90-A9FB-3D6CDEAECCCC}" dt="2019-04-01T08:10:26.439" v="1689"/>
          <ac:spMkLst>
            <pc:docMk/>
            <pc:sldMk cId="3498734429" sldId="387"/>
            <ac:spMk id="5" creationId="{839EB379-9869-48F1-B6ED-781DC02A5312}"/>
          </ac:spMkLst>
        </pc:spChg>
        <pc:spChg chg="add mod">
          <ac:chgData name="Atle Rolstadaas" userId="5d4f18b5-1fac-46d7-9e37-a00c63ab4625" providerId="ADAL" clId="{31B132FF-7842-4E90-A9FB-3D6CDEAECCCC}" dt="2019-04-01T08:49:41.445" v="3406" actId="1076"/>
          <ac:spMkLst>
            <pc:docMk/>
            <pc:sldMk cId="3498734429" sldId="387"/>
            <ac:spMk id="6" creationId="{D7B0F42C-E8E0-4D82-AC12-F37A8967AE69}"/>
          </ac:spMkLst>
        </pc:spChg>
        <pc:spChg chg="add mod">
          <ac:chgData name="Atle Rolstadaas" userId="5d4f18b5-1fac-46d7-9e37-a00c63ab4625" providerId="ADAL" clId="{31B132FF-7842-4E90-A9FB-3D6CDEAECCCC}" dt="2019-04-01T09:12:41.196" v="4632" actId="20577"/>
          <ac:spMkLst>
            <pc:docMk/>
            <pc:sldMk cId="3498734429" sldId="387"/>
            <ac:spMk id="7" creationId="{DA5557CC-DA8C-40EB-AA1B-38EC5AE8405E}"/>
          </ac:spMkLst>
        </pc:spChg>
        <pc:picChg chg="add mod">
          <ac:chgData name="Atle Rolstadaas" userId="5d4f18b5-1fac-46d7-9e37-a00c63ab4625" providerId="ADAL" clId="{31B132FF-7842-4E90-A9FB-3D6CDEAECCCC}" dt="2019-04-01T08:07:55.303" v="1653" actId="1076"/>
          <ac:picMkLst>
            <pc:docMk/>
            <pc:sldMk cId="3498734429" sldId="387"/>
            <ac:picMk id="4" creationId="{98973030-C501-4ABE-9CAC-72D0FFF9EAA5}"/>
          </ac:picMkLst>
        </pc:picChg>
      </pc:sldChg>
      <pc:sldChg chg="addSp delSp modSp add modNotes">
        <pc:chgData name="Atle Rolstadaas" userId="5d4f18b5-1fac-46d7-9e37-a00c63ab4625" providerId="ADAL" clId="{31B132FF-7842-4E90-A9FB-3D6CDEAECCCC}" dt="2019-04-03T08:47:42.593" v="9589" actId="1076"/>
        <pc:sldMkLst>
          <pc:docMk/>
          <pc:sldMk cId="1434733554" sldId="388"/>
        </pc:sldMkLst>
        <pc:spChg chg="del">
          <ac:chgData name="Atle Rolstadaas" userId="5d4f18b5-1fac-46d7-9e37-a00c63ab4625" providerId="ADAL" clId="{31B132FF-7842-4E90-A9FB-3D6CDEAECCCC}" dt="2019-04-01T08:23:06.442" v="2689" actId="478"/>
          <ac:spMkLst>
            <pc:docMk/>
            <pc:sldMk cId="1434733554" sldId="388"/>
            <ac:spMk id="2" creationId="{F8B801B0-31A2-469C-BF90-8C26F864BBC3}"/>
          </ac:spMkLst>
        </pc:spChg>
        <pc:spChg chg="add">
          <ac:chgData name="Atle Rolstadaas" userId="5d4f18b5-1fac-46d7-9e37-a00c63ab4625" providerId="ADAL" clId="{31B132FF-7842-4E90-A9FB-3D6CDEAECCCC}" dt="2019-04-01T08:10:28.442" v="1690"/>
          <ac:spMkLst>
            <pc:docMk/>
            <pc:sldMk cId="1434733554" sldId="388"/>
            <ac:spMk id="5" creationId="{C1FC3353-1320-493D-B7FA-47B0CD8A2E71}"/>
          </ac:spMkLst>
        </pc:spChg>
        <pc:spChg chg="add mod">
          <ac:chgData name="Atle Rolstadaas" userId="5d4f18b5-1fac-46d7-9e37-a00c63ab4625" providerId="ADAL" clId="{31B132FF-7842-4E90-A9FB-3D6CDEAECCCC}" dt="2019-04-01T08:50:20.692" v="3418" actId="6549"/>
          <ac:spMkLst>
            <pc:docMk/>
            <pc:sldMk cId="1434733554" sldId="388"/>
            <ac:spMk id="6" creationId="{FE1212CC-A5A4-4573-B673-234B50A3DBB1}"/>
          </ac:spMkLst>
        </pc:spChg>
        <pc:spChg chg="add mod">
          <ac:chgData name="Atle Rolstadaas" userId="5d4f18b5-1fac-46d7-9e37-a00c63ab4625" providerId="ADAL" clId="{31B132FF-7842-4E90-A9FB-3D6CDEAECCCC}" dt="2019-04-01T08:50:16.381" v="3412" actId="1076"/>
          <ac:spMkLst>
            <pc:docMk/>
            <pc:sldMk cId="1434733554" sldId="388"/>
            <ac:spMk id="7" creationId="{A7EAFBB1-C930-4C68-B510-B5D2446D2A5E}"/>
          </ac:spMkLst>
        </pc:spChg>
      </pc:sldChg>
      <pc:sldChg chg="addSp delSp modSp add modNotes">
        <pc:chgData name="Atle Rolstadaas" userId="5d4f18b5-1fac-46d7-9e37-a00c63ab4625" providerId="ADAL" clId="{31B132FF-7842-4E90-A9FB-3D6CDEAECCCC}" dt="2019-04-03T08:47:16.923" v="9581" actId="1076"/>
        <pc:sldMkLst>
          <pc:docMk/>
          <pc:sldMk cId="3555633320" sldId="389"/>
        </pc:sldMkLst>
        <pc:spChg chg="del">
          <ac:chgData name="Atle Rolstadaas" userId="5d4f18b5-1fac-46d7-9e37-a00c63ab4625" providerId="ADAL" clId="{31B132FF-7842-4E90-A9FB-3D6CDEAECCCC}" dt="2019-04-01T08:20:07.633" v="2403" actId="478"/>
          <ac:spMkLst>
            <pc:docMk/>
            <pc:sldMk cId="3555633320" sldId="389"/>
            <ac:spMk id="2" creationId="{F8B801B0-31A2-469C-BF90-8C26F864BBC3}"/>
          </ac:spMkLst>
        </pc:spChg>
        <pc:spChg chg="add">
          <ac:chgData name="Atle Rolstadaas" userId="5d4f18b5-1fac-46d7-9e37-a00c63ab4625" providerId="ADAL" clId="{31B132FF-7842-4E90-A9FB-3D6CDEAECCCC}" dt="2019-04-01T08:10:25.086" v="1688"/>
          <ac:spMkLst>
            <pc:docMk/>
            <pc:sldMk cId="3555633320" sldId="389"/>
            <ac:spMk id="5" creationId="{A8708AD9-3142-4E55-8711-5041951D7797}"/>
          </ac:spMkLst>
        </pc:spChg>
        <pc:spChg chg="add mod">
          <ac:chgData name="Atle Rolstadaas" userId="5d4f18b5-1fac-46d7-9e37-a00c63ab4625" providerId="ADAL" clId="{31B132FF-7842-4E90-A9FB-3D6CDEAECCCC}" dt="2019-04-01T08:49:29.382" v="3403" actId="1076"/>
          <ac:spMkLst>
            <pc:docMk/>
            <pc:sldMk cId="3555633320" sldId="389"/>
            <ac:spMk id="6" creationId="{5AC1360D-18F4-4B20-A85E-CCA6BF9A27B9}"/>
          </ac:spMkLst>
        </pc:spChg>
        <pc:spChg chg="add mod">
          <ac:chgData name="Atle Rolstadaas" userId="5d4f18b5-1fac-46d7-9e37-a00c63ab4625" providerId="ADAL" clId="{31B132FF-7842-4E90-A9FB-3D6CDEAECCCC}" dt="2019-04-01T09:11:09.959" v="4427" actId="20577"/>
          <ac:spMkLst>
            <pc:docMk/>
            <pc:sldMk cId="3555633320" sldId="389"/>
            <ac:spMk id="7" creationId="{C6355EDE-50F6-41E9-B813-014FDDE81824}"/>
          </ac:spMkLst>
        </pc:spChg>
      </pc:sldChg>
      <pc:sldChg chg="addSp delSp modSp add modNotes">
        <pc:chgData name="Atle Rolstadaas" userId="5d4f18b5-1fac-46d7-9e37-a00c63ab4625" providerId="ADAL" clId="{31B132FF-7842-4E90-A9FB-3D6CDEAECCCC}" dt="2019-04-03T08:47:03.545" v="9576" actId="1076"/>
        <pc:sldMkLst>
          <pc:docMk/>
          <pc:sldMk cId="271886434" sldId="390"/>
        </pc:sldMkLst>
        <pc:spChg chg="del">
          <ac:chgData name="Atle Rolstadaas" userId="5d4f18b5-1fac-46d7-9e37-a00c63ab4625" providerId="ADAL" clId="{31B132FF-7842-4E90-A9FB-3D6CDEAECCCC}" dt="2019-04-01T08:16:41.722" v="1905" actId="478"/>
          <ac:spMkLst>
            <pc:docMk/>
            <pc:sldMk cId="271886434" sldId="390"/>
            <ac:spMk id="2" creationId="{F8B801B0-31A2-469C-BF90-8C26F864BBC3}"/>
          </ac:spMkLst>
        </pc:spChg>
        <pc:spChg chg="add">
          <ac:chgData name="Atle Rolstadaas" userId="5d4f18b5-1fac-46d7-9e37-a00c63ab4625" providerId="ADAL" clId="{31B132FF-7842-4E90-A9FB-3D6CDEAECCCC}" dt="2019-04-01T08:10:23.275" v="1687"/>
          <ac:spMkLst>
            <pc:docMk/>
            <pc:sldMk cId="271886434" sldId="390"/>
            <ac:spMk id="5" creationId="{22670983-31A4-40E2-BCD8-AA86EB5528F2}"/>
          </ac:spMkLst>
        </pc:spChg>
        <pc:spChg chg="add mod">
          <ac:chgData name="Atle Rolstadaas" userId="5d4f18b5-1fac-46d7-9e37-a00c63ab4625" providerId="ADAL" clId="{31B132FF-7842-4E90-A9FB-3D6CDEAECCCC}" dt="2019-04-01T08:53:23.408" v="3761" actId="14100"/>
          <ac:spMkLst>
            <pc:docMk/>
            <pc:sldMk cId="271886434" sldId="390"/>
            <ac:spMk id="6" creationId="{E61AA86E-634E-4D19-BF8B-477C660F09F1}"/>
          </ac:spMkLst>
        </pc:spChg>
        <pc:spChg chg="add mod">
          <ac:chgData name="Atle Rolstadaas" userId="5d4f18b5-1fac-46d7-9e37-a00c63ab4625" providerId="ADAL" clId="{31B132FF-7842-4E90-A9FB-3D6CDEAECCCC}" dt="2019-04-01T09:09:59.582" v="4191" actId="1076"/>
          <ac:spMkLst>
            <pc:docMk/>
            <pc:sldMk cId="271886434" sldId="390"/>
            <ac:spMk id="7" creationId="{D50547D5-AA3C-4A34-88EA-D837B0CE4306}"/>
          </ac:spMkLst>
        </pc:spChg>
      </pc:sldChg>
      <pc:sldChg chg="addSp modSp add modNotes">
        <pc:chgData name="Atle Rolstadaas" userId="5d4f18b5-1fac-46d7-9e37-a00c63ab4625" providerId="ADAL" clId="{31B132FF-7842-4E90-A9FB-3D6CDEAECCCC}" dt="2019-04-03T08:46:46.837" v="9572" actId="1076"/>
        <pc:sldMkLst>
          <pc:docMk/>
          <pc:sldMk cId="2653418622" sldId="391"/>
        </pc:sldMkLst>
        <pc:spChg chg="mod">
          <ac:chgData name="Atle Rolstadaas" userId="5d4f18b5-1fac-46d7-9e37-a00c63ab4625" providerId="ADAL" clId="{31B132FF-7842-4E90-A9FB-3D6CDEAECCCC}" dt="2019-04-01T08:49:00.605" v="3399" actId="1076"/>
          <ac:spMkLst>
            <pc:docMk/>
            <pc:sldMk cId="2653418622" sldId="391"/>
            <ac:spMk id="2" creationId="{F8B801B0-31A2-469C-BF90-8C26F864BBC3}"/>
          </ac:spMkLst>
        </pc:spChg>
        <pc:spChg chg="add mod">
          <ac:chgData name="Atle Rolstadaas" userId="5d4f18b5-1fac-46d7-9e37-a00c63ab4625" providerId="ADAL" clId="{31B132FF-7842-4E90-A9FB-3D6CDEAECCCC}" dt="2019-04-01T08:10:16.926" v="1686" actId="14100"/>
          <ac:spMkLst>
            <pc:docMk/>
            <pc:sldMk cId="2653418622" sldId="391"/>
            <ac:spMk id="5" creationId="{752A1139-FE71-4860-93D7-3631EFF26FE8}"/>
          </ac:spMkLst>
        </pc:spChg>
        <pc:spChg chg="add mod">
          <ac:chgData name="Atle Rolstadaas" userId="5d4f18b5-1fac-46d7-9e37-a00c63ab4625" providerId="ADAL" clId="{31B132FF-7842-4E90-A9FB-3D6CDEAECCCC}" dt="2019-04-01T08:52:47.653" v="3753" actId="113"/>
          <ac:spMkLst>
            <pc:docMk/>
            <pc:sldMk cId="2653418622" sldId="391"/>
            <ac:spMk id="6" creationId="{3DCF4FFF-1068-487C-9AE4-A158228A8BCC}"/>
          </ac:spMkLst>
        </pc:spChg>
      </pc:sldChg>
      <pc:sldChg chg="addSp delSp modSp add modNotes modNotesTx">
        <pc:chgData name="Atle Rolstadaas" userId="5d4f18b5-1fac-46d7-9e37-a00c63ab4625" providerId="ADAL" clId="{31B132FF-7842-4E90-A9FB-3D6CDEAECCCC}" dt="2019-04-03T08:46:01.401" v="9560" actId="1076"/>
        <pc:sldMkLst>
          <pc:docMk/>
          <pc:sldMk cId="1344732554" sldId="392"/>
        </pc:sldMkLst>
        <pc:spChg chg="mod">
          <ac:chgData name="Atle Rolstadaas" userId="5d4f18b5-1fac-46d7-9e37-a00c63ab4625" providerId="ADAL" clId="{31B132FF-7842-4E90-A9FB-3D6CDEAECCCC}" dt="2019-04-01T08:47:24.089" v="3367" actId="20577"/>
          <ac:spMkLst>
            <pc:docMk/>
            <pc:sldMk cId="1344732554" sldId="392"/>
            <ac:spMk id="3" creationId="{A5E9182E-455A-4631-BAF6-D2929438EA18}"/>
          </ac:spMkLst>
        </pc:spChg>
        <pc:spChg chg="add del mod">
          <ac:chgData name="Atle Rolstadaas" userId="5d4f18b5-1fac-46d7-9e37-a00c63ab4625" providerId="ADAL" clId="{31B132FF-7842-4E90-A9FB-3D6CDEAECCCC}" dt="2019-04-01T08:45:58.426" v="3298" actId="478"/>
          <ac:spMkLst>
            <pc:docMk/>
            <pc:sldMk cId="1344732554" sldId="392"/>
            <ac:spMk id="5" creationId="{D04E594C-81B0-4630-B9BC-26D698F87A5C}"/>
          </ac:spMkLst>
        </pc:spChg>
        <pc:picChg chg="del">
          <ac:chgData name="Atle Rolstadaas" userId="5d4f18b5-1fac-46d7-9e37-a00c63ab4625" providerId="ADAL" clId="{31B132FF-7842-4E90-A9FB-3D6CDEAECCCC}" dt="2019-04-01T08:44:57.572" v="3297" actId="478"/>
          <ac:picMkLst>
            <pc:docMk/>
            <pc:sldMk cId="1344732554" sldId="392"/>
            <ac:picMk id="4" creationId="{F2888BA2-4079-4BA4-BA82-6779B1E632E7}"/>
          </ac:picMkLst>
        </pc:picChg>
        <pc:picChg chg="add mod ord">
          <ac:chgData name="Atle Rolstadaas" userId="5d4f18b5-1fac-46d7-9e37-a00c63ab4625" providerId="ADAL" clId="{31B132FF-7842-4E90-A9FB-3D6CDEAECCCC}" dt="2019-04-01T08:47:14.088" v="3320" actId="339"/>
          <ac:picMkLst>
            <pc:docMk/>
            <pc:sldMk cId="1344732554" sldId="392"/>
            <ac:picMk id="6" creationId="{2011AA32-13CA-4464-BEA4-C90C8CFD99BB}"/>
          </ac:picMkLst>
        </pc:picChg>
        <pc:picChg chg="add mod">
          <ac:chgData name="Atle Rolstadaas" userId="5d4f18b5-1fac-46d7-9e37-a00c63ab4625" providerId="ADAL" clId="{31B132FF-7842-4E90-A9FB-3D6CDEAECCCC}" dt="2019-04-01T08:47:10.292" v="3319" actId="339"/>
          <ac:picMkLst>
            <pc:docMk/>
            <pc:sldMk cId="1344732554" sldId="392"/>
            <ac:picMk id="7" creationId="{6A2C3CA1-054F-4F71-8D49-3D059325321E}"/>
          </ac:picMkLst>
        </pc:picChg>
        <pc:picChg chg="add mod">
          <ac:chgData name="Atle Rolstadaas" userId="5d4f18b5-1fac-46d7-9e37-a00c63ab4625" providerId="ADAL" clId="{31B132FF-7842-4E90-A9FB-3D6CDEAECCCC}" dt="2019-04-01T08:47:07.163" v="3318" actId="339"/>
          <ac:picMkLst>
            <pc:docMk/>
            <pc:sldMk cId="1344732554" sldId="392"/>
            <ac:picMk id="8" creationId="{0FB0C441-D0C7-4533-82C6-C9F877B1898C}"/>
          </ac:picMkLst>
        </pc:picChg>
      </pc:sldChg>
      <pc:sldMasterChg chg="modSldLayout">
        <pc:chgData name="Atle Rolstadaas" userId="5d4f18b5-1fac-46d7-9e37-a00c63ab4625" providerId="ADAL" clId="{31B132FF-7842-4E90-A9FB-3D6CDEAECCCC}" dt="2019-04-01T06:59:27.532" v="771"/>
        <pc:sldMasterMkLst>
          <pc:docMk/>
          <pc:sldMasterMk cId="0" sldId="2147483648"/>
        </pc:sldMasterMkLst>
        <pc:sldLayoutChg chg="addSp delSp modSp">
          <pc:chgData name="Atle Rolstadaas" userId="5d4f18b5-1fac-46d7-9e37-a00c63ab4625" providerId="ADAL" clId="{31B132FF-7842-4E90-A9FB-3D6CDEAECCCC}" dt="2019-04-01T06:59:27.532" v="771"/>
          <pc:sldLayoutMkLst>
            <pc:docMk/>
            <pc:sldMasterMk cId="0" sldId="2147483648"/>
            <pc:sldLayoutMk cId="1594882661" sldId="2147483805"/>
          </pc:sldLayoutMkLst>
          <pc:spChg chg="del">
            <ac:chgData name="Atle Rolstadaas" userId="5d4f18b5-1fac-46d7-9e37-a00c63ab4625" providerId="ADAL" clId="{31B132FF-7842-4E90-A9FB-3D6CDEAECCCC}" dt="2019-04-01T06:59:25.595" v="768"/>
            <ac:spMkLst>
              <pc:docMk/>
              <pc:sldMasterMk cId="0" sldId="2147483648"/>
              <pc:sldLayoutMk cId="1594882661" sldId="2147483805"/>
              <ac:spMk id="2" creationId="{00000000-0000-0000-0000-000000000000}"/>
            </ac:spMkLst>
          </pc:spChg>
          <pc:spChg chg="del">
            <ac:chgData name="Atle Rolstadaas" userId="5d4f18b5-1fac-46d7-9e37-a00c63ab4625" providerId="ADAL" clId="{31B132FF-7842-4E90-A9FB-3D6CDEAECCCC}" dt="2019-04-01T06:59:26.845" v="770"/>
            <ac:spMkLst>
              <pc:docMk/>
              <pc:sldMasterMk cId="0" sldId="2147483648"/>
              <pc:sldLayoutMk cId="1594882661" sldId="2147483805"/>
              <ac:spMk id="4" creationId="{0FC363F3-FF15-4E42-AF9D-C8F895E40822}"/>
            </ac:spMkLst>
          </pc:spChg>
          <pc:spChg chg="del">
            <ac:chgData name="Atle Rolstadaas" userId="5d4f18b5-1fac-46d7-9e37-a00c63ab4625" providerId="ADAL" clId="{31B132FF-7842-4E90-A9FB-3D6CDEAECCCC}" dt="2019-04-01T06:59:26.845" v="770"/>
            <ac:spMkLst>
              <pc:docMk/>
              <pc:sldMasterMk cId="0" sldId="2147483648"/>
              <pc:sldLayoutMk cId="1594882661" sldId="2147483805"/>
              <ac:spMk id="5" creationId="{69BF0423-814C-4A58-BA8A-BF402EFAD0E9}"/>
            </ac:spMkLst>
          </pc:spChg>
          <pc:spChg chg="del">
            <ac:chgData name="Atle Rolstadaas" userId="5d4f18b5-1fac-46d7-9e37-a00c63ab4625" providerId="ADAL" clId="{31B132FF-7842-4E90-A9FB-3D6CDEAECCCC}" dt="2019-04-01T06:59:26.845" v="770"/>
            <ac:spMkLst>
              <pc:docMk/>
              <pc:sldMasterMk cId="0" sldId="2147483648"/>
              <pc:sldLayoutMk cId="1594882661" sldId="2147483805"/>
              <ac:spMk id="6" creationId="{650053D9-1858-4B76-A940-A02761E30740}"/>
            </ac:spMkLst>
          </pc:spChg>
          <pc:spChg chg="add mod">
            <ac:chgData name="Atle Rolstadaas" userId="5d4f18b5-1fac-46d7-9e37-a00c63ab4625" providerId="ADAL" clId="{31B132FF-7842-4E90-A9FB-3D6CDEAECCCC}" dt="2019-04-01T06:59:26.204" v="769"/>
            <ac:spMkLst>
              <pc:docMk/>
              <pc:sldMasterMk cId="0" sldId="2147483648"/>
              <pc:sldLayoutMk cId="1594882661" sldId="2147483805"/>
              <ac:spMk id="7" creationId="{A4F40145-F7D1-4E46-A066-AC7391335CA2}"/>
            </ac:spMkLst>
          </pc:spChg>
          <pc:spChg chg="add mod">
            <ac:chgData name="Atle Rolstadaas" userId="5d4f18b5-1fac-46d7-9e37-a00c63ab4625" providerId="ADAL" clId="{31B132FF-7842-4E90-A9FB-3D6CDEAECCCC}" dt="2019-04-01T06:59:27.532" v="771"/>
            <ac:spMkLst>
              <pc:docMk/>
              <pc:sldMasterMk cId="0" sldId="2147483648"/>
              <pc:sldLayoutMk cId="1594882661" sldId="2147483805"/>
              <ac:spMk id="8" creationId="{BC2DD9EF-6EAF-4139-96DA-38CE144C87B5}"/>
            </ac:spMkLst>
          </pc:spChg>
          <pc:spChg chg="add mod">
            <ac:chgData name="Atle Rolstadaas" userId="5d4f18b5-1fac-46d7-9e37-a00c63ab4625" providerId="ADAL" clId="{31B132FF-7842-4E90-A9FB-3D6CDEAECCCC}" dt="2019-04-01T06:59:27.532" v="771"/>
            <ac:spMkLst>
              <pc:docMk/>
              <pc:sldMasterMk cId="0" sldId="2147483648"/>
              <pc:sldLayoutMk cId="1594882661" sldId="2147483805"/>
              <ac:spMk id="9" creationId="{F9E4BDAF-5B29-4864-9791-E3FCD7F955FF}"/>
            </ac:spMkLst>
          </pc:spChg>
          <pc:spChg chg="add mod">
            <ac:chgData name="Atle Rolstadaas" userId="5d4f18b5-1fac-46d7-9e37-a00c63ab4625" providerId="ADAL" clId="{31B132FF-7842-4E90-A9FB-3D6CDEAECCCC}" dt="2019-04-01T06:59:27.532" v="771"/>
            <ac:spMkLst>
              <pc:docMk/>
              <pc:sldMasterMk cId="0" sldId="2147483648"/>
              <pc:sldLayoutMk cId="1594882661" sldId="2147483805"/>
              <ac:spMk id="10" creationId="{94357603-F170-4336-94EF-AA4D0177E897}"/>
            </ac:spMkLst>
          </pc:spChg>
        </pc:sldLayoutChg>
      </pc:sldMasterChg>
    </pc:docChg>
  </pc:docChgLst>
  <pc:docChgLst>
    <pc:chgData name="Atle Rolstadaas" userId="5d4f18b5-1fac-46d7-9e37-a00c63ab4625" providerId="ADAL" clId="{2689C33D-311D-45DA-A6FF-A96447D59BD3}"/>
    <pc:docChg chg="undo redo custSel addSld delSld modSld">
      <pc:chgData name="Atle Rolstadaas" userId="5d4f18b5-1fac-46d7-9e37-a00c63ab4625" providerId="ADAL" clId="{2689C33D-311D-45DA-A6FF-A96447D59BD3}" dt="2019-03-29T08:09:55.612" v="2276" actId="20577"/>
      <pc:docMkLst>
        <pc:docMk/>
      </pc:docMkLst>
      <pc:sldChg chg="addSp delSp modSp">
        <pc:chgData name="Atle Rolstadaas" userId="5d4f18b5-1fac-46d7-9e37-a00c63ab4625" providerId="ADAL" clId="{2689C33D-311D-45DA-A6FF-A96447D59BD3}" dt="2019-03-29T08:01:26.922" v="1814" actId="1076"/>
        <pc:sldMkLst>
          <pc:docMk/>
          <pc:sldMk cId="0" sldId="311"/>
        </pc:sldMkLst>
        <pc:spChg chg="del">
          <ac:chgData name="Atle Rolstadaas" userId="5d4f18b5-1fac-46d7-9e37-a00c63ab4625" providerId="ADAL" clId="{2689C33D-311D-45DA-A6FF-A96447D59BD3}" dt="2019-03-29T07:58:08.085" v="1655" actId="478"/>
          <ac:spMkLst>
            <pc:docMk/>
            <pc:sldMk cId="0" sldId="311"/>
            <ac:spMk id="2" creationId="{9498BE47-418F-4457-9F28-6D5215C3D4C6}"/>
          </ac:spMkLst>
        </pc:spChg>
        <pc:spChg chg="add del mod">
          <ac:chgData name="Atle Rolstadaas" userId="5d4f18b5-1fac-46d7-9e37-a00c63ab4625" providerId="ADAL" clId="{2689C33D-311D-45DA-A6FF-A96447D59BD3}" dt="2019-03-29T08:01:26.922" v="1814" actId="1076"/>
          <ac:spMkLst>
            <pc:docMk/>
            <pc:sldMk cId="0" sldId="311"/>
            <ac:spMk id="5" creationId="{24B840C4-73CE-4D27-9851-C8765E0F7C5D}"/>
          </ac:spMkLst>
        </pc:spChg>
        <pc:spChg chg="del">
          <ac:chgData name="Atle Rolstadaas" userId="5d4f18b5-1fac-46d7-9e37-a00c63ab4625" providerId="ADAL" clId="{2689C33D-311D-45DA-A6FF-A96447D59BD3}" dt="2019-03-29T07:58:06.903" v="1654" actId="478"/>
          <ac:spMkLst>
            <pc:docMk/>
            <pc:sldMk cId="0" sldId="311"/>
            <ac:spMk id="5124" creationId="{8E4FDD53-2DCC-4C32-8CEF-443A11F4CFED}"/>
          </ac:spMkLst>
        </pc:spChg>
        <pc:picChg chg="add del mod ord">
          <ac:chgData name="Atle Rolstadaas" userId="5d4f18b5-1fac-46d7-9e37-a00c63ab4625" providerId="ADAL" clId="{2689C33D-311D-45DA-A6FF-A96447D59BD3}" dt="2019-03-29T08:01:16.770" v="1812" actId="478"/>
          <ac:picMkLst>
            <pc:docMk/>
            <pc:sldMk cId="0" sldId="311"/>
            <ac:picMk id="4" creationId="{44B20F49-05B1-4A95-928E-1FC3A645C759}"/>
          </ac:picMkLst>
        </pc:picChg>
        <pc:picChg chg="add del mod">
          <ac:chgData name="Atle Rolstadaas" userId="5d4f18b5-1fac-46d7-9e37-a00c63ab4625" providerId="ADAL" clId="{2689C33D-311D-45DA-A6FF-A96447D59BD3}" dt="2019-03-29T08:01:24.986" v="1813" actId="1076"/>
          <ac:picMkLst>
            <pc:docMk/>
            <pc:sldMk cId="0" sldId="311"/>
            <ac:picMk id="5125" creationId="{1B5CD5BB-E094-438D-9F8C-2F18E22388CD}"/>
          </ac:picMkLst>
        </pc:picChg>
      </pc:sldChg>
      <pc:sldChg chg="addSp delSp modSp add">
        <pc:chgData name="Atle Rolstadaas" userId="5d4f18b5-1fac-46d7-9e37-a00c63ab4625" providerId="ADAL" clId="{2689C33D-311D-45DA-A6FF-A96447D59BD3}" dt="2019-03-29T07:12:57.562" v="133" actId="20577"/>
        <pc:sldMkLst>
          <pc:docMk/>
          <pc:sldMk cId="2836188936" sldId="357"/>
        </pc:sldMkLst>
        <pc:spChg chg="del">
          <ac:chgData name="Atle Rolstadaas" userId="5d4f18b5-1fac-46d7-9e37-a00c63ab4625" providerId="ADAL" clId="{2689C33D-311D-45DA-A6FF-A96447D59BD3}" dt="2019-03-29T07:12:23.733" v="51"/>
          <ac:spMkLst>
            <pc:docMk/>
            <pc:sldMk cId="2836188936" sldId="357"/>
            <ac:spMk id="2" creationId="{31DF45AB-04E6-465B-A3E4-A8C591D6DE99}"/>
          </ac:spMkLst>
        </pc:spChg>
        <pc:spChg chg="add mod">
          <ac:chgData name="Atle Rolstadaas" userId="5d4f18b5-1fac-46d7-9e37-a00c63ab4625" providerId="ADAL" clId="{2689C33D-311D-45DA-A6FF-A96447D59BD3}" dt="2019-03-29T07:12:30.935" v="75" actId="20577"/>
          <ac:spMkLst>
            <pc:docMk/>
            <pc:sldMk cId="2836188936" sldId="357"/>
            <ac:spMk id="3" creationId="{9D7256FC-FCB7-4868-9755-81E74AA3273D}"/>
          </ac:spMkLst>
        </pc:spChg>
        <pc:spChg chg="add mod">
          <ac:chgData name="Atle Rolstadaas" userId="5d4f18b5-1fac-46d7-9e37-a00c63ab4625" providerId="ADAL" clId="{2689C33D-311D-45DA-A6FF-A96447D59BD3}" dt="2019-03-29T07:12:57.562" v="133" actId="20577"/>
          <ac:spMkLst>
            <pc:docMk/>
            <pc:sldMk cId="2836188936" sldId="357"/>
            <ac:spMk id="4" creationId="{24A297A5-C8CD-4577-A6F3-DFF2D109317D}"/>
          </ac:spMkLst>
        </pc:spChg>
      </pc:sldChg>
      <pc:sldChg chg="modSp add">
        <pc:chgData name="Atle Rolstadaas" userId="5d4f18b5-1fac-46d7-9e37-a00c63ab4625" providerId="ADAL" clId="{2689C33D-311D-45DA-A6FF-A96447D59BD3}" dt="2019-03-29T07:14:33.100" v="378" actId="20577"/>
        <pc:sldMkLst>
          <pc:docMk/>
          <pc:sldMk cId="613142723" sldId="361"/>
        </pc:sldMkLst>
        <pc:spChg chg="mod">
          <ac:chgData name="Atle Rolstadaas" userId="5d4f18b5-1fac-46d7-9e37-a00c63ab4625" providerId="ADAL" clId="{2689C33D-311D-45DA-A6FF-A96447D59BD3}" dt="2019-03-29T07:14:33.100" v="378" actId="20577"/>
          <ac:spMkLst>
            <pc:docMk/>
            <pc:sldMk cId="613142723" sldId="361"/>
            <ac:spMk id="3" creationId="{B316EE3D-B5E4-4BFF-8879-F38E68402058}"/>
          </ac:spMkLst>
        </pc:spChg>
      </pc:sldChg>
      <pc:sldChg chg="modSp add">
        <pc:chgData name="Atle Rolstadaas" userId="5d4f18b5-1fac-46d7-9e37-a00c63ab4625" providerId="ADAL" clId="{2689C33D-311D-45DA-A6FF-A96447D59BD3}" dt="2019-03-29T07:17:54.434" v="778" actId="313"/>
        <pc:sldMkLst>
          <pc:docMk/>
          <pc:sldMk cId="713031904" sldId="367"/>
        </pc:sldMkLst>
        <pc:spChg chg="mod">
          <ac:chgData name="Atle Rolstadaas" userId="5d4f18b5-1fac-46d7-9e37-a00c63ab4625" providerId="ADAL" clId="{2689C33D-311D-45DA-A6FF-A96447D59BD3}" dt="2019-03-29T07:17:54.434" v="778" actId="313"/>
          <ac:spMkLst>
            <pc:docMk/>
            <pc:sldMk cId="713031904" sldId="367"/>
            <ac:spMk id="2" creationId="{40B012CB-B431-41F4-9841-6A9892EB1B81}"/>
          </ac:spMkLst>
        </pc:spChg>
      </pc:sldChg>
      <pc:sldChg chg="modSp add">
        <pc:chgData name="Atle Rolstadaas" userId="5d4f18b5-1fac-46d7-9e37-a00c63ab4625" providerId="ADAL" clId="{2689C33D-311D-45DA-A6FF-A96447D59BD3}" dt="2019-03-29T07:22:47.044" v="1606" actId="404"/>
        <pc:sldMkLst>
          <pc:docMk/>
          <pc:sldMk cId="2346714854" sldId="370"/>
        </pc:sldMkLst>
        <pc:spChg chg="mod">
          <ac:chgData name="Atle Rolstadaas" userId="5d4f18b5-1fac-46d7-9e37-a00c63ab4625" providerId="ADAL" clId="{2689C33D-311D-45DA-A6FF-A96447D59BD3}" dt="2019-03-29T07:21:18.566" v="1352" actId="20577"/>
          <ac:spMkLst>
            <pc:docMk/>
            <pc:sldMk cId="2346714854" sldId="370"/>
            <ac:spMk id="2" creationId="{2C2191BE-2401-43F7-A4B1-E02DD6E453DE}"/>
          </ac:spMkLst>
        </pc:spChg>
        <pc:spChg chg="mod">
          <ac:chgData name="Atle Rolstadaas" userId="5d4f18b5-1fac-46d7-9e37-a00c63ab4625" providerId="ADAL" clId="{2689C33D-311D-45DA-A6FF-A96447D59BD3}" dt="2019-03-29T07:22:47.044" v="1606" actId="404"/>
          <ac:spMkLst>
            <pc:docMk/>
            <pc:sldMk cId="2346714854" sldId="370"/>
            <ac:spMk id="3" creationId="{CEE715C5-3168-4C94-93CB-33CBB67D97E3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E647A0-C8D0-4841-9AF5-D4792E3F641B}" type="doc">
      <dgm:prSet loTypeId="urn:microsoft.com/office/officeart/2005/8/layout/chevron1" loCatId="process" qsTypeId="urn:microsoft.com/office/officeart/2005/8/quickstyle/simple2" qsCatId="simple" csTypeId="urn:microsoft.com/office/officeart/2005/8/colors/accent4_2" csCatId="accent4" phldr="1"/>
      <dgm:spPr/>
    </dgm:pt>
    <dgm:pt modelId="{2CE8A9A6-8EAA-4DB3-A20E-BA9E1B9D706B}">
      <dgm:prSet phldrT="[Tekst]"/>
      <dgm:spPr/>
      <dgm:t>
        <a:bodyPr/>
        <a:lstStyle/>
        <a:p>
          <a:r>
            <a:rPr lang="nb-NO" b="1" dirty="0"/>
            <a:t>Oppmerksomhet</a:t>
          </a:r>
        </a:p>
      </dgm:t>
    </dgm:pt>
    <dgm:pt modelId="{1D556513-100C-484C-A331-61BF79D180EC}" type="parTrans" cxnId="{DDC3BE5D-0942-4CD6-A960-65B0162BFF30}">
      <dgm:prSet/>
      <dgm:spPr/>
      <dgm:t>
        <a:bodyPr/>
        <a:lstStyle/>
        <a:p>
          <a:endParaRPr lang="nb-NO" b="1"/>
        </a:p>
      </dgm:t>
    </dgm:pt>
    <dgm:pt modelId="{7ABE6AC5-B1BA-489E-9FE2-6E188D874E4F}" type="sibTrans" cxnId="{DDC3BE5D-0942-4CD6-A960-65B0162BFF30}">
      <dgm:prSet/>
      <dgm:spPr/>
      <dgm:t>
        <a:bodyPr/>
        <a:lstStyle/>
        <a:p>
          <a:endParaRPr lang="nb-NO" b="1"/>
        </a:p>
      </dgm:t>
    </dgm:pt>
    <dgm:pt modelId="{AA1A9FFA-66E2-49F5-918E-2A9F8BF47556}">
      <dgm:prSet phldrT="[Tekst]"/>
      <dgm:spPr/>
      <dgm:t>
        <a:bodyPr/>
        <a:lstStyle/>
        <a:p>
          <a:r>
            <a:rPr lang="nb-NO" b="1" dirty="0"/>
            <a:t>Nysgjerrighet</a:t>
          </a:r>
        </a:p>
      </dgm:t>
    </dgm:pt>
    <dgm:pt modelId="{B8835715-2DC4-4ACC-BE13-5D986E5B3794}" type="parTrans" cxnId="{94E4DF9A-3E9E-413C-91D9-545A7BFA2BA1}">
      <dgm:prSet/>
      <dgm:spPr/>
      <dgm:t>
        <a:bodyPr/>
        <a:lstStyle/>
        <a:p>
          <a:endParaRPr lang="nb-NO" b="1"/>
        </a:p>
      </dgm:t>
    </dgm:pt>
    <dgm:pt modelId="{1CC8A7FA-C29C-46E1-88B0-8235B4A12435}" type="sibTrans" cxnId="{94E4DF9A-3E9E-413C-91D9-545A7BFA2BA1}">
      <dgm:prSet/>
      <dgm:spPr/>
      <dgm:t>
        <a:bodyPr/>
        <a:lstStyle/>
        <a:p>
          <a:endParaRPr lang="nb-NO" b="1"/>
        </a:p>
      </dgm:t>
    </dgm:pt>
    <dgm:pt modelId="{571DA532-E932-4EEB-BDFA-7DB77D54BDD7}">
      <dgm:prSet phldrT="[Tekst]"/>
      <dgm:spPr/>
      <dgm:t>
        <a:bodyPr/>
        <a:lstStyle/>
        <a:p>
          <a:r>
            <a:rPr lang="nb-NO" b="1" dirty="0"/>
            <a:t>Tilhørighet</a:t>
          </a:r>
        </a:p>
      </dgm:t>
    </dgm:pt>
    <dgm:pt modelId="{C67DF276-23D0-43BD-B55E-9A40379CD8D6}" type="parTrans" cxnId="{F4A6D350-538F-4179-9EE5-0AF3A65A3E3B}">
      <dgm:prSet/>
      <dgm:spPr/>
      <dgm:t>
        <a:bodyPr/>
        <a:lstStyle/>
        <a:p>
          <a:endParaRPr lang="nb-NO" b="1"/>
        </a:p>
      </dgm:t>
    </dgm:pt>
    <dgm:pt modelId="{9CEF12C5-D120-475B-B5F0-C3BA3E8BE109}" type="sibTrans" cxnId="{F4A6D350-538F-4179-9EE5-0AF3A65A3E3B}">
      <dgm:prSet/>
      <dgm:spPr/>
      <dgm:t>
        <a:bodyPr/>
        <a:lstStyle/>
        <a:p>
          <a:endParaRPr lang="nb-NO" b="1"/>
        </a:p>
      </dgm:t>
    </dgm:pt>
    <dgm:pt modelId="{B58F79C6-3B47-4A0A-B706-39A6394913BF}" type="pres">
      <dgm:prSet presAssocID="{14E647A0-C8D0-4841-9AF5-D4792E3F641B}" presName="Name0" presStyleCnt="0">
        <dgm:presLayoutVars>
          <dgm:dir/>
          <dgm:animLvl val="lvl"/>
          <dgm:resizeHandles val="exact"/>
        </dgm:presLayoutVars>
      </dgm:prSet>
      <dgm:spPr/>
    </dgm:pt>
    <dgm:pt modelId="{895A7BE0-0DE4-47D0-8D00-40F9F3FC2C5E}" type="pres">
      <dgm:prSet presAssocID="{2CE8A9A6-8EAA-4DB3-A20E-BA9E1B9D706B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A2434706-2099-4074-8E58-D5868A68F575}" type="pres">
      <dgm:prSet presAssocID="{7ABE6AC5-B1BA-489E-9FE2-6E188D874E4F}" presName="parTxOnlySpace" presStyleCnt="0"/>
      <dgm:spPr/>
    </dgm:pt>
    <dgm:pt modelId="{FD8B2DE6-2656-4F62-9175-24E435718786}" type="pres">
      <dgm:prSet presAssocID="{AA1A9FFA-66E2-49F5-918E-2A9F8BF47556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9EF9FA9-5747-49AA-99DE-3E31A1C90B4B}" type="pres">
      <dgm:prSet presAssocID="{1CC8A7FA-C29C-46E1-88B0-8235B4A12435}" presName="parTxOnlySpace" presStyleCnt="0"/>
      <dgm:spPr/>
    </dgm:pt>
    <dgm:pt modelId="{50FFE4B2-E4FA-4251-861F-EE9108FFD7CF}" type="pres">
      <dgm:prSet presAssocID="{571DA532-E932-4EEB-BDFA-7DB77D54BDD7}" presName="parTxOnly" presStyleLbl="node1" presStyleIdx="2" presStyleCnt="3" custLinFactNeighborX="13704" custLinFactNeighborY="2998">
        <dgm:presLayoutVars>
          <dgm:chMax val="0"/>
          <dgm:chPref val="0"/>
          <dgm:bulletEnabled val="1"/>
        </dgm:presLayoutVars>
      </dgm:prSet>
      <dgm:spPr/>
    </dgm:pt>
  </dgm:ptLst>
  <dgm:cxnLst>
    <dgm:cxn modelId="{DDC3BE5D-0942-4CD6-A960-65B0162BFF30}" srcId="{14E647A0-C8D0-4841-9AF5-D4792E3F641B}" destId="{2CE8A9A6-8EAA-4DB3-A20E-BA9E1B9D706B}" srcOrd="0" destOrd="0" parTransId="{1D556513-100C-484C-A331-61BF79D180EC}" sibTransId="{7ABE6AC5-B1BA-489E-9FE2-6E188D874E4F}"/>
    <dgm:cxn modelId="{5FEEF86A-01BE-4C42-A41C-3245226ECC9A}" type="presOf" srcId="{AA1A9FFA-66E2-49F5-918E-2A9F8BF47556}" destId="{FD8B2DE6-2656-4F62-9175-24E435718786}" srcOrd="0" destOrd="0" presId="urn:microsoft.com/office/officeart/2005/8/layout/chevron1"/>
    <dgm:cxn modelId="{F4A6D350-538F-4179-9EE5-0AF3A65A3E3B}" srcId="{14E647A0-C8D0-4841-9AF5-D4792E3F641B}" destId="{571DA532-E932-4EEB-BDFA-7DB77D54BDD7}" srcOrd="2" destOrd="0" parTransId="{C67DF276-23D0-43BD-B55E-9A40379CD8D6}" sibTransId="{9CEF12C5-D120-475B-B5F0-C3BA3E8BE109}"/>
    <dgm:cxn modelId="{35466886-1A1E-4583-AC40-C9720EAE9ADD}" type="presOf" srcId="{2CE8A9A6-8EAA-4DB3-A20E-BA9E1B9D706B}" destId="{895A7BE0-0DE4-47D0-8D00-40F9F3FC2C5E}" srcOrd="0" destOrd="0" presId="urn:microsoft.com/office/officeart/2005/8/layout/chevron1"/>
    <dgm:cxn modelId="{94E4DF9A-3E9E-413C-91D9-545A7BFA2BA1}" srcId="{14E647A0-C8D0-4841-9AF5-D4792E3F641B}" destId="{AA1A9FFA-66E2-49F5-918E-2A9F8BF47556}" srcOrd="1" destOrd="0" parTransId="{B8835715-2DC4-4ACC-BE13-5D986E5B3794}" sibTransId="{1CC8A7FA-C29C-46E1-88B0-8235B4A12435}"/>
    <dgm:cxn modelId="{53D1E0B4-FC1A-4338-A552-92611DF90FC5}" type="presOf" srcId="{571DA532-E932-4EEB-BDFA-7DB77D54BDD7}" destId="{50FFE4B2-E4FA-4251-861F-EE9108FFD7CF}" srcOrd="0" destOrd="0" presId="urn:microsoft.com/office/officeart/2005/8/layout/chevron1"/>
    <dgm:cxn modelId="{313182BA-6226-4891-A69F-8589BA5A01B6}" type="presOf" srcId="{14E647A0-C8D0-4841-9AF5-D4792E3F641B}" destId="{B58F79C6-3B47-4A0A-B706-39A6394913BF}" srcOrd="0" destOrd="0" presId="urn:microsoft.com/office/officeart/2005/8/layout/chevron1"/>
    <dgm:cxn modelId="{7A2C0701-CEEF-4919-A974-957575F7CF87}" type="presParOf" srcId="{B58F79C6-3B47-4A0A-B706-39A6394913BF}" destId="{895A7BE0-0DE4-47D0-8D00-40F9F3FC2C5E}" srcOrd="0" destOrd="0" presId="urn:microsoft.com/office/officeart/2005/8/layout/chevron1"/>
    <dgm:cxn modelId="{6E3CF3FD-88B9-4857-9020-E07AFA17D453}" type="presParOf" srcId="{B58F79C6-3B47-4A0A-B706-39A6394913BF}" destId="{A2434706-2099-4074-8E58-D5868A68F575}" srcOrd="1" destOrd="0" presId="urn:microsoft.com/office/officeart/2005/8/layout/chevron1"/>
    <dgm:cxn modelId="{A608D0D0-8A38-4834-B375-0E80411A5E26}" type="presParOf" srcId="{B58F79C6-3B47-4A0A-B706-39A6394913BF}" destId="{FD8B2DE6-2656-4F62-9175-24E435718786}" srcOrd="2" destOrd="0" presId="urn:microsoft.com/office/officeart/2005/8/layout/chevron1"/>
    <dgm:cxn modelId="{348239E0-5A2B-4EC0-8A15-CB16C9754425}" type="presParOf" srcId="{B58F79C6-3B47-4A0A-B706-39A6394913BF}" destId="{09EF9FA9-5747-49AA-99DE-3E31A1C90B4B}" srcOrd="3" destOrd="0" presId="urn:microsoft.com/office/officeart/2005/8/layout/chevron1"/>
    <dgm:cxn modelId="{1205AB01-B74F-4D01-901C-4A821E610A62}" type="presParOf" srcId="{B58F79C6-3B47-4A0A-B706-39A6394913BF}" destId="{50FFE4B2-E4FA-4251-861F-EE9108FFD7CF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E647A0-C8D0-4841-9AF5-D4792E3F641B}" type="doc">
      <dgm:prSet loTypeId="urn:microsoft.com/office/officeart/2005/8/layout/chevron1" loCatId="process" qsTypeId="urn:microsoft.com/office/officeart/2005/8/quickstyle/simple2" qsCatId="simple" csTypeId="urn:microsoft.com/office/officeart/2005/8/colors/accent4_2" csCatId="accent4" phldr="1"/>
      <dgm:spPr/>
    </dgm:pt>
    <dgm:pt modelId="{2CE8A9A6-8EAA-4DB3-A20E-BA9E1B9D706B}">
      <dgm:prSet phldrT="[Tekst]"/>
      <dgm:spPr/>
      <dgm:t>
        <a:bodyPr/>
        <a:lstStyle/>
        <a:p>
          <a:r>
            <a:rPr lang="nb-NO" b="1" dirty="0"/>
            <a:t>Oppmerksomhet</a:t>
          </a:r>
        </a:p>
      </dgm:t>
    </dgm:pt>
    <dgm:pt modelId="{1D556513-100C-484C-A331-61BF79D180EC}" type="parTrans" cxnId="{DDC3BE5D-0942-4CD6-A960-65B0162BFF30}">
      <dgm:prSet/>
      <dgm:spPr/>
      <dgm:t>
        <a:bodyPr/>
        <a:lstStyle/>
        <a:p>
          <a:endParaRPr lang="nb-NO" b="1"/>
        </a:p>
      </dgm:t>
    </dgm:pt>
    <dgm:pt modelId="{7ABE6AC5-B1BA-489E-9FE2-6E188D874E4F}" type="sibTrans" cxnId="{DDC3BE5D-0942-4CD6-A960-65B0162BFF30}">
      <dgm:prSet/>
      <dgm:spPr/>
      <dgm:t>
        <a:bodyPr/>
        <a:lstStyle/>
        <a:p>
          <a:endParaRPr lang="nb-NO" b="1"/>
        </a:p>
      </dgm:t>
    </dgm:pt>
    <dgm:pt modelId="{AA1A9FFA-66E2-49F5-918E-2A9F8BF47556}">
      <dgm:prSet phldrT="[Tekst]"/>
      <dgm:spPr/>
      <dgm:t>
        <a:bodyPr/>
        <a:lstStyle/>
        <a:p>
          <a:r>
            <a:rPr lang="nb-NO" b="1" dirty="0"/>
            <a:t>Nysgjerrighet</a:t>
          </a:r>
        </a:p>
      </dgm:t>
    </dgm:pt>
    <dgm:pt modelId="{B8835715-2DC4-4ACC-BE13-5D986E5B3794}" type="parTrans" cxnId="{94E4DF9A-3E9E-413C-91D9-545A7BFA2BA1}">
      <dgm:prSet/>
      <dgm:spPr/>
      <dgm:t>
        <a:bodyPr/>
        <a:lstStyle/>
        <a:p>
          <a:endParaRPr lang="nb-NO" b="1"/>
        </a:p>
      </dgm:t>
    </dgm:pt>
    <dgm:pt modelId="{1CC8A7FA-C29C-46E1-88B0-8235B4A12435}" type="sibTrans" cxnId="{94E4DF9A-3E9E-413C-91D9-545A7BFA2BA1}">
      <dgm:prSet/>
      <dgm:spPr/>
      <dgm:t>
        <a:bodyPr/>
        <a:lstStyle/>
        <a:p>
          <a:endParaRPr lang="nb-NO" b="1"/>
        </a:p>
      </dgm:t>
    </dgm:pt>
    <dgm:pt modelId="{571DA532-E932-4EEB-BDFA-7DB77D54BDD7}">
      <dgm:prSet phldrT="[Tekst]"/>
      <dgm:spPr/>
      <dgm:t>
        <a:bodyPr/>
        <a:lstStyle/>
        <a:p>
          <a:r>
            <a:rPr lang="nb-NO" b="1" dirty="0"/>
            <a:t>Tilhørighet</a:t>
          </a:r>
        </a:p>
      </dgm:t>
    </dgm:pt>
    <dgm:pt modelId="{C67DF276-23D0-43BD-B55E-9A40379CD8D6}" type="parTrans" cxnId="{F4A6D350-538F-4179-9EE5-0AF3A65A3E3B}">
      <dgm:prSet/>
      <dgm:spPr/>
      <dgm:t>
        <a:bodyPr/>
        <a:lstStyle/>
        <a:p>
          <a:endParaRPr lang="nb-NO" b="1"/>
        </a:p>
      </dgm:t>
    </dgm:pt>
    <dgm:pt modelId="{9CEF12C5-D120-475B-B5F0-C3BA3E8BE109}" type="sibTrans" cxnId="{F4A6D350-538F-4179-9EE5-0AF3A65A3E3B}">
      <dgm:prSet/>
      <dgm:spPr/>
      <dgm:t>
        <a:bodyPr/>
        <a:lstStyle/>
        <a:p>
          <a:endParaRPr lang="nb-NO" b="1"/>
        </a:p>
      </dgm:t>
    </dgm:pt>
    <dgm:pt modelId="{B58F79C6-3B47-4A0A-B706-39A6394913BF}" type="pres">
      <dgm:prSet presAssocID="{14E647A0-C8D0-4841-9AF5-D4792E3F641B}" presName="Name0" presStyleCnt="0">
        <dgm:presLayoutVars>
          <dgm:dir/>
          <dgm:animLvl val="lvl"/>
          <dgm:resizeHandles val="exact"/>
        </dgm:presLayoutVars>
      </dgm:prSet>
      <dgm:spPr/>
    </dgm:pt>
    <dgm:pt modelId="{895A7BE0-0DE4-47D0-8D00-40F9F3FC2C5E}" type="pres">
      <dgm:prSet presAssocID="{2CE8A9A6-8EAA-4DB3-A20E-BA9E1B9D706B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A2434706-2099-4074-8E58-D5868A68F575}" type="pres">
      <dgm:prSet presAssocID="{7ABE6AC5-B1BA-489E-9FE2-6E188D874E4F}" presName="parTxOnlySpace" presStyleCnt="0"/>
      <dgm:spPr/>
    </dgm:pt>
    <dgm:pt modelId="{FD8B2DE6-2656-4F62-9175-24E435718786}" type="pres">
      <dgm:prSet presAssocID="{AA1A9FFA-66E2-49F5-918E-2A9F8BF47556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9EF9FA9-5747-49AA-99DE-3E31A1C90B4B}" type="pres">
      <dgm:prSet presAssocID="{1CC8A7FA-C29C-46E1-88B0-8235B4A12435}" presName="parTxOnlySpace" presStyleCnt="0"/>
      <dgm:spPr/>
    </dgm:pt>
    <dgm:pt modelId="{50FFE4B2-E4FA-4251-861F-EE9108FFD7CF}" type="pres">
      <dgm:prSet presAssocID="{571DA532-E932-4EEB-BDFA-7DB77D54BDD7}" presName="parTxOnly" presStyleLbl="node1" presStyleIdx="2" presStyleCnt="3" custLinFactNeighborX="13704" custLinFactNeighborY="2998">
        <dgm:presLayoutVars>
          <dgm:chMax val="0"/>
          <dgm:chPref val="0"/>
          <dgm:bulletEnabled val="1"/>
        </dgm:presLayoutVars>
      </dgm:prSet>
      <dgm:spPr/>
    </dgm:pt>
  </dgm:ptLst>
  <dgm:cxnLst>
    <dgm:cxn modelId="{DDC3BE5D-0942-4CD6-A960-65B0162BFF30}" srcId="{14E647A0-C8D0-4841-9AF5-D4792E3F641B}" destId="{2CE8A9A6-8EAA-4DB3-A20E-BA9E1B9D706B}" srcOrd="0" destOrd="0" parTransId="{1D556513-100C-484C-A331-61BF79D180EC}" sibTransId="{7ABE6AC5-B1BA-489E-9FE2-6E188D874E4F}"/>
    <dgm:cxn modelId="{5FEEF86A-01BE-4C42-A41C-3245226ECC9A}" type="presOf" srcId="{AA1A9FFA-66E2-49F5-918E-2A9F8BF47556}" destId="{FD8B2DE6-2656-4F62-9175-24E435718786}" srcOrd="0" destOrd="0" presId="urn:microsoft.com/office/officeart/2005/8/layout/chevron1"/>
    <dgm:cxn modelId="{F4A6D350-538F-4179-9EE5-0AF3A65A3E3B}" srcId="{14E647A0-C8D0-4841-9AF5-D4792E3F641B}" destId="{571DA532-E932-4EEB-BDFA-7DB77D54BDD7}" srcOrd="2" destOrd="0" parTransId="{C67DF276-23D0-43BD-B55E-9A40379CD8D6}" sibTransId="{9CEF12C5-D120-475B-B5F0-C3BA3E8BE109}"/>
    <dgm:cxn modelId="{35466886-1A1E-4583-AC40-C9720EAE9ADD}" type="presOf" srcId="{2CE8A9A6-8EAA-4DB3-A20E-BA9E1B9D706B}" destId="{895A7BE0-0DE4-47D0-8D00-40F9F3FC2C5E}" srcOrd="0" destOrd="0" presId="urn:microsoft.com/office/officeart/2005/8/layout/chevron1"/>
    <dgm:cxn modelId="{94E4DF9A-3E9E-413C-91D9-545A7BFA2BA1}" srcId="{14E647A0-C8D0-4841-9AF5-D4792E3F641B}" destId="{AA1A9FFA-66E2-49F5-918E-2A9F8BF47556}" srcOrd="1" destOrd="0" parTransId="{B8835715-2DC4-4ACC-BE13-5D986E5B3794}" sibTransId="{1CC8A7FA-C29C-46E1-88B0-8235B4A12435}"/>
    <dgm:cxn modelId="{53D1E0B4-FC1A-4338-A552-92611DF90FC5}" type="presOf" srcId="{571DA532-E932-4EEB-BDFA-7DB77D54BDD7}" destId="{50FFE4B2-E4FA-4251-861F-EE9108FFD7CF}" srcOrd="0" destOrd="0" presId="urn:microsoft.com/office/officeart/2005/8/layout/chevron1"/>
    <dgm:cxn modelId="{313182BA-6226-4891-A69F-8589BA5A01B6}" type="presOf" srcId="{14E647A0-C8D0-4841-9AF5-D4792E3F641B}" destId="{B58F79C6-3B47-4A0A-B706-39A6394913BF}" srcOrd="0" destOrd="0" presId="urn:microsoft.com/office/officeart/2005/8/layout/chevron1"/>
    <dgm:cxn modelId="{7A2C0701-CEEF-4919-A974-957575F7CF87}" type="presParOf" srcId="{B58F79C6-3B47-4A0A-B706-39A6394913BF}" destId="{895A7BE0-0DE4-47D0-8D00-40F9F3FC2C5E}" srcOrd="0" destOrd="0" presId="urn:microsoft.com/office/officeart/2005/8/layout/chevron1"/>
    <dgm:cxn modelId="{6E3CF3FD-88B9-4857-9020-E07AFA17D453}" type="presParOf" srcId="{B58F79C6-3B47-4A0A-B706-39A6394913BF}" destId="{A2434706-2099-4074-8E58-D5868A68F575}" srcOrd="1" destOrd="0" presId="urn:microsoft.com/office/officeart/2005/8/layout/chevron1"/>
    <dgm:cxn modelId="{A608D0D0-8A38-4834-B375-0E80411A5E26}" type="presParOf" srcId="{B58F79C6-3B47-4A0A-B706-39A6394913BF}" destId="{FD8B2DE6-2656-4F62-9175-24E435718786}" srcOrd="2" destOrd="0" presId="urn:microsoft.com/office/officeart/2005/8/layout/chevron1"/>
    <dgm:cxn modelId="{348239E0-5A2B-4EC0-8A15-CB16C9754425}" type="presParOf" srcId="{B58F79C6-3B47-4A0A-B706-39A6394913BF}" destId="{09EF9FA9-5747-49AA-99DE-3E31A1C90B4B}" srcOrd="3" destOrd="0" presId="urn:microsoft.com/office/officeart/2005/8/layout/chevron1"/>
    <dgm:cxn modelId="{1205AB01-B74F-4D01-901C-4A821E610A62}" type="presParOf" srcId="{B58F79C6-3B47-4A0A-B706-39A6394913BF}" destId="{50FFE4B2-E4FA-4251-861F-EE9108FFD7CF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A7BE0-0DE4-47D0-8D00-40F9F3FC2C5E}">
      <dsp:nvSpPr>
        <dsp:cNvPr id="0" name=""/>
        <dsp:cNvSpPr/>
      </dsp:nvSpPr>
      <dsp:spPr>
        <a:xfrm>
          <a:off x="2678" y="275394"/>
          <a:ext cx="3263800" cy="1305520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kern="1200" dirty="0"/>
            <a:t>Oppmerksomhet</a:t>
          </a:r>
        </a:p>
      </dsp:txBody>
      <dsp:txXfrm>
        <a:off x="655438" y="275394"/>
        <a:ext cx="1958280" cy="1305520"/>
      </dsp:txXfrm>
    </dsp:sp>
    <dsp:sp modelId="{FD8B2DE6-2656-4F62-9175-24E435718786}">
      <dsp:nvSpPr>
        <dsp:cNvPr id="0" name=""/>
        <dsp:cNvSpPr/>
      </dsp:nvSpPr>
      <dsp:spPr>
        <a:xfrm>
          <a:off x="2940099" y="275394"/>
          <a:ext cx="3263800" cy="1305520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kern="1200" dirty="0"/>
            <a:t>Nysgjerrighet</a:t>
          </a:r>
        </a:p>
      </dsp:txBody>
      <dsp:txXfrm>
        <a:off x="3592859" y="275394"/>
        <a:ext cx="1958280" cy="1305520"/>
      </dsp:txXfrm>
    </dsp:sp>
    <dsp:sp modelId="{50FFE4B2-E4FA-4251-861F-EE9108FFD7CF}">
      <dsp:nvSpPr>
        <dsp:cNvPr id="0" name=""/>
        <dsp:cNvSpPr/>
      </dsp:nvSpPr>
      <dsp:spPr>
        <a:xfrm>
          <a:off x="5880199" y="314533"/>
          <a:ext cx="3263800" cy="1305520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kern="1200" dirty="0"/>
            <a:t>Tilhørighet</a:t>
          </a:r>
        </a:p>
      </dsp:txBody>
      <dsp:txXfrm>
        <a:off x="6532959" y="314533"/>
        <a:ext cx="1958280" cy="13055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A7BE0-0DE4-47D0-8D00-40F9F3FC2C5E}">
      <dsp:nvSpPr>
        <dsp:cNvPr id="0" name=""/>
        <dsp:cNvSpPr/>
      </dsp:nvSpPr>
      <dsp:spPr>
        <a:xfrm>
          <a:off x="2678" y="275394"/>
          <a:ext cx="3263800" cy="1305520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kern="1200" dirty="0"/>
            <a:t>Oppmerksomhet</a:t>
          </a:r>
        </a:p>
      </dsp:txBody>
      <dsp:txXfrm>
        <a:off x="655438" y="275394"/>
        <a:ext cx="1958280" cy="1305520"/>
      </dsp:txXfrm>
    </dsp:sp>
    <dsp:sp modelId="{FD8B2DE6-2656-4F62-9175-24E435718786}">
      <dsp:nvSpPr>
        <dsp:cNvPr id="0" name=""/>
        <dsp:cNvSpPr/>
      </dsp:nvSpPr>
      <dsp:spPr>
        <a:xfrm>
          <a:off x="2940099" y="275394"/>
          <a:ext cx="3263800" cy="1305520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kern="1200" dirty="0"/>
            <a:t>Nysgjerrighet</a:t>
          </a:r>
        </a:p>
      </dsp:txBody>
      <dsp:txXfrm>
        <a:off x="3592859" y="275394"/>
        <a:ext cx="1958280" cy="1305520"/>
      </dsp:txXfrm>
    </dsp:sp>
    <dsp:sp modelId="{50FFE4B2-E4FA-4251-861F-EE9108FFD7CF}">
      <dsp:nvSpPr>
        <dsp:cNvPr id="0" name=""/>
        <dsp:cNvSpPr/>
      </dsp:nvSpPr>
      <dsp:spPr>
        <a:xfrm>
          <a:off x="5880199" y="314533"/>
          <a:ext cx="3263800" cy="1305520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kern="1200" dirty="0"/>
            <a:t>Tilhørighet</a:t>
          </a:r>
        </a:p>
      </dsp:txBody>
      <dsp:txXfrm>
        <a:off x="6532959" y="314533"/>
        <a:ext cx="1958280" cy="1305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68BE22C9-1713-4E92-ABB7-95B800BE55C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2"/>
            <a:ext cx="2945659" cy="49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latin typeface="Arial" pitchFamily="34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565260DC-CAA4-481A-B493-F021ABB20E0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5" y="2"/>
            <a:ext cx="2945659" cy="49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latin typeface="Arial" pitchFamily="34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fld id="{6C5FBA98-F203-499C-ACD1-1846A39ACCD5}" type="datetime1">
              <a:rPr lang="nb-NO"/>
              <a:pPr>
                <a:defRPr/>
              </a:pPr>
              <a:t>03.04.2019</a:t>
            </a:fld>
            <a:endParaRPr lang="nb-NO"/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E2FC71DE-E5E4-4FDF-94D8-043F2834493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430095"/>
            <a:ext cx="2945659" cy="49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latin typeface="Arial" pitchFamily="34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id="{109933B7-CE76-4DB0-B023-E884D3DF436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5" y="9430095"/>
            <a:ext cx="2945659" cy="49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/>
            </a:lvl1pPr>
          </a:lstStyle>
          <a:p>
            <a:pPr>
              <a:defRPr/>
            </a:pPr>
            <a:fld id="{CD7B3526-7303-4AB4-A646-A8CC7BFF7C53}" type="slidenum">
              <a:rPr lang="nb-NO" altLang="en-US"/>
              <a:pPr>
                <a:defRPr/>
              </a:pPr>
              <a:t>‹#›</a:t>
            </a:fld>
            <a:endParaRPr lang="nb-NO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6ABB263D-F16A-432E-A162-19DC40CB0E8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4362450" y="644525"/>
            <a:ext cx="15513050" cy="8726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7" rIns="91435" bIns="45717" rtlCol="0" anchor="ctr"/>
          <a:lstStyle/>
          <a:p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65" charset="-128"/>
        <a:cs typeface="+mn-cs"/>
      </a:defRPr>
    </a:lvl1pPr>
    <a:lvl2pPr marL="457189"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65" charset="-128"/>
        <a:cs typeface="+mn-cs"/>
      </a:defRPr>
    </a:lvl2pPr>
    <a:lvl3pPr marL="914377"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65" charset="-128"/>
        <a:cs typeface="+mn-cs"/>
      </a:defRPr>
    </a:lvl3pPr>
    <a:lvl4pPr marL="1371566"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65" charset="-128"/>
        <a:cs typeface="+mn-cs"/>
      </a:defRPr>
    </a:lvl4pPr>
    <a:lvl5pPr marL="1828754"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65" charset="-128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79450" y="1085850"/>
            <a:ext cx="5143500" cy="2894013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679333" y="4778626"/>
            <a:ext cx="5439010" cy="3909152"/>
          </a:xfrm>
          <a:prstGeom prst="rect">
            <a:avLst/>
          </a:prstGeom>
        </p:spPr>
        <p:txBody>
          <a:bodyPr/>
          <a:lstStyle/>
          <a:p>
            <a:r>
              <a:rPr lang="nb-NO" dirty="0"/>
              <a:t>Utstyr og materiell:</a:t>
            </a:r>
          </a:p>
          <a:p>
            <a:pPr marL="171450" marR="0" lvl="0" indent="-171450" algn="l" defTabSz="457189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nb-NO" dirty="0"/>
              <a:t>Utskrift av </a:t>
            </a:r>
            <a:r>
              <a:rPr lang="nb-NO" dirty="0" err="1"/>
              <a:t>word</a:t>
            </a:r>
            <a:r>
              <a:rPr lang="nb-NO" dirty="0"/>
              <a:t>-dokument «tiltak og virkemidler» (1 </a:t>
            </a:r>
            <a:r>
              <a:rPr lang="nb-NO" dirty="0" err="1"/>
              <a:t>stk</a:t>
            </a:r>
            <a:r>
              <a:rPr lang="nb-NO" dirty="0"/>
              <a:t> pr gruppe)</a:t>
            </a:r>
          </a:p>
          <a:p>
            <a:pPr marL="171450" indent="-171450">
              <a:buFontTx/>
              <a:buChar char="-"/>
            </a:pPr>
            <a:r>
              <a:rPr lang="nb-NO" dirty="0"/>
              <a:t>Utskrift av lysbilde 7 (1 </a:t>
            </a:r>
            <a:r>
              <a:rPr lang="nb-NO" dirty="0" err="1"/>
              <a:t>stk</a:t>
            </a:r>
            <a:r>
              <a:rPr lang="nb-NO" dirty="0"/>
              <a:t> pr gruppe)</a:t>
            </a:r>
          </a:p>
          <a:p>
            <a:pPr marL="171450" indent="-171450">
              <a:buFontTx/>
              <a:buChar char="-"/>
            </a:pPr>
            <a:r>
              <a:rPr lang="nb-NO" dirty="0"/>
              <a:t>Penner/tusjer</a:t>
            </a:r>
          </a:p>
          <a:p>
            <a:pPr marL="171450" indent="-171450">
              <a:buFontTx/>
              <a:buChar char="-"/>
            </a:pPr>
            <a:r>
              <a:rPr lang="nb-NO" dirty="0"/>
              <a:t>Projektor/lerret</a:t>
            </a:r>
          </a:p>
          <a:p>
            <a:pPr marL="171450" indent="-171450">
              <a:buFontTx/>
              <a:buChar char="-"/>
            </a:pPr>
            <a:endParaRPr lang="nb-NO" dirty="0"/>
          </a:p>
          <a:p>
            <a:pPr marL="0" indent="0">
              <a:buFontTx/>
              <a:buNone/>
            </a:pPr>
            <a:r>
              <a:rPr lang="nb-NO" dirty="0"/>
              <a:t>Gruppearbeid</a:t>
            </a:r>
          </a:p>
          <a:p>
            <a:pPr marL="171450" indent="-171450">
              <a:buFontTx/>
              <a:buChar char="-"/>
            </a:pPr>
            <a:r>
              <a:rPr lang="nb-NO" dirty="0"/>
              <a:t>3 til 5 personer pr gruppe </a:t>
            </a:r>
          </a:p>
          <a:p>
            <a:pPr marL="171450" indent="-171450">
              <a:buFontTx/>
              <a:buChar char="-"/>
            </a:pPr>
            <a:endParaRPr lang="nb-NO" dirty="0"/>
          </a:p>
          <a:p>
            <a:pPr marL="171450" indent="-171450">
              <a:buFontTx/>
              <a:buChar char="-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199098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558800" y="927100"/>
            <a:ext cx="5438775" cy="3059113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679333" y="4778626"/>
            <a:ext cx="5439010" cy="3909152"/>
          </a:xfrm>
          <a:prstGeom prst="rect">
            <a:avLst/>
          </a:prstGeo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Oppstart gruppearbeid </a:t>
            </a:r>
            <a:r>
              <a:rPr lang="nb-NO" dirty="0">
                <a:sym typeface="Wingdings" panose="05000000000000000000" pitchFamily="2" charset="2"/>
              </a:rPr>
              <a:t> Du bør ha brukt maks 40 minutter frem hit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>
                <a:sym typeface="Wingdings" panose="05000000000000000000" pitchFamily="2" charset="2"/>
              </a:rPr>
              <a:t>Gruppearbeidet tar ca. 1 time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dirty="0">
              <a:sym typeface="Wingdings" panose="05000000000000000000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>
                <a:sym typeface="Wingdings" panose="05000000000000000000" pitchFamily="2" charset="2"/>
              </a:rPr>
              <a:t>Gå gjennom spørsmål for spørsmål hvor gruppen diskuterer og noterer ned (lysbilde 10-20)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>
                <a:sym typeface="Wingdings" panose="05000000000000000000" pitchFamily="2" charset="2"/>
              </a:rPr>
              <a:t>Ta en rask oppsummering i hver gruppe før du presenterer «TIPS» og neste spørsmål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dirty="0">
              <a:sym typeface="Wingdings" panose="05000000000000000000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>
                <a:sym typeface="Wingdings" panose="05000000000000000000" pitchFamily="2" charset="2"/>
              </a:rPr>
              <a:t>Det vil mest sannsynlig bli noen diskusjoner basert på at de ulike gruppene har forskjellige meninger</a:t>
            </a:r>
          </a:p>
          <a:p>
            <a:pPr marL="628639" lvl="1" indent="-171450">
              <a:buFont typeface="Arial" panose="020B0604020202020204" pitchFamily="34" charset="0"/>
              <a:buChar char="•"/>
            </a:pPr>
            <a:r>
              <a:rPr lang="nb-NO" dirty="0">
                <a:sym typeface="Wingdings" panose="05000000000000000000" pitchFamily="2" charset="2"/>
              </a:rPr>
              <a:t>La disse diskusjonene komme slik at man kan få landet eventuelle uklarheter før neste spørsmål presenteres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dirty="0"/>
          </a:p>
          <a:p>
            <a:pPr marL="0" indent="0">
              <a:buFont typeface="Arial" panose="020B0604020202020204" pitchFamily="34" charset="0"/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508412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550863" y="1044575"/>
            <a:ext cx="5364162" cy="3017838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679333" y="4778626"/>
            <a:ext cx="5439010" cy="3909152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17318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92125" y="927100"/>
            <a:ext cx="5438775" cy="3059113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679333" y="4778626"/>
            <a:ext cx="5439010" cy="3909152"/>
          </a:xfrm>
          <a:prstGeom prst="rect">
            <a:avLst/>
          </a:prstGeo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>
                <a:sym typeface="Wingdings" panose="05000000000000000000" pitchFamily="2" charset="2"/>
              </a:rPr>
              <a:t>Gå gjennom spørsmål for spørsmål hvor gruppen diskuterer og noterer ned (lysbilde 10-20)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>
                <a:sym typeface="Wingdings" panose="05000000000000000000" pitchFamily="2" charset="2"/>
              </a:rPr>
              <a:t>Ta en rask oppsummering i hver gruppe før du presenterer «TIPS» og neste spørsmål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dirty="0">
              <a:sym typeface="Wingdings" panose="05000000000000000000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>
                <a:sym typeface="Wingdings" panose="05000000000000000000" pitchFamily="2" charset="2"/>
              </a:rPr>
              <a:t>Det vil mest sannsynlig bli noen diskusjoner basert på at de ulike gruppene har forskjellige meninger</a:t>
            </a:r>
          </a:p>
          <a:p>
            <a:pPr marL="628639" lvl="1" indent="-171450">
              <a:buFont typeface="Arial" panose="020B0604020202020204" pitchFamily="34" charset="0"/>
              <a:buChar char="•"/>
            </a:pPr>
            <a:r>
              <a:rPr lang="nb-NO" dirty="0">
                <a:sym typeface="Wingdings" panose="05000000000000000000" pitchFamily="2" charset="2"/>
              </a:rPr>
              <a:t>La disse diskusjonene komme slik at man kan få landet eventuelle uklarheter før neste spørsmål presenteres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147189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17513" y="738188"/>
            <a:ext cx="5962650" cy="3354387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679333" y="4778626"/>
            <a:ext cx="5439010" cy="3909152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1940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504825" y="927100"/>
            <a:ext cx="5438775" cy="3059113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679333" y="4778626"/>
            <a:ext cx="5439010" cy="3909152"/>
          </a:xfrm>
          <a:prstGeom prst="rect">
            <a:avLst/>
          </a:prstGeo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>
                <a:sym typeface="Wingdings" panose="05000000000000000000" pitchFamily="2" charset="2"/>
              </a:rPr>
              <a:t>Gå gjennom spørsmål for spørsmål hvor gruppen diskuterer og noterer ned (lysbilde 10-20)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>
                <a:sym typeface="Wingdings" panose="05000000000000000000" pitchFamily="2" charset="2"/>
              </a:rPr>
              <a:t>Ta en rask oppsummering i hver gruppe før du presenterer «TIPS» og neste spørsmål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dirty="0">
              <a:sym typeface="Wingdings" panose="05000000000000000000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>
                <a:sym typeface="Wingdings" panose="05000000000000000000" pitchFamily="2" charset="2"/>
              </a:rPr>
              <a:t>Det vil mest sannsynlig bli noen diskusjoner basert på at de ulike gruppene har forskjellige meninger</a:t>
            </a:r>
          </a:p>
          <a:p>
            <a:pPr marL="628639" lvl="1" indent="-171450">
              <a:buFont typeface="Arial" panose="020B0604020202020204" pitchFamily="34" charset="0"/>
              <a:buChar char="•"/>
            </a:pPr>
            <a:r>
              <a:rPr lang="nb-NO" dirty="0">
                <a:sym typeface="Wingdings" panose="05000000000000000000" pitchFamily="2" charset="2"/>
              </a:rPr>
              <a:t>La disse diskusjonene komme slik at man kan få landet eventuelle uklarheter før neste spørsmål presenteres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347127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28625" y="752475"/>
            <a:ext cx="5689600" cy="3201988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679333" y="4778626"/>
            <a:ext cx="5439010" cy="3909152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00096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79450" y="900113"/>
            <a:ext cx="5343525" cy="30067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679333" y="4778626"/>
            <a:ext cx="5439010" cy="3909152"/>
          </a:xfrm>
          <a:prstGeom prst="rect">
            <a:avLst/>
          </a:prstGeo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>
                <a:sym typeface="Wingdings" panose="05000000000000000000" pitchFamily="2" charset="2"/>
              </a:rPr>
              <a:t>Gå gjennom spørsmål for spørsmål hvor gruppen diskuterer og noterer ned (lysbilde 10-20)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>
                <a:sym typeface="Wingdings" panose="05000000000000000000" pitchFamily="2" charset="2"/>
              </a:rPr>
              <a:t>Ta en rask oppsummering i hver gruppe før du presenterer «TIPS» og neste spørsmål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dirty="0">
              <a:sym typeface="Wingdings" panose="05000000000000000000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>
                <a:sym typeface="Wingdings" panose="05000000000000000000" pitchFamily="2" charset="2"/>
              </a:rPr>
              <a:t>Det vil mest sannsynlig bli noen diskusjoner basert på at de ulike gruppene har forskjellige meninger</a:t>
            </a:r>
          </a:p>
          <a:p>
            <a:pPr marL="628639" lvl="1" indent="-171450">
              <a:buFont typeface="Arial" panose="020B0604020202020204" pitchFamily="34" charset="0"/>
              <a:buChar char="•"/>
            </a:pPr>
            <a:r>
              <a:rPr lang="nb-NO" dirty="0">
                <a:sym typeface="Wingdings" panose="05000000000000000000" pitchFamily="2" charset="2"/>
              </a:rPr>
              <a:t>La disse diskusjonene komme slik at man kan få landet eventuelle uklarheter før neste spørsmål presenteres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123824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79450" y="873125"/>
            <a:ext cx="5438775" cy="3059113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679333" y="4778626"/>
            <a:ext cx="5439010" cy="3909152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95680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558800" y="792163"/>
            <a:ext cx="5330825" cy="2998787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679333" y="4778626"/>
            <a:ext cx="5439010" cy="3909152"/>
          </a:xfrm>
          <a:prstGeom prst="rect">
            <a:avLst/>
          </a:prstGeo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>
                <a:sym typeface="Wingdings" panose="05000000000000000000" pitchFamily="2" charset="2"/>
              </a:rPr>
              <a:t>Gå gjennom spørsmål for spørsmål hvor gruppen diskuterer og noterer ned (lysbilde 10-20)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>
                <a:sym typeface="Wingdings" panose="05000000000000000000" pitchFamily="2" charset="2"/>
              </a:rPr>
              <a:t>Ta en rask oppsummering i hver gruppe før du presenterer «TIPS» og neste spørsmål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dirty="0">
              <a:sym typeface="Wingdings" panose="05000000000000000000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>
                <a:sym typeface="Wingdings" panose="05000000000000000000" pitchFamily="2" charset="2"/>
              </a:rPr>
              <a:t>Det vil mest sannsynlig bli noen diskusjoner basert på at de ulike gruppene har forskjellige meninger</a:t>
            </a:r>
          </a:p>
          <a:p>
            <a:pPr marL="628639" lvl="1" indent="-171450">
              <a:buFont typeface="Arial" panose="020B0604020202020204" pitchFamily="34" charset="0"/>
              <a:buChar char="•"/>
            </a:pPr>
            <a:r>
              <a:rPr lang="nb-NO" dirty="0">
                <a:sym typeface="Wingdings" panose="05000000000000000000" pitchFamily="2" charset="2"/>
              </a:rPr>
              <a:t>La disse diskusjonene komme slik at man kan få landet eventuelle uklarheter før neste spørsmål presenteres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341548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79450" y="779463"/>
            <a:ext cx="5438775" cy="3059112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679333" y="4778626"/>
            <a:ext cx="5439010" cy="3909152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1747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538163" y="1239838"/>
            <a:ext cx="5218112" cy="2935287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679333" y="4778626"/>
            <a:ext cx="5439010" cy="3909152"/>
          </a:xfrm>
          <a:prstGeom prst="rect">
            <a:avLst/>
          </a:prstGeo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Ønsk velkommen og presenter kort mål og rammer for kvelden</a:t>
            </a:r>
          </a:p>
          <a:p>
            <a:pPr marL="628639" lvl="1" indent="-171450">
              <a:buFont typeface="Arial" panose="020B0604020202020204" pitchFamily="34" charset="0"/>
              <a:buChar char="•"/>
            </a:pPr>
            <a:r>
              <a:rPr lang="nb-NO" dirty="0"/>
              <a:t>Plasser deltakerne i mindre grupper om dette ikke er gjort</a:t>
            </a:r>
          </a:p>
          <a:p>
            <a:pPr marL="171450" marR="0" lvl="0" indent="-171450" algn="l" defTabSz="457189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Ta en presentasjonsrunde med de oppmøtte hvor de også forteller om sine forventninger om kvelden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Presenter dine forventninger til kvelden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b-NO" dirty="0"/>
              <a:t>Veien videre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Viktig at deltakerne sitter igjen med noe konkret som de kan begynne å jobbe med når kvelden er over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Du/kretsen vil være en støttespiller videre og følge dere opp på det arbeidet som settes i gang </a:t>
            </a:r>
          </a:p>
        </p:txBody>
      </p:sp>
    </p:spTree>
    <p:extLst>
      <p:ext uri="{BB962C8B-B14F-4D97-AF65-F5344CB8AC3E}">
        <p14:creationId xmlns:p14="http://schemas.microsoft.com/office/powerpoint/2010/main" val="8002139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79450" y="954088"/>
            <a:ext cx="5438775" cy="3059112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679333" y="4778626"/>
            <a:ext cx="5439010" cy="3909152"/>
          </a:xfrm>
          <a:prstGeom prst="rect">
            <a:avLst/>
          </a:prstGeo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>
                <a:sym typeface="Wingdings" panose="05000000000000000000" pitchFamily="2" charset="2"/>
              </a:rPr>
              <a:t>Gå gjennom spørsmål for spørsmål hvor gruppen diskuterer og noterer ned (lysbilde 10-20)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>
                <a:sym typeface="Wingdings" panose="05000000000000000000" pitchFamily="2" charset="2"/>
              </a:rPr>
              <a:t>Ta en rask oppsummering i hver gruppe før du presenterer «TIPS» og neste spørsmål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dirty="0">
              <a:sym typeface="Wingdings" panose="05000000000000000000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>
                <a:sym typeface="Wingdings" panose="05000000000000000000" pitchFamily="2" charset="2"/>
              </a:rPr>
              <a:t>Det vil mest sannsynlig bli noen diskusjoner basert på at de ulike gruppene har forskjellige meninger</a:t>
            </a:r>
          </a:p>
          <a:p>
            <a:pPr marL="628639" lvl="1" indent="-171450">
              <a:buFont typeface="Arial" panose="020B0604020202020204" pitchFamily="34" charset="0"/>
              <a:buChar char="•"/>
            </a:pPr>
            <a:r>
              <a:rPr lang="nb-NO" dirty="0">
                <a:sym typeface="Wingdings" panose="05000000000000000000" pitchFamily="2" charset="2"/>
              </a:rPr>
              <a:t>La disse diskusjonene komme slik at man kan få landet eventuelle uklarheter før neste spørsmål presenteres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476098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703263" y="784225"/>
            <a:ext cx="5389562" cy="30321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716989" y="4964112"/>
            <a:ext cx="5589681" cy="4179888"/>
          </a:xfrm>
          <a:prstGeom prst="rect">
            <a:avLst/>
          </a:prstGeo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Gruppene har nå jobbet seg gjennom skissen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Hvordan skal klubben ta dette videre?</a:t>
            </a:r>
          </a:p>
          <a:p>
            <a:pPr marL="628639" lvl="1" indent="-171450">
              <a:buFont typeface="Arial" panose="020B0604020202020204" pitchFamily="34" charset="0"/>
              <a:buChar char="•"/>
            </a:pPr>
            <a:r>
              <a:rPr lang="nb-NO" dirty="0"/>
              <a:t>Én eller to i klubben bør ta ansvar for å renskrive gruppenes skisser slik at man får én felles rekrutteringsplan</a:t>
            </a:r>
          </a:p>
          <a:p>
            <a:pPr marL="628639" lvl="1" indent="-171450">
              <a:buFont typeface="Arial" panose="020B0604020202020204" pitchFamily="34" charset="0"/>
              <a:buChar char="•"/>
            </a:pPr>
            <a:r>
              <a:rPr lang="nb-NO" dirty="0"/>
              <a:t>Denne bør sendes ut til alle deltakerne i klubben, gjerne med deg/kretsen på kopi</a:t>
            </a:r>
          </a:p>
          <a:p>
            <a:pPr marL="628639" lvl="1" indent="-171450">
              <a:buFont typeface="Arial" panose="020B0604020202020204" pitchFamily="34" charset="0"/>
              <a:buChar char="•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45595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71475" y="577850"/>
            <a:ext cx="6145213" cy="3455988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679333" y="4778626"/>
            <a:ext cx="5439010" cy="3909152"/>
          </a:xfrm>
          <a:prstGeom prst="rect">
            <a:avLst/>
          </a:prstGeo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La deltakerne få 15 minutter til å snakke rundt spørsmålene på lysbildet</a:t>
            </a:r>
          </a:p>
          <a:p>
            <a:pPr marL="628639" lvl="1" indent="-171450">
              <a:buFont typeface="Arial" panose="020B0604020202020204" pitchFamily="34" charset="0"/>
              <a:buChar char="•"/>
            </a:pPr>
            <a:r>
              <a:rPr lang="nb-NO" dirty="0"/>
              <a:t>Ikke avgjørende at man kommer gjennom alle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Ta en runde i plenum hvor hver gruppe presenterer kort hva de har snakket om </a:t>
            </a:r>
          </a:p>
          <a:p>
            <a:pPr marL="628639" lvl="1" indent="-171450">
              <a:buFont typeface="Arial" panose="020B0604020202020204" pitchFamily="34" charset="0"/>
              <a:buChar char="•"/>
            </a:pPr>
            <a:r>
              <a:rPr lang="nb-NO" dirty="0"/>
              <a:t>Utfordre hver gruppe til å si noe om spørsmål 9 dersom de ikke gjør dette uoppfordret</a:t>
            </a:r>
          </a:p>
        </p:txBody>
      </p:sp>
    </p:spTree>
    <p:extLst>
      <p:ext uri="{BB962C8B-B14F-4D97-AF65-F5344CB8AC3E}">
        <p14:creationId xmlns:p14="http://schemas.microsoft.com/office/powerpoint/2010/main" val="461548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65138" y="590550"/>
            <a:ext cx="5907087" cy="3322638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679333" y="4778626"/>
            <a:ext cx="5439010" cy="3909152"/>
          </a:xfrm>
          <a:prstGeom prst="rect">
            <a:avLst/>
          </a:prstGeo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Lite forskning på rekrutteringstiltak i idretten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Erfaringsbasert kunnskap er det «beste» vi har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Ordskyen viser noen suksessfaktorer som ofte blir henvist til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Spør deltakerne; hva mener de er viktige suksessfaktorer i rekrutteringsarbeidet?</a:t>
            </a:r>
          </a:p>
        </p:txBody>
      </p:sp>
    </p:spTree>
    <p:extLst>
      <p:ext uri="{BB962C8B-B14F-4D97-AF65-F5344CB8AC3E}">
        <p14:creationId xmlns:p14="http://schemas.microsoft.com/office/powerpoint/2010/main" val="3654661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519113" y="644525"/>
            <a:ext cx="5599112" cy="31496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679333" y="4778626"/>
            <a:ext cx="5439010" cy="3909152"/>
          </a:xfrm>
          <a:prstGeom prst="rect">
            <a:avLst/>
          </a:prstGeo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Gjennom tidligere erfaringer har man noen knagger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Del ut dette til gruppene</a:t>
            </a:r>
          </a:p>
        </p:txBody>
      </p:sp>
    </p:spTree>
    <p:extLst>
      <p:ext uri="{BB962C8B-B14F-4D97-AF65-F5344CB8AC3E}">
        <p14:creationId xmlns:p14="http://schemas.microsoft.com/office/powerpoint/2010/main" val="3091768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50850" y="765175"/>
            <a:ext cx="5438775" cy="3059113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679333" y="4778626"/>
            <a:ext cx="5439010" cy="3909152"/>
          </a:xfrm>
          <a:prstGeom prst="rect">
            <a:avLst/>
          </a:prstGeo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Telenor Karusellen er ofte et første møte med skiidretten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Arrangerer klubben Telenor Karusell? Om ikke er dette et konkret tiltak de kan sette i gang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Om klubben arrangerer Telenor Karusellen er dette en konkret arena som de kan ta med seg inn i videre arbeid denne kvelden</a:t>
            </a:r>
          </a:p>
        </p:txBody>
      </p:sp>
    </p:spTree>
    <p:extLst>
      <p:ext uri="{BB962C8B-B14F-4D97-AF65-F5344CB8AC3E}">
        <p14:creationId xmlns:p14="http://schemas.microsoft.com/office/powerpoint/2010/main" val="1936909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79450" y="779463"/>
            <a:ext cx="5438775" cy="3059112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679333" y="4778626"/>
            <a:ext cx="5439010" cy="3909152"/>
          </a:xfrm>
          <a:prstGeom prst="rect">
            <a:avLst/>
          </a:prstGeo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Del ut malen til alle gruppene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Denne skal vi jobbe med resten av kvelden</a:t>
            </a:r>
          </a:p>
        </p:txBody>
      </p:sp>
    </p:spTree>
    <p:extLst>
      <p:ext uri="{BB962C8B-B14F-4D97-AF65-F5344CB8AC3E}">
        <p14:creationId xmlns:p14="http://schemas.microsoft.com/office/powerpoint/2010/main" val="37562246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504825" y="966788"/>
            <a:ext cx="5438775" cy="3059112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679333" y="4778626"/>
            <a:ext cx="5439010" cy="3909152"/>
          </a:xfrm>
          <a:prstGeom prst="rect">
            <a:avLst/>
          </a:prstGeo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Ta en rask gjennomgang av skissen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«Hvordan» (nederste boks), blir en flytende overgang til neste lysbilde</a:t>
            </a:r>
          </a:p>
        </p:txBody>
      </p:sp>
    </p:spTree>
    <p:extLst>
      <p:ext uri="{BB962C8B-B14F-4D97-AF65-F5344CB8AC3E}">
        <p14:creationId xmlns:p14="http://schemas.microsoft.com/office/powerpoint/2010/main" val="1031621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96888" y="828675"/>
            <a:ext cx="5438775" cy="3059113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679333" y="4778626"/>
            <a:ext cx="5439010" cy="3909152"/>
          </a:xfrm>
          <a:prstGeom prst="rect">
            <a:avLst/>
          </a:prstGeo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Vi kan dele «hvordan» inn i tre deler</a:t>
            </a:r>
          </a:p>
          <a:p>
            <a:pPr marL="628639" lvl="1" indent="-171450">
              <a:buFont typeface="Arial" panose="020B0604020202020204" pitchFamily="34" charset="0"/>
              <a:buChar char="•"/>
            </a:pPr>
            <a:r>
              <a:rPr lang="nb-NO" dirty="0"/>
              <a:t>1) Hvordan sørge for at barn og voksne møter opp på et rekrutteringsarrangement/aktivitet/trening/etc.</a:t>
            </a:r>
          </a:p>
          <a:p>
            <a:pPr marL="1085827" lvl="2" indent="-171450">
              <a:buFont typeface="Arial" panose="020B0604020202020204" pitchFamily="34" charset="0"/>
              <a:buChar char="•"/>
            </a:pPr>
            <a:r>
              <a:rPr lang="nb-NO" dirty="0"/>
              <a:t>Informasjon, kommunikasjon, attraktivitet, synlighet…</a:t>
            </a:r>
          </a:p>
          <a:p>
            <a:pPr marL="628639" lvl="1" indent="-171450">
              <a:buFont typeface="Arial" panose="020B0604020202020204" pitchFamily="34" charset="0"/>
              <a:buChar char="•"/>
            </a:pPr>
            <a:r>
              <a:rPr lang="nb-NO" dirty="0"/>
              <a:t>2) Hvordan sørge for at barn og voksne vil komme tilbake etter å deltatt på arrangementet/aktiviteten/treningen etc.</a:t>
            </a:r>
          </a:p>
          <a:p>
            <a:pPr marL="1085827" lvl="2" indent="-171450">
              <a:buFont typeface="Arial" panose="020B0604020202020204" pitchFamily="34" charset="0"/>
              <a:buChar char="•"/>
            </a:pPr>
            <a:r>
              <a:rPr lang="nb-NO" dirty="0"/>
              <a:t>Innhold, glede, mestring, «god følelse», ufarliggjøre, entusiasme..</a:t>
            </a:r>
          </a:p>
          <a:p>
            <a:pPr marL="628639" lvl="1" indent="-171450">
              <a:buFont typeface="Arial" panose="020B0604020202020204" pitchFamily="34" charset="0"/>
              <a:buChar char="•"/>
            </a:pPr>
            <a:r>
              <a:rPr lang="nb-NO" dirty="0"/>
              <a:t>3) Hvordan sørge for at barn og voksne blir værende i klubben etter å ha meldt seg inn</a:t>
            </a:r>
          </a:p>
          <a:p>
            <a:pPr marL="1085827" lvl="2" indent="-171450">
              <a:buFont typeface="Arial" panose="020B0604020202020204" pitchFamily="34" charset="0"/>
              <a:buChar char="•"/>
            </a:pPr>
            <a:r>
              <a:rPr lang="nb-NO" dirty="0"/>
              <a:t>Anerkjennelse, støtte, eierskap, trygghet, energi, påfyll..</a:t>
            </a:r>
          </a:p>
          <a:p>
            <a:pPr marL="1085827" lvl="2" indent="-171450">
              <a:buFont typeface="Arial" panose="020B0604020202020204" pitchFamily="34" charset="0"/>
              <a:buChar char="•"/>
            </a:pPr>
            <a:endParaRPr lang="nb-NO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b-NO" dirty="0"/>
              <a:t>I et rekrutteringsarbeid så er det viktig å tenke på både barna og foreldre/foresatte</a:t>
            </a:r>
          </a:p>
        </p:txBody>
      </p:sp>
    </p:spTree>
    <p:extLst>
      <p:ext uri="{BB962C8B-B14F-4D97-AF65-F5344CB8AC3E}">
        <p14:creationId xmlns:p14="http://schemas.microsoft.com/office/powerpoint/2010/main" val="3936875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1">
            <a:extLst>
              <a:ext uri="{FF2B5EF4-FFF2-40B4-BE49-F238E27FC236}">
                <a16:creationId xmlns:a16="http://schemas.microsoft.com/office/drawing/2014/main" id="{D8734501-F2F5-4BE6-B87F-D1ACFF830E3A}"/>
              </a:ext>
            </a:extLst>
          </p:cNvPr>
          <p:cNvCxnSpPr/>
          <p:nvPr/>
        </p:nvCxnSpPr>
        <p:spPr>
          <a:xfrm flipV="1">
            <a:off x="609600" y="6473825"/>
            <a:ext cx="10972800" cy="19051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Picture 18" descr="nsf_flaggstripe_powerpoint.png">
            <a:extLst>
              <a:ext uri="{FF2B5EF4-FFF2-40B4-BE49-F238E27FC236}">
                <a16:creationId xmlns:a16="http://schemas.microsoft.com/office/drawing/2014/main" id="{C593D91D-D2CB-4F3C-BE01-E870B55C0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769" y="0"/>
            <a:ext cx="209551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nsf_logo_stor_powerpoint.png">
            <a:extLst>
              <a:ext uri="{FF2B5EF4-FFF2-40B4-BE49-F238E27FC236}">
                <a16:creationId xmlns:a16="http://schemas.microsoft.com/office/drawing/2014/main" id="{75D00EC9-D426-4F12-BB7A-FA15A3DCF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130424"/>
            <a:ext cx="1712384" cy="908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13">
            <a:extLst>
              <a:ext uri="{FF2B5EF4-FFF2-40B4-BE49-F238E27FC236}">
                <a16:creationId xmlns:a16="http://schemas.microsoft.com/office/drawing/2014/main" id="{C155B9B4-1E48-4703-B952-9CB2201A4170}"/>
              </a:ext>
            </a:extLst>
          </p:cNvPr>
          <p:cNvCxnSpPr/>
          <p:nvPr/>
        </p:nvCxnSpPr>
        <p:spPr>
          <a:xfrm>
            <a:off x="2641600" y="2130426"/>
            <a:ext cx="9144000" cy="1588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14">
            <a:extLst>
              <a:ext uri="{FF2B5EF4-FFF2-40B4-BE49-F238E27FC236}">
                <a16:creationId xmlns:a16="http://schemas.microsoft.com/office/drawing/2014/main" id="{BFDB27E3-B5D7-4121-98CC-C55C897EBE1F}"/>
              </a:ext>
            </a:extLst>
          </p:cNvPr>
          <p:cNvCxnSpPr/>
          <p:nvPr/>
        </p:nvCxnSpPr>
        <p:spPr>
          <a:xfrm>
            <a:off x="2641600" y="2493965"/>
            <a:ext cx="9144000" cy="1587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15">
            <a:extLst>
              <a:ext uri="{FF2B5EF4-FFF2-40B4-BE49-F238E27FC236}">
                <a16:creationId xmlns:a16="http://schemas.microsoft.com/office/drawing/2014/main" id="{366DC642-9CF1-4A2E-B516-2AE3D10171DA}"/>
              </a:ext>
            </a:extLst>
          </p:cNvPr>
          <p:cNvCxnSpPr/>
          <p:nvPr/>
        </p:nvCxnSpPr>
        <p:spPr>
          <a:xfrm>
            <a:off x="2641600" y="2871789"/>
            <a:ext cx="9144000" cy="1587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554" name="Title Placeholder 1"/>
          <p:cNvSpPr>
            <a:spLocks noGrp="1"/>
          </p:cNvSpPr>
          <p:nvPr>
            <p:ph type="ctrTitle"/>
          </p:nvPr>
        </p:nvSpPr>
        <p:spPr>
          <a:xfrm>
            <a:off x="2641600" y="2130424"/>
            <a:ext cx="8636000" cy="908051"/>
          </a:xfrm>
        </p:spPr>
        <p:txBody>
          <a:bodyPr/>
          <a:lstStyle>
            <a:lvl1pPr>
              <a:defRPr smtClean="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23555" name="Text Placeholder 2"/>
          <p:cNvSpPr>
            <a:spLocks noGrp="1"/>
          </p:cNvSpPr>
          <p:nvPr>
            <p:ph type="subTitle" idx="1"/>
          </p:nvPr>
        </p:nvSpPr>
        <p:spPr>
          <a:xfrm>
            <a:off x="2641602" y="3038477"/>
            <a:ext cx="8657167" cy="606425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smtClean="0"/>
            </a:lvl1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93ED5E2-D14F-44DE-A0F5-768AE80F9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73382-7CD5-46C6-AB2F-389C907FA2E7}" type="datetime1">
              <a:rPr lang="en-US"/>
              <a:pPr>
                <a:defRPr/>
              </a:pPr>
              <a:t>4/3/2019</a:t>
            </a:fld>
            <a:endParaRPr lang="nb-NO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61120CC-27E5-47A6-967C-F49903B1D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75CE91A-ADEE-40E2-8F69-0A579BF0F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653A6-F90B-4927-89DC-79E53A61DE1D}" type="slidenum">
              <a:rPr lang="nb-NO" altLang="en-US"/>
              <a:pPr>
                <a:defRPr/>
              </a:pPr>
              <a:t>‹#›</a:t>
            </a:fld>
            <a:endParaRPr lang="nb-NO" altLang="en-US"/>
          </a:p>
        </p:txBody>
      </p:sp>
    </p:spTree>
    <p:extLst>
      <p:ext uri="{BB962C8B-B14F-4D97-AF65-F5344CB8AC3E}">
        <p14:creationId xmlns:p14="http://schemas.microsoft.com/office/powerpoint/2010/main" val="2942520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74153-B367-4519-9AB7-A269F9FD4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7CD5C-0DD3-44D1-B152-7083ADF74ABE}" type="datetime1">
              <a:rPr lang="en-US"/>
              <a:pPr>
                <a:defRPr/>
              </a:pPr>
              <a:t>4/3/2019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CA4D0-5F74-4E34-B726-629B1979B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9776C-50CA-4288-B0FA-3B5963349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13D7B-0B76-4399-BE0B-723D3C97D0D7}" type="slidenum">
              <a:rPr lang="nb-NO" altLang="en-US"/>
              <a:pPr>
                <a:defRPr/>
              </a:pPr>
              <a:t>‹#›</a:t>
            </a:fld>
            <a:endParaRPr lang="nb-NO" altLang="en-US"/>
          </a:p>
        </p:txBody>
      </p:sp>
    </p:spTree>
    <p:extLst>
      <p:ext uri="{BB962C8B-B14F-4D97-AF65-F5344CB8AC3E}">
        <p14:creationId xmlns:p14="http://schemas.microsoft.com/office/powerpoint/2010/main" val="1351297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752601"/>
            <a:ext cx="2743200" cy="4373563"/>
          </a:xfrm>
        </p:spPr>
        <p:txBody>
          <a:bodyPr vert="eaVert"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38400" y="1752601"/>
            <a:ext cx="6197600" cy="4373563"/>
          </a:xfrm>
        </p:spPr>
        <p:txBody>
          <a:bodyPr vert="eaVert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A91B44-6940-4771-B9B2-0F492647E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805D7-7E46-454B-B973-54DC8BC3C5A1}" type="datetime1">
              <a:rPr lang="en-US"/>
              <a:pPr>
                <a:defRPr/>
              </a:pPr>
              <a:t>4/3/2019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04932-3636-423D-AFC5-17A4E31E0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C78CB-FB7D-46A2-9C21-526C15943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94526-4CCC-41D4-9C6D-E590405DBCBB}" type="slidenum">
              <a:rPr lang="nb-NO" altLang="en-US"/>
              <a:pPr>
                <a:defRPr/>
              </a:pPr>
              <a:t>‹#›</a:t>
            </a:fld>
            <a:endParaRPr lang="nb-NO" altLang="en-US"/>
          </a:p>
        </p:txBody>
      </p:sp>
    </p:spTree>
    <p:extLst>
      <p:ext uri="{BB962C8B-B14F-4D97-AF65-F5344CB8AC3E}">
        <p14:creationId xmlns:p14="http://schemas.microsoft.com/office/powerpoint/2010/main" val="204340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A4F40145-F7D1-4E46-A066-AC7391335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BC2DD9EF-6EAF-4139-96DA-38CE144C8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3A7D45-0063-4335-B18D-E0B37E3CD712}" type="datetime1">
              <a:rPr lang="en-US" smtClean="0"/>
              <a:pPr>
                <a:defRPr/>
              </a:pPr>
              <a:t>4/3/2019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F9E4BDAF-5B29-4864-9791-E3FCD7F95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94357603-F170-4336-94EF-AA4D0177E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DF7660-591E-4B8F-A7B0-D05DA0204F9F}" type="slidenum">
              <a:rPr lang="nb-NO" altLang="en-US" smtClean="0"/>
              <a:pPr>
                <a:defRPr/>
              </a:pPr>
              <a:t>‹#›</a:t>
            </a:fld>
            <a:endParaRPr lang="nb-NO" altLang="en-US"/>
          </a:p>
        </p:txBody>
      </p:sp>
    </p:spTree>
    <p:extLst>
      <p:ext uri="{BB962C8B-B14F-4D97-AF65-F5344CB8AC3E}">
        <p14:creationId xmlns:p14="http://schemas.microsoft.com/office/powerpoint/2010/main" val="1594882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4406901"/>
            <a:ext cx="8887885" cy="1362075"/>
          </a:xfrm>
        </p:spPr>
        <p:txBody>
          <a:bodyPr/>
          <a:lstStyle>
            <a:lvl1pPr algn="l">
              <a:defRPr sz="2400" b="1" cap="all"/>
            </a:lvl1pPr>
          </a:lstStyle>
          <a:p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Master </a:t>
            </a:r>
            <a:r>
              <a:rPr lang="nb-NO" err="1"/>
              <a:t>title</a:t>
            </a:r>
            <a:r>
              <a:rPr lang="nb-NO"/>
              <a:t> </a:t>
            </a:r>
            <a:r>
              <a:rPr lang="nb-NO" err="1"/>
              <a:t>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399" y="2906713"/>
            <a:ext cx="8887884" cy="1500187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Master </a:t>
            </a:r>
            <a:r>
              <a:rPr lang="nb-NO" err="1"/>
              <a:t>text</a:t>
            </a:r>
            <a:r>
              <a:rPr lang="nb-NO"/>
              <a:t> </a:t>
            </a:r>
            <a:r>
              <a:rPr lang="nb-NO" err="1"/>
              <a:t>styles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0B357-3592-42A5-B0F8-1EC02B872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11901-04DC-4687-BAE1-AE25FD397825}" type="datetime1">
              <a:rPr lang="en-US"/>
              <a:pPr>
                <a:defRPr/>
              </a:pPr>
              <a:t>4/3/2019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F91723-BB01-4607-BC09-ABD647216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E9490-5C5C-4C81-A0F7-676B6911A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BAC40-9A2E-4EA2-A0E3-700DA2D87A5C}" type="slidenum">
              <a:rPr lang="nb-NO" altLang="en-US"/>
              <a:pPr>
                <a:defRPr/>
              </a:pPr>
              <a:t>‹#›</a:t>
            </a:fld>
            <a:endParaRPr lang="nb-NO" altLang="en-US"/>
          </a:p>
        </p:txBody>
      </p:sp>
    </p:spTree>
    <p:extLst>
      <p:ext uri="{BB962C8B-B14F-4D97-AF65-F5344CB8AC3E}">
        <p14:creationId xmlns:p14="http://schemas.microsoft.com/office/powerpoint/2010/main" val="1485255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0" y="1600201"/>
            <a:ext cx="4267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38400" y="1600201"/>
            <a:ext cx="4267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Master </a:t>
            </a:r>
            <a:r>
              <a:rPr lang="nb-NO" err="1"/>
              <a:t>text</a:t>
            </a:r>
            <a:r>
              <a:rPr lang="nb-NO"/>
              <a:t> </a:t>
            </a:r>
            <a:r>
              <a:rPr lang="nb-NO" err="1"/>
              <a:t>styles</a:t>
            </a:r>
            <a:endParaRPr lang="nb-NO"/>
          </a:p>
          <a:p>
            <a:pPr lvl="1"/>
            <a:r>
              <a:rPr lang="nb-NO" err="1"/>
              <a:t>Second</a:t>
            </a:r>
            <a:r>
              <a:rPr lang="nb-NO"/>
              <a:t> </a:t>
            </a:r>
            <a:r>
              <a:rPr lang="nb-NO" err="1"/>
              <a:t>level</a:t>
            </a:r>
            <a:endParaRPr lang="nb-NO"/>
          </a:p>
          <a:p>
            <a:pPr lvl="2"/>
            <a:r>
              <a:rPr lang="nb-NO" err="1"/>
              <a:t>Third</a:t>
            </a:r>
            <a:r>
              <a:rPr lang="nb-NO"/>
              <a:t> </a:t>
            </a:r>
            <a:r>
              <a:rPr lang="nb-NO" err="1"/>
              <a:t>level</a:t>
            </a:r>
            <a:endParaRPr lang="nb-NO"/>
          </a:p>
          <a:p>
            <a:pPr lvl="3"/>
            <a:r>
              <a:rPr lang="nb-NO" err="1"/>
              <a:t>Fourth</a:t>
            </a:r>
            <a:r>
              <a:rPr lang="nb-NO"/>
              <a:t> </a:t>
            </a:r>
            <a:r>
              <a:rPr lang="nb-NO" err="1"/>
              <a:t>level</a:t>
            </a:r>
            <a:endParaRPr lang="nb-NO"/>
          </a:p>
          <a:p>
            <a:pPr lvl="4"/>
            <a:r>
              <a:rPr lang="nb-NO" err="1"/>
              <a:t>Fifth</a:t>
            </a:r>
            <a:r>
              <a:rPr lang="nb-NO"/>
              <a:t> </a:t>
            </a:r>
            <a:r>
              <a:rPr lang="nb-NO" err="1"/>
              <a:t>level</a:t>
            </a:r>
            <a:endParaRPr lang="nb-NO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5A6A044-B212-4F7E-A70B-759F8B068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D6D5A-A950-4DB0-8BC5-09368B76B831}" type="datetime1">
              <a:rPr lang="en-US"/>
              <a:pPr>
                <a:defRPr/>
              </a:pPr>
              <a:t>4/3/2019</a:t>
            </a:fld>
            <a:endParaRPr lang="nb-NO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DC67FF5-258F-40B6-9101-AB1C202EB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FB21A2B-E916-46D7-84EB-C7361C1A9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12F30-BBC5-4E1A-94AC-DE04321FE641}" type="slidenum">
              <a:rPr lang="nb-NO" altLang="en-US"/>
              <a:pPr>
                <a:defRPr/>
              </a:pPr>
              <a:t>‹#›</a:t>
            </a:fld>
            <a:endParaRPr lang="nb-NO" altLang="en-US"/>
          </a:p>
        </p:txBody>
      </p:sp>
    </p:spTree>
    <p:extLst>
      <p:ext uri="{BB962C8B-B14F-4D97-AF65-F5344CB8AC3E}">
        <p14:creationId xmlns:p14="http://schemas.microsoft.com/office/powerpoint/2010/main" val="278503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Master </a:t>
            </a:r>
            <a:r>
              <a:rPr lang="nb-NO" err="1"/>
              <a:t>title</a:t>
            </a:r>
            <a:r>
              <a:rPr lang="nb-NO"/>
              <a:t> </a:t>
            </a:r>
            <a:r>
              <a:rPr lang="nb-NO" err="1"/>
              <a:t>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1535113"/>
            <a:ext cx="4267200" cy="639763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Master </a:t>
            </a:r>
            <a:r>
              <a:rPr lang="nb-NO" err="1"/>
              <a:t>text</a:t>
            </a:r>
            <a:r>
              <a:rPr lang="nb-NO"/>
              <a:t> </a:t>
            </a:r>
            <a:r>
              <a:rPr lang="nb-NO" err="1"/>
              <a:t>styles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0" y="2174875"/>
            <a:ext cx="4267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Master </a:t>
            </a:r>
            <a:r>
              <a:rPr lang="nb-NO" err="1"/>
              <a:t>text</a:t>
            </a:r>
            <a:r>
              <a:rPr lang="nb-NO"/>
              <a:t> </a:t>
            </a:r>
            <a:r>
              <a:rPr lang="nb-NO" err="1"/>
              <a:t>styles</a:t>
            </a:r>
            <a:endParaRPr lang="nb-NO"/>
          </a:p>
          <a:p>
            <a:pPr lvl="1"/>
            <a:r>
              <a:rPr lang="nb-NO" err="1"/>
              <a:t>Second</a:t>
            </a:r>
            <a:r>
              <a:rPr lang="nb-NO"/>
              <a:t> </a:t>
            </a:r>
            <a:r>
              <a:rPr lang="nb-NO" err="1"/>
              <a:t>level</a:t>
            </a:r>
            <a:endParaRPr lang="nb-NO"/>
          </a:p>
          <a:p>
            <a:pPr lvl="2"/>
            <a:r>
              <a:rPr lang="nb-NO" err="1"/>
              <a:t>Third</a:t>
            </a:r>
            <a:r>
              <a:rPr lang="nb-NO"/>
              <a:t> </a:t>
            </a:r>
            <a:r>
              <a:rPr lang="nb-NO" err="1"/>
              <a:t>level</a:t>
            </a:r>
            <a:endParaRPr lang="nb-NO"/>
          </a:p>
          <a:p>
            <a:pPr lvl="3"/>
            <a:r>
              <a:rPr lang="nb-NO" err="1"/>
              <a:t>Fourth</a:t>
            </a:r>
            <a:r>
              <a:rPr lang="nb-NO"/>
              <a:t> </a:t>
            </a:r>
            <a:r>
              <a:rPr lang="nb-NO" err="1"/>
              <a:t>level</a:t>
            </a:r>
            <a:endParaRPr lang="nb-NO"/>
          </a:p>
          <a:p>
            <a:pPr lvl="4"/>
            <a:r>
              <a:rPr lang="nb-NO" err="1"/>
              <a:t>Fifth</a:t>
            </a:r>
            <a:r>
              <a:rPr lang="nb-NO"/>
              <a:t> </a:t>
            </a:r>
            <a:r>
              <a:rPr lang="nb-NO" err="1"/>
              <a:t>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315200" y="1535113"/>
            <a:ext cx="4267200" cy="63976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Master </a:t>
            </a:r>
            <a:r>
              <a:rPr lang="nb-NO" err="1"/>
              <a:t>text</a:t>
            </a:r>
            <a:r>
              <a:rPr lang="nb-NO"/>
              <a:t> </a:t>
            </a:r>
            <a:r>
              <a:rPr lang="nb-NO" err="1"/>
              <a:t>styles</a:t>
            </a:r>
            <a:endParaRPr lang="nb-NO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438400" y="2174875"/>
            <a:ext cx="4267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Click to </a:t>
            </a:r>
            <a:r>
              <a:rPr lang="nb-NO" err="1"/>
              <a:t>edit</a:t>
            </a:r>
            <a:r>
              <a:rPr lang="nb-NO"/>
              <a:t> Master </a:t>
            </a:r>
            <a:r>
              <a:rPr lang="nb-NO" err="1"/>
              <a:t>text</a:t>
            </a:r>
            <a:r>
              <a:rPr lang="nb-NO"/>
              <a:t> </a:t>
            </a:r>
            <a:r>
              <a:rPr lang="nb-NO" err="1"/>
              <a:t>styles</a:t>
            </a:r>
            <a:endParaRPr lang="nb-NO"/>
          </a:p>
          <a:p>
            <a:pPr lvl="1"/>
            <a:r>
              <a:rPr lang="nb-NO" err="1"/>
              <a:t>Second</a:t>
            </a:r>
            <a:r>
              <a:rPr lang="nb-NO"/>
              <a:t> </a:t>
            </a:r>
            <a:r>
              <a:rPr lang="nb-NO" err="1"/>
              <a:t>level</a:t>
            </a:r>
            <a:endParaRPr lang="nb-NO"/>
          </a:p>
          <a:p>
            <a:pPr lvl="2"/>
            <a:r>
              <a:rPr lang="nb-NO" err="1"/>
              <a:t>Third</a:t>
            </a:r>
            <a:r>
              <a:rPr lang="nb-NO"/>
              <a:t> </a:t>
            </a:r>
            <a:r>
              <a:rPr lang="nb-NO" err="1"/>
              <a:t>level</a:t>
            </a:r>
            <a:endParaRPr lang="nb-NO"/>
          </a:p>
          <a:p>
            <a:pPr lvl="3"/>
            <a:r>
              <a:rPr lang="nb-NO" err="1"/>
              <a:t>Fourth</a:t>
            </a:r>
            <a:r>
              <a:rPr lang="nb-NO"/>
              <a:t> </a:t>
            </a:r>
            <a:r>
              <a:rPr lang="nb-NO" err="1"/>
              <a:t>level</a:t>
            </a:r>
            <a:endParaRPr lang="nb-NO"/>
          </a:p>
          <a:p>
            <a:pPr lvl="4"/>
            <a:r>
              <a:rPr lang="nb-NO" err="1"/>
              <a:t>Fifth</a:t>
            </a:r>
            <a:r>
              <a:rPr lang="nb-NO"/>
              <a:t> </a:t>
            </a:r>
            <a:r>
              <a:rPr lang="nb-NO" err="1"/>
              <a:t>level</a:t>
            </a:r>
            <a:endParaRPr lang="nb-NO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7E62920-E31F-4219-90D4-136B0388C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08225-A931-4924-8AF9-809D5702D99B}" type="datetime1">
              <a:rPr lang="en-US"/>
              <a:pPr>
                <a:defRPr/>
              </a:pPr>
              <a:t>4/3/2019</a:t>
            </a:fld>
            <a:endParaRPr lang="nb-NO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F182B7A-1FCA-4BF1-80E0-F9E982533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C29E176-7CD8-4374-9754-5C49C32BA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638A0-C23F-41DC-B867-939A724DBEB8}" type="slidenum">
              <a:rPr lang="nb-NO" altLang="en-US"/>
              <a:pPr>
                <a:defRPr/>
              </a:pPr>
              <a:t>‹#›</a:t>
            </a:fld>
            <a:endParaRPr lang="nb-NO" altLang="en-US"/>
          </a:p>
        </p:txBody>
      </p:sp>
    </p:spTree>
    <p:extLst>
      <p:ext uri="{BB962C8B-B14F-4D97-AF65-F5344CB8AC3E}">
        <p14:creationId xmlns:p14="http://schemas.microsoft.com/office/powerpoint/2010/main" val="2907033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Master </a:t>
            </a:r>
            <a:r>
              <a:rPr lang="nb-NO" err="1"/>
              <a:t>title</a:t>
            </a:r>
            <a:r>
              <a:rPr lang="nb-NO"/>
              <a:t> </a:t>
            </a:r>
            <a:r>
              <a:rPr lang="nb-NO" err="1"/>
              <a:t>style</a:t>
            </a:r>
            <a:endParaRPr lang="nb-NO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135A088-13DA-4D5E-A639-CB21AA633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A8B26-B13B-4CD5-854F-645BEA359FE6}" type="datetime1">
              <a:rPr lang="en-US"/>
              <a:pPr>
                <a:defRPr/>
              </a:pPr>
              <a:t>4/3/2019</a:t>
            </a:fld>
            <a:endParaRPr lang="nb-NO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751A905-6556-4BAD-B56B-4276A0C57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A9C4134-5731-4399-8B5D-55480F096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1BFEE-3F62-4C89-AC3A-90BD4A3CFEE5}" type="slidenum">
              <a:rPr lang="nb-NO" altLang="en-US"/>
              <a:pPr>
                <a:defRPr/>
              </a:pPr>
              <a:t>‹#›</a:t>
            </a:fld>
            <a:endParaRPr lang="nb-NO" altLang="en-US"/>
          </a:p>
        </p:txBody>
      </p:sp>
    </p:spTree>
    <p:extLst>
      <p:ext uri="{BB962C8B-B14F-4D97-AF65-F5344CB8AC3E}">
        <p14:creationId xmlns:p14="http://schemas.microsoft.com/office/powerpoint/2010/main" val="705973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7E8146A-3D56-47D7-93FC-4C02F497F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7A3E7-7D25-4F46-96BF-A4D7DE8B5ACF}" type="datetime1">
              <a:rPr lang="en-US"/>
              <a:pPr>
                <a:defRPr/>
              </a:pPr>
              <a:t>4/3/2019</a:t>
            </a:fld>
            <a:endParaRPr lang="nb-NO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C603B96-C5AF-448F-B0A2-549772697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29315A9-017D-4D8F-9EDD-8C24BC84D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22061-B7AF-41DA-9418-D7EC48B21037}" type="slidenum">
              <a:rPr lang="nb-NO" altLang="en-US"/>
              <a:pPr>
                <a:defRPr/>
              </a:pPr>
              <a:t>‹#›</a:t>
            </a:fld>
            <a:endParaRPr lang="nb-NO" altLang="en-US"/>
          </a:p>
        </p:txBody>
      </p:sp>
    </p:spTree>
    <p:extLst>
      <p:ext uri="{BB962C8B-B14F-4D97-AF65-F5344CB8AC3E}">
        <p14:creationId xmlns:p14="http://schemas.microsoft.com/office/powerpoint/2010/main" val="1408832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1" y="1752600"/>
            <a:ext cx="3454400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9200" y="1752601"/>
            <a:ext cx="5283200" cy="4373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Master </a:t>
            </a:r>
            <a:r>
              <a:rPr lang="nb-NO" err="1"/>
              <a:t>text</a:t>
            </a:r>
            <a:r>
              <a:rPr lang="nb-NO"/>
              <a:t> </a:t>
            </a:r>
            <a:r>
              <a:rPr lang="nb-NO" err="1"/>
              <a:t>styles</a:t>
            </a:r>
            <a:endParaRPr lang="nb-NO"/>
          </a:p>
          <a:p>
            <a:pPr lvl="1"/>
            <a:r>
              <a:rPr lang="nb-NO" err="1"/>
              <a:t>Second</a:t>
            </a:r>
            <a:r>
              <a:rPr lang="nb-NO"/>
              <a:t> </a:t>
            </a:r>
            <a:r>
              <a:rPr lang="nb-NO" err="1"/>
              <a:t>level</a:t>
            </a:r>
            <a:endParaRPr lang="nb-NO"/>
          </a:p>
          <a:p>
            <a:pPr lvl="2"/>
            <a:r>
              <a:rPr lang="nb-NO" err="1"/>
              <a:t>Third</a:t>
            </a:r>
            <a:r>
              <a:rPr lang="nb-NO"/>
              <a:t> </a:t>
            </a:r>
            <a:r>
              <a:rPr lang="nb-NO" err="1"/>
              <a:t>level</a:t>
            </a:r>
            <a:endParaRPr lang="nb-NO"/>
          </a:p>
          <a:p>
            <a:pPr lvl="3"/>
            <a:r>
              <a:rPr lang="nb-NO" err="1"/>
              <a:t>Fourth</a:t>
            </a:r>
            <a:r>
              <a:rPr lang="nb-NO"/>
              <a:t> </a:t>
            </a:r>
            <a:r>
              <a:rPr lang="nb-NO" err="1"/>
              <a:t>level</a:t>
            </a:r>
            <a:endParaRPr lang="nb-NO"/>
          </a:p>
          <a:p>
            <a:pPr lvl="4"/>
            <a:r>
              <a:rPr lang="nb-NO" err="1"/>
              <a:t>Fifth</a:t>
            </a:r>
            <a:r>
              <a:rPr lang="nb-NO"/>
              <a:t> </a:t>
            </a:r>
            <a:r>
              <a:rPr lang="nb-NO" err="1"/>
              <a:t>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3" y="3124201"/>
            <a:ext cx="3454400" cy="30019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Click to </a:t>
            </a:r>
            <a:r>
              <a:rPr lang="nb-NO" err="1"/>
              <a:t>edit</a:t>
            </a:r>
            <a:r>
              <a:rPr lang="nb-NO"/>
              <a:t> Master </a:t>
            </a:r>
            <a:r>
              <a:rPr lang="nb-NO" err="1"/>
              <a:t>text</a:t>
            </a:r>
            <a:r>
              <a:rPr lang="nb-NO"/>
              <a:t> </a:t>
            </a:r>
            <a:r>
              <a:rPr lang="nb-NO" err="1"/>
              <a:t>styles</a:t>
            </a:r>
            <a:endParaRPr lang="nb-NO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13B34A0-C2DE-457C-942A-DB9D5E988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F7DF3-939C-4C02-ADE1-EEB75EBD433E}" type="datetime1">
              <a:rPr lang="en-US"/>
              <a:pPr>
                <a:defRPr/>
              </a:pPr>
              <a:t>4/3/2019</a:t>
            </a:fld>
            <a:endParaRPr lang="nb-NO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C49CF2A-9205-469E-8D16-929836647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97D0A5B-EEC1-4E36-A4E2-C1D5E5790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3B39B-E811-4824-962E-AA657E80C071}" type="slidenum">
              <a:rPr lang="nb-NO" altLang="en-US"/>
              <a:pPr>
                <a:defRPr/>
              </a:pPr>
              <a:t>‹#›</a:t>
            </a:fld>
            <a:endParaRPr lang="nb-NO" altLang="en-US"/>
          </a:p>
        </p:txBody>
      </p:sp>
    </p:spTree>
    <p:extLst>
      <p:ext uri="{BB962C8B-B14F-4D97-AF65-F5344CB8AC3E}">
        <p14:creationId xmlns:p14="http://schemas.microsoft.com/office/powerpoint/2010/main" val="2510453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9192683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676402"/>
            <a:ext cx="9192683" cy="30511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9192683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A8DBFF5-DCD2-428F-A794-A8250BA7C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266F4-32CD-48D9-9CA8-5A227F21A071}" type="datetime1">
              <a:rPr lang="en-US"/>
              <a:pPr>
                <a:defRPr/>
              </a:pPr>
              <a:t>4/3/2019</a:t>
            </a:fld>
            <a:endParaRPr lang="nb-NO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1628CEC-6428-45E0-8A47-353122C31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4C36C3F-4693-47EB-8A34-C1E09CCF3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EDCA1-D37F-46A3-94EB-6575A6E5465E}" type="slidenum">
              <a:rPr lang="nb-NO" altLang="en-US"/>
              <a:pPr>
                <a:defRPr/>
              </a:pPr>
              <a:t>‹#›</a:t>
            </a:fld>
            <a:endParaRPr lang="nb-NO" altLang="en-US"/>
          </a:p>
        </p:txBody>
      </p:sp>
    </p:spTree>
    <p:extLst>
      <p:ext uri="{BB962C8B-B14F-4D97-AF65-F5344CB8AC3E}">
        <p14:creationId xmlns:p14="http://schemas.microsoft.com/office/powerpoint/2010/main" val="420559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BEAB6BD-F73C-4A6A-88CF-E3DFCEBC1F4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438400" y="533401"/>
            <a:ext cx="9144000" cy="884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</a:t>
            </a:r>
            <a:br>
              <a:rPr lang="nb-NO" altLang="en-US"/>
            </a:br>
            <a:r>
              <a:rPr lang="en-US" altLang="en-US"/>
              <a:t>edit Master title style</a:t>
            </a:r>
            <a:endParaRPr lang="nb-NO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1C0A622-4B5E-48CF-8494-7CC840D4AD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438400" y="1600201"/>
            <a:ext cx="9144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nb-NO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1B2FF-B13A-4A19-B70F-3B08EAF235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37600" y="6416676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00B6E3"/>
                </a:solidFill>
                <a:latin typeface="Georgia" pitchFamily="18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fld id="{953A7D45-0063-4335-B18D-E0B37E3CD712}" type="datetime1">
              <a:rPr lang="en-US"/>
              <a:pPr>
                <a:defRPr/>
              </a:pPr>
              <a:t>4/3/2019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0E470-EFC0-465D-BF03-75B1991C92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0" y="6416676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chemeClr val="tx2"/>
                </a:solidFill>
                <a:latin typeface="Georgia" pitchFamily="18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D888E-2726-4015-BD81-85EED2D709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20800" y="6416676"/>
            <a:ext cx="1117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B6E3"/>
                </a:solidFill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A0DF7660-591E-4B8F-A7B0-D05DA0204F9F}" type="slidenum">
              <a:rPr lang="nb-NO" altLang="en-US"/>
              <a:pPr>
                <a:defRPr/>
              </a:pPr>
              <a:t>‹#›</a:t>
            </a:fld>
            <a:endParaRPr lang="nb-NO" alt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978C2D1-23C2-445F-B60B-4D68548C010A}"/>
              </a:ext>
            </a:extLst>
          </p:cNvPr>
          <p:cNvCxnSpPr/>
          <p:nvPr/>
        </p:nvCxnSpPr>
        <p:spPr>
          <a:xfrm>
            <a:off x="2438400" y="608015"/>
            <a:ext cx="9144000" cy="1587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AC4117B-0D34-43DD-85E1-5D50CB87B523}"/>
              </a:ext>
            </a:extLst>
          </p:cNvPr>
          <p:cNvCxnSpPr/>
          <p:nvPr/>
        </p:nvCxnSpPr>
        <p:spPr>
          <a:xfrm>
            <a:off x="2438400" y="971551"/>
            <a:ext cx="9144000" cy="1588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757694E-9346-4A87-ACEE-E980B8AF8FBF}"/>
              </a:ext>
            </a:extLst>
          </p:cNvPr>
          <p:cNvCxnSpPr/>
          <p:nvPr/>
        </p:nvCxnSpPr>
        <p:spPr>
          <a:xfrm>
            <a:off x="2438400" y="1349375"/>
            <a:ext cx="9144000" cy="1588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E78C0B7-72D2-4F9E-B8C8-FF93B1DF5DB7}"/>
              </a:ext>
            </a:extLst>
          </p:cNvPr>
          <p:cNvCxnSpPr/>
          <p:nvPr/>
        </p:nvCxnSpPr>
        <p:spPr>
          <a:xfrm flipV="1">
            <a:off x="609600" y="6473825"/>
            <a:ext cx="10972800" cy="19051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35" name="Picture 18" descr="nsf_flaggstripe_powerpoint.png">
            <a:extLst>
              <a:ext uri="{FF2B5EF4-FFF2-40B4-BE49-F238E27FC236}">
                <a16:creationId xmlns:a16="http://schemas.microsoft.com/office/drawing/2014/main" id="{C90EBEEE-4D55-42F4-BEF3-784AF678D46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769" y="0"/>
            <a:ext cx="209551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9" descr="nsf_logo_liten_powerpoint.png">
            <a:extLst>
              <a:ext uri="{FF2B5EF4-FFF2-40B4-BE49-F238E27FC236}">
                <a16:creationId xmlns:a16="http://schemas.microsoft.com/office/drawing/2014/main" id="{BA6759B0-F840-4048-A0E4-6A296F3F9FD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86" y="609601"/>
            <a:ext cx="119803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l" defTabSz="457189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2"/>
          </a:solidFill>
          <a:latin typeface="+mj-lt"/>
          <a:ea typeface="ＭＳ Ｐゴシック" pitchFamily="-65" charset="-128"/>
          <a:cs typeface="+mj-cs"/>
        </a:defRPr>
      </a:lvl1pPr>
      <a:lvl2pPr algn="l" defTabSz="457189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ea typeface="ＭＳ Ｐゴシック" pitchFamily="-65" charset="-128"/>
        </a:defRPr>
      </a:lvl2pPr>
      <a:lvl3pPr algn="l" defTabSz="457189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ea typeface="ＭＳ Ｐゴシック" pitchFamily="-65" charset="-128"/>
        </a:defRPr>
      </a:lvl3pPr>
      <a:lvl4pPr algn="l" defTabSz="457189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ea typeface="ＭＳ Ｐゴシック" pitchFamily="-65" charset="-128"/>
        </a:defRPr>
      </a:lvl4pPr>
      <a:lvl5pPr algn="l" defTabSz="457189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ea typeface="ＭＳ Ｐゴシック" pitchFamily="-65" charset="-128"/>
        </a:defRPr>
      </a:lvl5pPr>
      <a:lvl6pPr marL="457189" algn="l" defTabSz="457189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ea typeface="ＭＳ Ｐゴシック" pitchFamily="-65" charset="-128"/>
        </a:defRPr>
      </a:lvl6pPr>
      <a:lvl7pPr marL="914377" algn="l" defTabSz="457189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ea typeface="ＭＳ Ｐゴシック" pitchFamily="-65" charset="-128"/>
        </a:defRPr>
      </a:lvl7pPr>
      <a:lvl8pPr marL="1371566" algn="l" defTabSz="457189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ea typeface="ＭＳ Ｐゴシック" pitchFamily="-65" charset="-128"/>
        </a:defRPr>
      </a:lvl8pPr>
      <a:lvl9pPr marL="1828754" algn="l" defTabSz="457189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ea typeface="ＭＳ Ｐゴシック" pitchFamily="-65" charset="-128"/>
        </a:defRPr>
      </a:lvl9pPr>
    </p:titleStyle>
    <p:bodyStyle>
      <a:lvl1pPr marL="342891" indent="-342891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folHlink"/>
          </a:solidFill>
          <a:latin typeface="+mn-lt"/>
          <a:ea typeface="ＭＳ Ｐゴシック" pitchFamily="-65" charset="-128"/>
          <a:cs typeface="+mn-cs"/>
        </a:defRPr>
      </a:lvl1pPr>
      <a:lvl2pPr marL="742932" indent="-28574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folHlink"/>
          </a:solidFill>
          <a:latin typeface="+mn-lt"/>
          <a:ea typeface="ＭＳ Ｐゴシック" pitchFamily="-65" charset="-128"/>
          <a:cs typeface="+mn-cs"/>
        </a:defRPr>
      </a:lvl2pPr>
      <a:lvl3pPr marL="1142971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folHlink"/>
          </a:solidFill>
          <a:latin typeface="+mn-lt"/>
          <a:ea typeface="ＭＳ Ｐゴシック" pitchFamily="-65" charset="-128"/>
          <a:cs typeface="+mn-cs"/>
        </a:defRPr>
      </a:lvl3pPr>
      <a:lvl4pPr marL="1600160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folHlink"/>
          </a:solidFill>
          <a:latin typeface="+mn-lt"/>
          <a:ea typeface="ＭＳ Ｐゴシック" pitchFamily="-65" charset="-128"/>
          <a:cs typeface="+mn-cs"/>
        </a:defRPr>
      </a:lvl4pPr>
      <a:lvl5pPr marL="2057349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folHlink"/>
          </a:solidFill>
          <a:latin typeface="+mn-lt"/>
          <a:ea typeface="ＭＳ Ｐゴシック" pitchFamily="-65" charset="-128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>
            <a:extLst>
              <a:ext uri="{FF2B5EF4-FFF2-40B4-BE49-F238E27FC236}">
                <a16:creationId xmlns:a16="http://schemas.microsoft.com/office/drawing/2014/main" id="{24B840C4-73CE-4D27-9851-C8765E0F7C5D}"/>
              </a:ext>
            </a:extLst>
          </p:cNvPr>
          <p:cNvSpPr txBox="1"/>
          <p:nvPr/>
        </p:nvSpPr>
        <p:spPr>
          <a:xfrm>
            <a:off x="690769" y="4035286"/>
            <a:ext cx="108104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800" b="1" dirty="0">
                <a:solidFill>
                  <a:srgbClr val="939495"/>
                </a:solidFill>
              </a:rPr>
              <a:t>T</a:t>
            </a:r>
            <a:r>
              <a:rPr lang="nb-NO" sz="5400" b="1" dirty="0">
                <a:solidFill>
                  <a:srgbClr val="939495"/>
                </a:solidFill>
              </a:rPr>
              <a:t>EMAKVELD</a:t>
            </a:r>
            <a:r>
              <a:rPr lang="nb-NO" sz="5400" b="1" dirty="0">
                <a:solidFill>
                  <a:srgbClr val="38B6E3"/>
                </a:solidFill>
              </a:rPr>
              <a:t> </a:t>
            </a:r>
            <a:r>
              <a:rPr lang="nb-NO" sz="8800" b="1" dirty="0">
                <a:solidFill>
                  <a:srgbClr val="38B6E3"/>
                </a:solidFill>
              </a:rPr>
              <a:t>R</a:t>
            </a:r>
            <a:r>
              <a:rPr lang="nb-NO" sz="5400" b="1" dirty="0">
                <a:solidFill>
                  <a:srgbClr val="38B6E3"/>
                </a:solidFill>
              </a:rPr>
              <a:t>EKRUTTERING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1C722949-E158-4CF3-8B92-9ECD72D106E9}"/>
              </a:ext>
            </a:extLst>
          </p:cNvPr>
          <p:cNvSpPr/>
          <p:nvPr/>
        </p:nvSpPr>
        <p:spPr>
          <a:xfrm>
            <a:off x="168965" y="0"/>
            <a:ext cx="11834193" cy="1977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pic>
        <p:nvPicPr>
          <p:cNvPr id="6" name="Picture 5" descr="NSF logo ny design">
            <a:extLst>
              <a:ext uri="{FF2B5EF4-FFF2-40B4-BE49-F238E27FC236}">
                <a16:creationId xmlns:a16="http://schemas.microsoft.com/office/drawing/2014/main" id="{62C0041C-0A36-42C9-AE2A-612F13EC4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356" y="751566"/>
            <a:ext cx="3479165" cy="2452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B3D8C46-B787-4B25-B392-886F00D33AEB}"/>
              </a:ext>
            </a:extLst>
          </p:cNvPr>
          <p:cNvSpPr/>
          <p:nvPr/>
        </p:nvSpPr>
        <p:spPr>
          <a:xfrm>
            <a:off x="1928193" y="464401"/>
            <a:ext cx="10084904" cy="1977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1E7358D4-4A4D-45DB-BDA6-84B98D5FAB2E}"/>
              </a:ext>
            </a:extLst>
          </p:cNvPr>
          <p:cNvSpPr/>
          <p:nvPr/>
        </p:nvSpPr>
        <p:spPr>
          <a:xfrm>
            <a:off x="526771" y="1560309"/>
            <a:ext cx="11082131" cy="9842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200" b="1" dirty="0"/>
              <a:t>Hvorfor skal vi rekruttere flere medlemmer?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558524DC-894F-4068-B355-0601CDB8C307}"/>
              </a:ext>
            </a:extLst>
          </p:cNvPr>
          <p:cNvSpPr txBox="1"/>
          <p:nvPr/>
        </p:nvSpPr>
        <p:spPr>
          <a:xfrm>
            <a:off x="2140226" y="717543"/>
            <a:ext cx="6894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>
                <a:solidFill>
                  <a:srgbClr val="38B6E3"/>
                </a:solidFill>
              </a:rPr>
              <a:t>Knekk rekrutteringskoden</a:t>
            </a:r>
          </a:p>
        </p:txBody>
      </p:sp>
    </p:spTree>
    <p:extLst>
      <p:ext uri="{BB962C8B-B14F-4D97-AF65-F5344CB8AC3E}">
        <p14:creationId xmlns:p14="http://schemas.microsoft.com/office/powerpoint/2010/main" val="1855578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F8B801B0-31A2-469C-BF90-8C26F864B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9007" y="5674551"/>
            <a:ext cx="9167191" cy="974036"/>
          </a:xfrm>
        </p:spPr>
        <p:txBody>
          <a:bodyPr/>
          <a:lstStyle/>
          <a:p>
            <a:pPr marL="0" indent="0" algn="ctr">
              <a:buNone/>
            </a:pPr>
            <a:r>
              <a:rPr lang="nb-NO" sz="2000" dirty="0"/>
              <a:t>Uten en felles forståelse for </a:t>
            </a:r>
            <a:r>
              <a:rPr lang="nb-NO" sz="2000" i="1" dirty="0">
                <a:solidFill>
                  <a:srgbClr val="38B6E3"/>
                </a:solidFill>
              </a:rPr>
              <a:t>hvorfor</a:t>
            </a:r>
            <a:r>
              <a:rPr lang="nb-NO" sz="2000" dirty="0"/>
              <a:t> vi skal rekruttere flere medlemmer i eget idrettslag er det vanskelig å samles om en felles retning i rekrutteringsarbeidet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B761B624-C7DF-446A-827F-BF2CC378C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4" descr="Lyspære">
            <a:extLst>
              <a:ext uri="{FF2B5EF4-FFF2-40B4-BE49-F238E27FC236}">
                <a16:creationId xmlns:a16="http://schemas.microsoft.com/office/drawing/2014/main" id="{98973030-C501-4ABE-9CAC-72D0FFF9E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202094" y="2648433"/>
            <a:ext cx="2136913" cy="213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752A1139-FE71-4860-93D7-3631EFF26FE8}"/>
              </a:ext>
            </a:extLst>
          </p:cNvPr>
          <p:cNvSpPr/>
          <p:nvPr/>
        </p:nvSpPr>
        <p:spPr>
          <a:xfrm>
            <a:off x="2339007" y="427382"/>
            <a:ext cx="9664151" cy="11032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6" name="Plassholder for innhold 1">
            <a:extLst>
              <a:ext uri="{FF2B5EF4-FFF2-40B4-BE49-F238E27FC236}">
                <a16:creationId xmlns:a16="http://schemas.microsoft.com/office/drawing/2014/main" id="{3DCF4FFF-1068-487C-9AE4-A158228A8BCC}"/>
              </a:ext>
            </a:extLst>
          </p:cNvPr>
          <p:cNvSpPr txBox="1">
            <a:spLocks/>
          </p:cNvSpPr>
          <p:nvPr/>
        </p:nvSpPr>
        <p:spPr bwMode="auto">
          <a:xfrm>
            <a:off x="2339007" y="2556322"/>
            <a:ext cx="8772941" cy="232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91" indent="-342891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folHlink"/>
                </a:solidFill>
                <a:latin typeface="+mn-lt"/>
                <a:ea typeface="ＭＳ Ｐゴシック" pitchFamily="-65" charset="-128"/>
                <a:cs typeface="+mn-cs"/>
              </a:defRPr>
            </a:lvl1pPr>
            <a:lvl2pPr marL="742932" indent="-285744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folHlink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2971" indent="-228594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folHlink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160" indent="-228594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folHlink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349" indent="-228594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folHlink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b-NO" b="1" dirty="0"/>
              <a:t>TIPS!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nb-NO" dirty="0"/>
          </a:p>
          <a:p>
            <a:r>
              <a:rPr lang="nb-NO" dirty="0"/>
              <a:t>Knytt rekrutteringsarbeidet til klubbens verdier </a:t>
            </a:r>
          </a:p>
          <a:p>
            <a:r>
              <a:rPr lang="nb-NO" dirty="0"/>
              <a:t>Sørg for at hele klubben har det samme motivet for å rekruttere flere medlemmer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53418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B3D8C46-B787-4B25-B392-886F00D33AEB}"/>
              </a:ext>
            </a:extLst>
          </p:cNvPr>
          <p:cNvSpPr/>
          <p:nvPr/>
        </p:nvSpPr>
        <p:spPr>
          <a:xfrm>
            <a:off x="1928193" y="464401"/>
            <a:ext cx="10084904" cy="1977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1E7358D4-4A4D-45DB-BDA6-84B98D5FAB2E}"/>
              </a:ext>
            </a:extLst>
          </p:cNvPr>
          <p:cNvSpPr/>
          <p:nvPr/>
        </p:nvSpPr>
        <p:spPr>
          <a:xfrm>
            <a:off x="526771" y="1560309"/>
            <a:ext cx="11082131" cy="984267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200" b="1" dirty="0"/>
              <a:t>Hvorfor skal vi rekruttere flere medlemmer?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3AA46BE1-94E5-4EBD-8349-7975CA2DD54A}"/>
              </a:ext>
            </a:extLst>
          </p:cNvPr>
          <p:cNvSpPr/>
          <p:nvPr/>
        </p:nvSpPr>
        <p:spPr>
          <a:xfrm>
            <a:off x="526772" y="2793377"/>
            <a:ext cx="3637721" cy="9440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200" dirty="0"/>
              <a:t>Hvem er målgruppen?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A82F47C-81EB-4C7B-9F2D-CD6C3DE34B0F}"/>
              </a:ext>
            </a:extLst>
          </p:cNvPr>
          <p:cNvSpPr/>
          <p:nvPr/>
        </p:nvSpPr>
        <p:spPr>
          <a:xfrm>
            <a:off x="531740" y="3995209"/>
            <a:ext cx="3627781" cy="9440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200" dirty="0"/>
              <a:t>Hva skal målgruppen rekrutteres til?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558524DC-894F-4068-B355-0601CDB8C307}"/>
              </a:ext>
            </a:extLst>
          </p:cNvPr>
          <p:cNvSpPr txBox="1"/>
          <p:nvPr/>
        </p:nvSpPr>
        <p:spPr>
          <a:xfrm>
            <a:off x="2140226" y="717543"/>
            <a:ext cx="6894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>
                <a:solidFill>
                  <a:srgbClr val="38B6E3"/>
                </a:solidFill>
              </a:rPr>
              <a:t>Knekk rekrutteringskoden</a:t>
            </a:r>
          </a:p>
        </p:txBody>
      </p:sp>
      <p:cxnSp>
        <p:nvCxnSpPr>
          <p:cNvPr id="16" name="Rett linje 15">
            <a:extLst>
              <a:ext uri="{FF2B5EF4-FFF2-40B4-BE49-F238E27FC236}">
                <a16:creationId xmlns:a16="http://schemas.microsoft.com/office/drawing/2014/main" id="{F2328BE1-CBC2-469C-9DF8-9D50959EA90E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 flipH="1">
            <a:off x="2345632" y="2544577"/>
            <a:ext cx="3722205" cy="248801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2" name="Rett linje 21">
            <a:extLst>
              <a:ext uri="{FF2B5EF4-FFF2-40B4-BE49-F238E27FC236}">
                <a16:creationId xmlns:a16="http://schemas.microsoft.com/office/drawing/2014/main" id="{B4749473-AF7B-4522-8591-D3E78ED02FC4}"/>
              </a:ext>
            </a:extLst>
          </p:cNvPr>
          <p:cNvCxnSpPr>
            <a:stCxn id="5" idx="2"/>
            <a:endCxn id="6" idx="0"/>
          </p:cNvCxnSpPr>
          <p:nvPr/>
        </p:nvCxnSpPr>
        <p:spPr>
          <a:xfrm flipH="1">
            <a:off x="2345632" y="3737381"/>
            <a:ext cx="1" cy="257831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538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B761B624-C7DF-446A-827F-BF2CC378C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4" descr="Lyspære">
            <a:extLst>
              <a:ext uri="{FF2B5EF4-FFF2-40B4-BE49-F238E27FC236}">
                <a16:creationId xmlns:a16="http://schemas.microsoft.com/office/drawing/2014/main" id="{98973030-C501-4ABE-9CAC-72D0FFF9E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202094" y="2648433"/>
            <a:ext cx="2136913" cy="213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22670983-31A4-40E2-BCD8-AA86EB5528F2}"/>
              </a:ext>
            </a:extLst>
          </p:cNvPr>
          <p:cNvSpPr/>
          <p:nvPr/>
        </p:nvSpPr>
        <p:spPr>
          <a:xfrm>
            <a:off x="2339007" y="427382"/>
            <a:ext cx="9664151" cy="11032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6" name="Plassholder for innhold 1">
            <a:extLst>
              <a:ext uri="{FF2B5EF4-FFF2-40B4-BE49-F238E27FC236}">
                <a16:creationId xmlns:a16="http://schemas.microsoft.com/office/drawing/2014/main" id="{E61AA86E-634E-4D19-BF8B-477C660F09F1}"/>
              </a:ext>
            </a:extLst>
          </p:cNvPr>
          <p:cNvSpPr txBox="1">
            <a:spLocks/>
          </p:cNvSpPr>
          <p:nvPr/>
        </p:nvSpPr>
        <p:spPr bwMode="auto">
          <a:xfrm>
            <a:off x="1858618" y="5317435"/>
            <a:ext cx="9624392" cy="1395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91" indent="-342891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folHlink"/>
                </a:solidFill>
                <a:latin typeface="+mn-lt"/>
                <a:ea typeface="ＭＳ Ｐゴシック" pitchFamily="-65" charset="-128"/>
                <a:cs typeface="+mn-cs"/>
              </a:defRPr>
            </a:lvl1pPr>
            <a:lvl2pPr marL="742932" indent="-285744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folHlink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2971" indent="-228594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folHlink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160" indent="-228594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folHlink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349" indent="-228594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folHlink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b-NO" sz="2000" dirty="0"/>
              <a:t>For å kommunisere mest mulig relevant informasjon må </a:t>
            </a:r>
            <a:r>
              <a:rPr lang="nb-NO" sz="2000" i="1" dirty="0">
                <a:solidFill>
                  <a:srgbClr val="38B6E3"/>
                </a:solidFill>
              </a:rPr>
              <a:t>målgruppen</a:t>
            </a:r>
            <a:r>
              <a:rPr lang="nb-NO" sz="2000" b="1" i="1" dirty="0"/>
              <a:t> </a:t>
            </a:r>
            <a:r>
              <a:rPr lang="nb-NO" sz="2000" dirty="0"/>
              <a:t>defineres.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b-NO" sz="2000" dirty="0"/>
              <a:t>For at målgruppen skal finne informasjonen interessant må </a:t>
            </a:r>
            <a:r>
              <a:rPr lang="nb-NO" sz="2000" i="1" dirty="0">
                <a:solidFill>
                  <a:srgbClr val="38B6E3"/>
                </a:solidFill>
              </a:rPr>
              <a:t>aktivitetstilbudet</a:t>
            </a:r>
            <a:r>
              <a:rPr lang="nb-NO" sz="2000" i="1" dirty="0"/>
              <a:t> </a:t>
            </a:r>
            <a:r>
              <a:rPr lang="nb-NO" sz="2000" dirty="0"/>
              <a:t>være attraktivt og spennende for både barn og foreldre</a:t>
            </a:r>
          </a:p>
        </p:txBody>
      </p:sp>
      <p:sp>
        <p:nvSpPr>
          <p:cNvPr id="7" name="Plassholder for innhold 1">
            <a:extLst>
              <a:ext uri="{FF2B5EF4-FFF2-40B4-BE49-F238E27FC236}">
                <a16:creationId xmlns:a16="http://schemas.microsoft.com/office/drawing/2014/main" id="{D50547D5-AA3C-4A34-88EA-D837B0CE4306}"/>
              </a:ext>
            </a:extLst>
          </p:cNvPr>
          <p:cNvSpPr txBox="1">
            <a:spLocks/>
          </p:cNvSpPr>
          <p:nvPr/>
        </p:nvSpPr>
        <p:spPr bwMode="auto">
          <a:xfrm>
            <a:off x="2339007" y="2268086"/>
            <a:ext cx="8772941" cy="264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91" indent="-342891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folHlink"/>
                </a:solidFill>
                <a:latin typeface="+mn-lt"/>
                <a:ea typeface="ＭＳ Ｐゴシック" pitchFamily="-65" charset="-128"/>
                <a:cs typeface="+mn-cs"/>
              </a:defRPr>
            </a:lvl1pPr>
            <a:lvl2pPr marL="742932" indent="-285744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folHlink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2971" indent="-228594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folHlink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160" indent="-228594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folHlink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349" indent="-228594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folHlink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b-NO" b="1" dirty="0"/>
              <a:t>TIPS!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nb-NO" dirty="0"/>
          </a:p>
          <a:p>
            <a:r>
              <a:rPr lang="nb-NO" dirty="0"/>
              <a:t>Om dagens aktivitetstilbud har for høy inngangsterskel bør det vurderes om et eget rekrutteringstilbud bør opprettes</a:t>
            </a:r>
          </a:p>
          <a:p>
            <a:r>
              <a:rPr lang="nb-NO" dirty="0"/>
              <a:t>I kommunikasjonen er det helt avgjørende å benytte riktige kanaler i forhold til målgruppen 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1886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B3D8C46-B787-4B25-B392-886F00D33AEB}"/>
              </a:ext>
            </a:extLst>
          </p:cNvPr>
          <p:cNvSpPr/>
          <p:nvPr/>
        </p:nvSpPr>
        <p:spPr>
          <a:xfrm>
            <a:off x="1928193" y="464401"/>
            <a:ext cx="10084904" cy="1977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1E7358D4-4A4D-45DB-BDA6-84B98D5FAB2E}"/>
              </a:ext>
            </a:extLst>
          </p:cNvPr>
          <p:cNvSpPr/>
          <p:nvPr/>
        </p:nvSpPr>
        <p:spPr>
          <a:xfrm>
            <a:off x="526771" y="1560309"/>
            <a:ext cx="11082131" cy="984267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200" b="1" dirty="0"/>
              <a:t>Hvorfor skal vi rekruttere flere medlemmer?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3AA46BE1-94E5-4EBD-8349-7975CA2DD54A}"/>
              </a:ext>
            </a:extLst>
          </p:cNvPr>
          <p:cNvSpPr/>
          <p:nvPr/>
        </p:nvSpPr>
        <p:spPr>
          <a:xfrm>
            <a:off x="526772" y="2793377"/>
            <a:ext cx="3637721" cy="944003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200" dirty="0"/>
              <a:t>Hvem er målgruppen?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A82F47C-81EB-4C7B-9F2D-CD6C3DE34B0F}"/>
              </a:ext>
            </a:extLst>
          </p:cNvPr>
          <p:cNvSpPr/>
          <p:nvPr/>
        </p:nvSpPr>
        <p:spPr>
          <a:xfrm>
            <a:off x="531740" y="3995209"/>
            <a:ext cx="3627781" cy="944003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200" dirty="0"/>
              <a:t>Hva skal målgruppen rekrutteres til?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558524DC-894F-4068-B355-0601CDB8C307}"/>
              </a:ext>
            </a:extLst>
          </p:cNvPr>
          <p:cNvSpPr txBox="1"/>
          <p:nvPr/>
        </p:nvSpPr>
        <p:spPr>
          <a:xfrm>
            <a:off x="2140226" y="717543"/>
            <a:ext cx="6894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>
                <a:solidFill>
                  <a:srgbClr val="38B6E3"/>
                </a:solidFill>
              </a:rPr>
              <a:t>Knekk rekrutteringskoden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33DEF70-5C7A-43E4-8840-4E3BC1DD215C}"/>
              </a:ext>
            </a:extLst>
          </p:cNvPr>
          <p:cNvSpPr/>
          <p:nvPr/>
        </p:nvSpPr>
        <p:spPr>
          <a:xfrm>
            <a:off x="4253946" y="2793216"/>
            <a:ext cx="3627783" cy="9440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200" dirty="0"/>
              <a:t>Hvem har ansvar for rekrutteringsarbeidet?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9514E87-BD79-4F49-A983-F2EE1B33A86D}"/>
              </a:ext>
            </a:extLst>
          </p:cNvPr>
          <p:cNvSpPr/>
          <p:nvPr/>
        </p:nvSpPr>
        <p:spPr>
          <a:xfrm>
            <a:off x="4251461" y="3995209"/>
            <a:ext cx="3637721" cy="9440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200" dirty="0"/>
              <a:t>Når skal rekrutteringen gjennomføres?</a:t>
            </a:r>
          </a:p>
        </p:txBody>
      </p:sp>
      <p:cxnSp>
        <p:nvCxnSpPr>
          <p:cNvPr id="16" name="Rett linje 15">
            <a:extLst>
              <a:ext uri="{FF2B5EF4-FFF2-40B4-BE49-F238E27FC236}">
                <a16:creationId xmlns:a16="http://schemas.microsoft.com/office/drawing/2014/main" id="{F2328BE1-CBC2-469C-9DF8-9D50959EA90E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 flipH="1">
            <a:off x="2345632" y="2544577"/>
            <a:ext cx="3722205" cy="248801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Rett linje 17">
            <a:extLst>
              <a:ext uri="{FF2B5EF4-FFF2-40B4-BE49-F238E27FC236}">
                <a16:creationId xmlns:a16="http://schemas.microsoft.com/office/drawing/2014/main" id="{5FC17FEF-E36E-4A0F-93EC-43606CDCF4E6}"/>
              </a:ext>
            </a:extLst>
          </p:cNvPr>
          <p:cNvCxnSpPr>
            <a:cxnSpLocks/>
            <a:stCxn id="4" idx="2"/>
            <a:endCxn id="7" idx="0"/>
          </p:cNvCxnSpPr>
          <p:nvPr/>
        </p:nvCxnSpPr>
        <p:spPr>
          <a:xfrm>
            <a:off x="6067837" y="2544576"/>
            <a:ext cx="1" cy="24864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2" name="Rett linje 21">
            <a:extLst>
              <a:ext uri="{FF2B5EF4-FFF2-40B4-BE49-F238E27FC236}">
                <a16:creationId xmlns:a16="http://schemas.microsoft.com/office/drawing/2014/main" id="{B4749473-AF7B-4522-8591-D3E78ED02FC4}"/>
              </a:ext>
            </a:extLst>
          </p:cNvPr>
          <p:cNvCxnSpPr>
            <a:stCxn id="5" idx="2"/>
            <a:endCxn id="6" idx="0"/>
          </p:cNvCxnSpPr>
          <p:nvPr/>
        </p:nvCxnSpPr>
        <p:spPr>
          <a:xfrm flipH="1">
            <a:off x="2345632" y="3737381"/>
            <a:ext cx="1" cy="257831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Rett linje 23">
            <a:extLst>
              <a:ext uri="{FF2B5EF4-FFF2-40B4-BE49-F238E27FC236}">
                <a16:creationId xmlns:a16="http://schemas.microsoft.com/office/drawing/2014/main" id="{DBA7525F-37AF-4E90-BB09-5227EB0772AB}"/>
              </a:ext>
            </a:extLst>
          </p:cNvPr>
          <p:cNvCxnSpPr>
            <a:stCxn id="7" idx="2"/>
            <a:endCxn id="9" idx="0"/>
          </p:cNvCxnSpPr>
          <p:nvPr/>
        </p:nvCxnSpPr>
        <p:spPr>
          <a:xfrm>
            <a:off x="6067837" y="3737219"/>
            <a:ext cx="2483" cy="257992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8658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B761B624-C7DF-446A-827F-BF2CC378C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4" descr="Lyspære">
            <a:extLst>
              <a:ext uri="{FF2B5EF4-FFF2-40B4-BE49-F238E27FC236}">
                <a16:creationId xmlns:a16="http://schemas.microsoft.com/office/drawing/2014/main" id="{98973030-C501-4ABE-9CAC-72D0FFF9E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202094" y="2648433"/>
            <a:ext cx="2136913" cy="213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A8708AD9-3142-4E55-8711-5041951D7797}"/>
              </a:ext>
            </a:extLst>
          </p:cNvPr>
          <p:cNvSpPr/>
          <p:nvPr/>
        </p:nvSpPr>
        <p:spPr>
          <a:xfrm>
            <a:off x="2339007" y="427382"/>
            <a:ext cx="9664151" cy="11032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6" name="Plassholder for innhold 1">
            <a:extLst>
              <a:ext uri="{FF2B5EF4-FFF2-40B4-BE49-F238E27FC236}">
                <a16:creationId xmlns:a16="http://schemas.microsoft.com/office/drawing/2014/main" id="{5AC1360D-18F4-4B20-A85E-CCA6BF9A27B9}"/>
              </a:ext>
            </a:extLst>
          </p:cNvPr>
          <p:cNvSpPr txBox="1">
            <a:spLocks/>
          </p:cNvSpPr>
          <p:nvPr/>
        </p:nvSpPr>
        <p:spPr bwMode="auto">
          <a:xfrm>
            <a:off x="2339007" y="5700437"/>
            <a:ext cx="8772941" cy="730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91" indent="-342891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folHlink"/>
                </a:solidFill>
                <a:latin typeface="+mn-lt"/>
                <a:ea typeface="ＭＳ Ｐゴシック" pitchFamily="-65" charset="-128"/>
                <a:cs typeface="+mn-cs"/>
              </a:defRPr>
            </a:lvl1pPr>
            <a:lvl2pPr marL="742932" indent="-285744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folHlink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2971" indent="-228594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folHlink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160" indent="-228594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folHlink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349" indent="-228594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folHlink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b-NO" sz="2000" dirty="0"/>
              <a:t>Å definere </a:t>
            </a:r>
            <a:r>
              <a:rPr lang="nb-NO" sz="2000" i="1" dirty="0">
                <a:solidFill>
                  <a:srgbClr val="38B6E3"/>
                </a:solidFill>
              </a:rPr>
              <a:t>ansvar </a:t>
            </a:r>
            <a:r>
              <a:rPr lang="nb-NO" sz="2000" dirty="0"/>
              <a:t>og utarbeide en </a:t>
            </a:r>
            <a:r>
              <a:rPr lang="nb-NO" sz="2000" i="1" dirty="0">
                <a:solidFill>
                  <a:srgbClr val="38B6E3"/>
                </a:solidFill>
              </a:rPr>
              <a:t>fremdriftsplan </a:t>
            </a:r>
            <a:r>
              <a:rPr lang="nb-NO" sz="2000" dirty="0"/>
              <a:t>i rekrutteringsarbeidet er avgjørende for kunne gå fra ord til handling</a:t>
            </a:r>
          </a:p>
        </p:txBody>
      </p:sp>
      <p:sp>
        <p:nvSpPr>
          <p:cNvPr id="7" name="Plassholder for innhold 1">
            <a:extLst>
              <a:ext uri="{FF2B5EF4-FFF2-40B4-BE49-F238E27FC236}">
                <a16:creationId xmlns:a16="http://schemas.microsoft.com/office/drawing/2014/main" id="{C6355EDE-50F6-41E9-B813-014FDDE81824}"/>
              </a:ext>
            </a:extLst>
          </p:cNvPr>
          <p:cNvSpPr txBox="1">
            <a:spLocks/>
          </p:cNvSpPr>
          <p:nvPr/>
        </p:nvSpPr>
        <p:spPr bwMode="auto">
          <a:xfrm>
            <a:off x="2339007" y="2556322"/>
            <a:ext cx="8772941" cy="232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91" indent="-342891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folHlink"/>
                </a:solidFill>
                <a:latin typeface="+mn-lt"/>
                <a:ea typeface="ＭＳ Ｐゴシック" pitchFamily="-65" charset="-128"/>
                <a:cs typeface="+mn-cs"/>
              </a:defRPr>
            </a:lvl1pPr>
            <a:lvl2pPr marL="742932" indent="-285744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folHlink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2971" indent="-228594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folHlink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160" indent="-228594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folHlink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349" indent="-228594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folHlink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b-NO" b="1" dirty="0"/>
              <a:t>TIPS!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nb-NO" dirty="0"/>
          </a:p>
          <a:p>
            <a:r>
              <a:rPr lang="nb-NO" dirty="0"/>
              <a:t>Definer én ansvarlig, gjerne i styret, til å følge opp arbeidet</a:t>
            </a:r>
          </a:p>
          <a:p>
            <a:r>
              <a:rPr lang="nb-NO" dirty="0"/>
              <a:t>Utarbeid en fremdriftsplan med de viktigste milepælene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55633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B3D8C46-B787-4B25-B392-886F00D33AEB}"/>
              </a:ext>
            </a:extLst>
          </p:cNvPr>
          <p:cNvSpPr/>
          <p:nvPr/>
        </p:nvSpPr>
        <p:spPr>
          <a:xfrm>
            <a:off x="1928193" y="464401"/>
            <a:ext cx="10084904" cy="1977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1E7358D4-4A4D-45DB-BDA6-84B98D5FAB2E}"/>
              </a:ext>
            </a:extLst>
          </p:cNvPr>
          <p:cNvSpPr/>
          <p:nvPr/>
        </p:nvSpPr>
        <p:spPr>
          <a:xfrm>
            <a:off x="526771" y="1560309"/>
            <a:ext cx="11082131" cy="984267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200" b="1" dirty="0"/>
              <a:t>Hvorfor skal vi rekruttere flere medlemmer?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3AA46BE1-94E5-4EBD-8349-7975CA2DD54A}"/>
              </a:ext>
            </a:extLst>
          </p:cNvPr>
          <p:cNvSpPr/>
          <p:nvPr/>
        </p:nvSpPr>
        <p:spPr>
          <a:xfrm>
            <a:off x="526772" y="2793377"/>
            <a:ext cx="3637721" cy="944003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200" dirty="0"/>
              <a:t>Hvem er målgruppen?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A82F47C-81EB-4C7B-9F2D-CD6C3DE34B0F}"/>
              </a:ext>
            </a:extLst>
          </p:cNvPr>
          <p:cNvSpPr/>
          <p:nvPr/>
        </p:nvSpPr>
        <p:spPr>
          <a:xfrm>
            <a:off x="531740" y="3995209"/>
            <a:ext cx="3627781" cy="944003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200" dirty="0"/>
              <a:t>Hva skal målgruppen rekrutteres til?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558524DC-894F-4068-B355-0601CDB8C307}"/>
              </a:ext>
            </a:extLst>
          </p:cNvPr>
          <p:cNvSpPr txBox="1"/>
          <p:nvPr/>
        </p:nvSpPr>
        <p:spPr>
          <a:xfrm>
            <a:off x="2140226" y="717543"/>
            <a:ext cx="6894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>
                <a:solidFill>
                  <a:srgbClr val="38B6E3"/>
                </a:solidFill>
              </a:rPr>
              <a:t>Knekk rekrutteringskoden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33DEF70-5C7A-43E4-8840-4E3BC1DD215C}"/>
              </a:ext>
            </a:extLst>
          </p:cNvPr>
          <p:cNvSpPr/>
          <p:nvPr/>
        </p:nvSpPr>
        <p:spPr>
          <a:xfrm>
            <a:off x="4253946" y="2793216"/>
            <a:ext cx="3627783" cy="944003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200" dirty="0"/>
              <a:t>Hvem har ansvar for rekrutteringsarbeidet?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9514E87-BD79-4F49-A983-F2EE1B33A86D}"/>
              </a:ext>
            </a:extLst>
          </p:cNvPr>
          <p:cNvSpPr/>
          <p:nvPr/>
        </p:nvSpPr>
        <p:spPr>
          <a:xfrm>
            <a:off x="4251461" y="3995209"/>
            <a:ext cx="3637721" cy="944003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200" dirty="0"/>
              <a:t>Når skal rekrutteringen gjennomføres?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D541E75F-766F-43A4-ACE7-EB7DC98E60D5}"/>
              </a:ext>
            </a:extLst>
          </p:cNvPr>
          <p:cNvSpPr/>
          <p:nvPr/>
        </p:nvSpPr>
        <p:spPr>
          <a:xfrm>
            <a:off x="7971183" y="2792761"/>
            <a:ext cx="3627783" cy="9440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200" dirty="0"/>
              <a:t>Hva er klubbens styrker i rekrutteringsarbeidet?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DA0FE8B4-0ED7-4C62-B4E6-14891CAB098B}"/>
              </a:ext>
            </a:extLst>
          </p:cNvPr>
          <p:cNvSpPr/>
          <p:nvPr/>
        </p:nvSpPr>
        <p:spPr>
          <a:xfrm>
            <a:off x="7971182" y="3984655"/>
            <a:ext cx="3627783" cy="9440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200" dirty="0"/>
              <a:t>Hva er klubbens barrierer i rekrutteringsarbeidet?</a:t>
            </a:r>
          </a:p>
        </p:txBody>
      </p:sp>
      <p:cxnSp>
        <p:nvCxnSpPr>
          <p:cNvPr id="16" name="Rett linje 15">
            <a:extLst>
              <a:ext uri="{FF2B5EF4-FFF2-40B4-BE49-F238E27FC236}">
                <a16:creationId xmlns:a16="http://schemas.microsoft.com/office/drawing/2014/main" id="{F2328BE1-CBC2-469C-9DF8-9D50959EA90E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 flipH="1">
            <a:off x="2345632" y="2544577"/>
            <a:ext cx="3722205" cy="248801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Rett linje 17">
            <a:extLst>
              <a:ext uri="{FF2B5EF4-FFF2-40B4-BE49-F238E27FC236}">
                <a16:creationId xmlns:a16="http://schemas.microsoft.com/office/drawing/2014/main" id="{5FC17FEF-E36E-4A0F-93EC-43606CDCF4E6}"/>
              </a:ext>
            </a:extLst>
          </p:cNvPr>
          <p:cNvCxnSpPr>
            <a:cxnSpLocks/>
            <a:stCxn id="4" idx="2"/>
            <a:endCxn id="7" idx="0"/>
          </p:cNvCxnSpPr>
          <p:nvPr/>
        </p:nvCxnSpPr>
        <p:spPr>
          <a:xfrm>
            <a:off x="6067837" y="2544576"/>
            <a:ext cx="1" cy="24864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" name="Rett linje 19">
            <a:extLst>
              <a:ext uri="{FF2B5EF4-FFF2-40B4-BE49-F238E27FC236}">
                <a16:creationId xmlns:a16="http://schemas.microsoft.com/office/drawing/2014/main" id="{ACD02106-4FA5-40A6-94E2-72FBBD36FDFF}"/>
              </a:ext>
            </a:extLst>
          </p:cNvPr>
          <p:cNvCxnSpPr>
            <a:cxnSpLocks/>
            <a:stCxn id="4" idx="2"/>
            <a:endCxn id="13" idx="0"/>
          </p:cNvCxnSpPr>
          <p:nvPr/>
        </p:nvCxnSpPr>
        <p:spPr>
          <a:xfrm>
            <a:off x="6067837" y="2544577"/>
            <a:ext cx="3717239" cy="248185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2" name="Rett linje 21">
            <a:extLst>
              <a:ext uri="{FF2B5EF4-FFF2-40B4-BE49-F238E27FC236}">
                <a16:creationId xmlns:a16="http://schemas.microsoft.com/office/drawing/2014/main" id="{B4749473-AF7B-4522-8591-D3E78ED02FC4}"/>
              </a:ext>
            </a:extLst>
          </p:cNvPr>
          <p:cNvCxnSpPr>
            <a:stCxn id="5" idx="2"/>
            <a:endCxn id="6" idx="0"/>
          </p:cNvCxnSpPr>
          <p:nvPr/>
        </p:nvCxnSpPr>
        <p:spPr>
          <a:xfrm flipH="1">
            <a:off x="2345632" y="3737381"/>
            <a:ext cx="1" cy="257831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Rett linje 23">
            <a:extLst>
              <a:ext uri="{FF2B5EF4-FFF2-40B4-BE49-F238E27FC236}">
                <a16:creationId xmlns:a16="http://schemas.microsoft.com/office/drawing/2014/main" id="{DBA7525F-37AF-4E90-BB09-5227EB0772AB}"/>
              </a:ext>
            </a:extLst>
          </p:cNvPr>
          <p:cNvCxnSpPr>
            <a:stCxn id="7" idx="2"/>
            <a:endCxn id="9" idx="0"/>
          </p:cNvCxnSpPr>
          <p:nvPr/>
        </p:nvCxnSpPr>
        <p:spPr>
          <a:xfrm>
            <a:off x="6067837" y="3737219"/>
            <a:ext cx="2483" cy="257992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6" name="Rett linje 25">
            <a:extLst>
              <a:ext uri="{FF2B5EF4-FFF2-40B4-BE49-F238E27FC236}">
                <a16:creationId xmlns:a16="http://schemas.microsoft.com/office/drawing/2014/main" id="{F3023931-8C6D-44E3-8D11-B03C474FCC8F}"/>
              </a:ext>
            </a:extLst>
          </p:cNvPr>
          <p:cNvCxnSpPr>
            <a:stCxn id="13" idx="2"/>
            <a:endCxn id="14" idx="0"/>
          </p:cNvCxnSpPr>
          <p:nvPr/>
        </p:nvCxnSpPr>
        <p:spPr>
          <a:xfrm flipH="1">
            <a:off x="9785074" y="3736763"/>
            <a:ext cx="1" cy="247892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2902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B761B624-C7DF-446A-827F-BF2CC378C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4" descr="Lyspære">
            <a:extLst>
              <a:ext uri="{FF2B5EF4-FFF2-40B4-BE49-F238E27FC236}">
                <a16:creationId xmlns:a16="http://schemas.microsoft.com/office/drawing/2014/main" id="{98973030-C501-4ABE-9CAC-72D0FFF9E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202094" y="2648433"/>
            <a:ext cx="2136913" cy="213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839EB379-9869-48F1-B6ED-781DC02A5312}"/>
              </a:ext>
            </a:extLst>
          </p:cNvPr>
          <p:cNvSpPr/>
          <p:nvPr/>
        </p:nvSpPr>
        <p:spPr>
          <a:xfrm>
            <a:off x="2339007" y="427382"/>
            <a:ext cx="9664151" cy="11032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6" name="Plassholder for innhold 1">
            <a:extLst>
              <a:ext uri="{FF2B5EF4-FFF2-40B4-BE49-F238E27FC236}">
                <a16:creationId xmlns:a16="http://schemas.microsoft.com/office/drawing/2014/main" id="{D7B0F42C-E8E0-4D82-AC12-F37A8967AE69}"/>
              </a:ext>
            </a:extLst>
          </p:cNvPr>
          <p:cNvSpPr txBox="1">
            <a:spLocks/>
          </p:cNvSpPr>
          <p:nvPr/>
        </p:nvSpPr>
        <p:spPr bwMode="auto">
          <a:xfrm>
            <a:off x="2438400" y="5710377"/>
            <a:ext cx="8772941" cy="72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91" indent="-342891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folHlink"/>
                </a:solidFill>
                <a:latin typeface="+mn-lt"/>
                <a:ea typeface="ＭＳ Ｐゴシック" pitchFamily="-65" charset="-128"/>
                <a:cs typeface="+mn-cs"/>
              </a:defRPr>
            </a:lvl1pPr>
            <a:lvl2pPr marL="742932" indent="-285744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folHlink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2971" indent="-228594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folHlink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160" indent="-228594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folHlink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349" indent="-228594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folHlink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b-NO" sz="2000" dirty="0"/>
              <a:t>Helt sentralt i rekrutteringsarbeidet er å utnytte klubbens </a:t>
            </a:r>
            <a:r>
              <a:rPr lang="nb-NO" sz="2000" i="1" dirty="0">
                <a:solidFill>
                  <a:srgbClr val="38B6E3"/>
                </a:solidFill>
              </a:rPr>
              <a:t>styrker</a:t>
            </a:r>
            <a:r>
              <a:rPr lang="nb-NO" sz="2000" dirty="0"/>
              <a:t> og å overkomme de mest avgjørende </a:t>
            </a:r>
            <a:r>
              <a:rPr lang="nb-NO" sz="2000" i="1" dirty="0">
                <a:solidFill>
                  <a:srgbClr val="38B6E3"/>
                </a:solidFill>
              </a:rPr>
              <a:t>barrierene</a:t>
            </a:r>
            <a:r>
              <a:rPr lang="nb-NO" sz="2000" dirty="0"/>
              <a:t> </a:t>
            </a:r>
          </a:p>
        </p:txBody>
      </p:sp>
      <p:sp>
        <p:nvSpPr>
          <p:cNvPr id="7" name="Plassholder for innhold 1">
            <a:extLst>
              <a:ext uri="{FF2B5EF4-FFF2-40B4-BE49-F238E27FC236}">
                <a16:creationId xmlns:a16="http://schemas.microsoft.com/office/drawing/2014/main" id="{DA5557CC-DA8C-40EB-AA1B-38EC5AE8405E}"/>
              </a:ext>
            </a:extLst>
          </p:cNvPr>
          <p:cNvSpPr txBox="1">
            <a:spLocks/>
          </p:cNvSpPr>
          <p:nvPr/>
        </p:nvSpPr>
        <p:spPr bwMode="auto">
          <a:xfrm>
            <a:off x="2339007" y="2556322"/>
            <a:ext cx="8772941" cy="232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91" indent="-342891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folHlink"/>
                </a:solidFill>
                <a:latin typeface="+mn-lt"/>
                <a:ea typeface="ＭＳ Ｐゴシック" pitchFamily="-65" charset="-128"/>
                <a:cs typeface="+mn-cs"/>
              </a:defRPr>
            </a:lvl1pPr>
            <a:lvl2pPr marL="742932" indent="-285744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folHlink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2971" indent="-228594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folHlink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160" indent="-228594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folHlink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349" indent="-228594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folHlink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b-NO" b="1" dirty="0"/>
              <a:t>TIPS!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nb-NO" dirty="0"/>
          </a:p>
          <a:p>
            <a:r>
              <a:rPr lang="nb-NO" dirty="0"/>
              <a:t>Definer klubbens 3-5 største styrker og spill på disse</a:t>
            </a:r>
          </a:p>
          <a:p>
            <a:r>
              <a:rPr lang="nb-NO" dirty="0"/>
              <a:t>Er barrierene for høye i forhold til ønskelig gjennomføring så velg heller alternative løsninger i første omgang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98734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B3D8C46-B787-4B25-B392-886F00D33AEB}"/>
              </a:ext>
            </a:extLst>
          </p:cNvPr>
          <p:cNvSpPr/>
          <p:nvPr/>
        </p:nvSpPr>
        <p:spPr>
          <a:xfrm>
            <a:off x="1928193" y="464401"/>
            <a:ext cx="10084904" cy="1977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1E7358D4-4A4D-45DB-BDA6-84B98D5FAB2E}"/>
              </a:ext>
            </a:extLst>
          </p:cNvPr>
          <p:cNvSpPr/>
          <p:nvPr/>
        </p:nvSpPr>
        <p:spPr>
          <a:xfrm>
            <a:off x="526771" y="1560309"/>
            <a:ext cx="11082131" cy="984267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200" b="1" dirty="0"/>
              <a:t>Hvorfor skal vi rekruttere flere medlemmer?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3AA46BE1-94E5-4EBD-8349-7975CA2DD54A}"/>
              </a:ext>
            </a:extLst>
          </p:cNvPr>
          <p:cNvSpPr/>
          <p:nvPr/>
        </p:nvSpPr>
        <p:spPr>
          <a:xfrm>
            <a:off x="526772" y="2793377"/>
            <a:ext cx="3637721" cy="944003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200" dirty="0"/>
              <a:t>Hvem er målgruppen?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A82F47C-81EB-4C7B-9F2D-CD6C3DE34B0F}"/>
              </a:ext>
            </a:extLst>
          </p:cNvPr>
          <p:cNvSpPr/>
          <p:nvPr/>
        </p:nvSpPr>
        <p:spPr>
          <a:xfrm>
            <a:off x="531740" y="3995209"/>
            <a:ext cx="3627781" cy="944003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200" dirty="0"/>
              <a:t>Hva skal målgruppen rekrutteres til?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558524DC-894F-4068-B355-0601CDB8C307}"/>
              </a:ext>
            </a:extLst>
          </p:cNvPr>
          <p:cNvSpPr txBox="1"/>
          <p:nvPr/>
        </p:nvSpPr>
        <p:spPr>
          <a:xfrm>
            <a:off x="2140226" y="717543"/>
            <a:ext cx="6894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>
                <a:solidFill>
                  <a:srgbClr val="38B6E3"/>
                </a:solidFill>
              </a:rPr>
              <a:t>Knekk rekrutteringskoden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33DEF70-5C7A-43E4-8840-4E3BC1DD215C}"/>
              </a:ext>
            </a:extLst>
          </p:cNvPr>
          <p:cNvSpPr/>
          <p:nvPr/>
        </p:nvSpPr>
        <p:spPr>
          <a:xfrm>
            <a:off x="4253946" y="2793216"/>
            <a:ext cx="3627783" cy="944003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200" dirty="0"/>
              <a:t>Hvem har ansvar for rekrutteringsarbeidet?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05F3DA32-09F1-42C3-8C9E-6F67EFFE269C}"/>
              </a:ext>
            </a:extLst>
          </p:cNvPr>
          <p:cNvSpPr/>
          <p:nvPr/>
        </p:nvSpPr>
        <p:spPr>
          <a:xfrm>
            <a:off x="526771" y="5197043"/>
            <a:ext cx="11082131" cy="12324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200" b="1" dirty="0"/>
              <a:t>Hvordan rekrutterer vi målgruppen?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9514E87-BD79-4F49-A983-F2EE1B33A86D}"/>
              </a:ext>
            </a:extLst>
          </p:cNvPr>
          <p:cNvSpPr/>
          <p:nvPr/>
        </p:nvSpPr>
        <p:spPr>
          <a:xfrm>
            <a:off x="4251461" y="3995209"/>
            <a:ext cx="3637721" cy="944003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200" dirty="0"/>
              <a:t>Når skal rekrutteringen gjennomføres?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D541E75F-766F-43A4-ACE7-EB7DC98E60D5}"/>
              </a:ext>
            </a:extLst>
          </p:cNvPr>
          <p:cNvSpPr/>
          <p:nvPr/>
        </p:nvSpPr>
        <p:spPr>
          <a:xfrm>
            <a:off x="7971183" y="2792761"/>
            <a:ext cx="3627783" cy="944003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200" dirty="0"/>
              <a:t>Hva er klubbens styrker i rekrutteringsarbeidet?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DA0FE8B4-0ED7-4C62-B4E6-14891CAB098B}"/>
              </a:ext>
            </a:extLst>
          </p:cNvPr>
          <p:cNvSpPr/>
          <p:nvPr/>
        </p:nvSpPr>
        <p:spPr>
          <a:xfrm>
            <a:off x="7971182" y="3984655"/>
            <a:ext cx="3627783" cy="944003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200" dirty="0"/>
              <a:t>Hva er klubbens barrierer i rekrutteringsarbeidet?</a:t>
            </a:r>
          </a:p>
        </p:txBody>
      </p:sp>
      <p:cxnSp>
        <p:nvCxnSpPr>
          <p:cNvPr id="16" name="Rett linje 15">
            <a:extLst>
              <a:ext uri="{FF2B5EF4-FFF2-40B4-BE49-F238E27FC236}">
                <a16:creationId xmlns:a16="http://schemas.microsoft.com/office/drawing/2014/main" id="{F2328BE1-CBC2-469C-9DF8-9D50959EA90E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 flipH="1">
            <a:off x="2345632" y="2544577"/>
            <a:ext cx="3722205" cy="248801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Rett linje 17">
            <a:extLst>
              <a:ext uri="{FF2B5EF4-FFF2-40B4-BE49-F238E27FC236}">
                <a16:creationId xmlns:a16="http://schemas.microsoft.com/office/drawing/2014/main" id="{5FC17FEF-E36E-4A0F-93EC-43606CDCF4E6}"/>
              </a:ext>
            </a:extLst>
          </p:cNvPr>
          <p:cNvCxnSpPr>
            <a:cxnSpLocks/>
            <a:stCxn id="4" idx="2"/>
            <a:endCxn id="7" idx="0"/>
          </p:cNvCxnSpPr>
          <p:nvPr/>
        </p:nvCxnSpPr>
        <p:spPr>
          <a:xfrm>
            <a:off x="6067837" y="2544576"/>
            <a:ext cx="1" cy="24864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" name="Rett linje 19">
            <a:extLst>
              <a:ext uri="{FF2B5EF4-FFF2-40B4-BE49-F238E27FC236}">
                <a16:creationId xmlns:a16="http://schemas.microsoft.com/office/drawing/2014/main" id="{ACD02106-4FA5-40A6-94E2-72FBBD36FDFF}"/>
              </a:ext>
            </a:extLst>
          </p:cNvPr>
          <p:cNvCxnSpPr>
            <a:cxnSpLocks/>
            <a:stCxn id="4" idx="2"/>
            <a:endCxn id="13" idx="0"/>
          </p:cNvCxnSpPr>
          <p:nvPr/>
        </p:nvCxnSpPr>
        <p:spPr>
          <a:xfrm>
            <a:off x="6067837" y="2544577"/>
            <a:ext cx="3717239" cy="248185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2" name="Rett linje 21">
            <a:extLst>
              <a:ext uri="{FF2B5EF4-FFF2-40B4-BE49-F238E27FC236}">
                <a16:creationId xmlns:a16="http://schemas.microsoft.com/office/drawing/2014/main" id="{B4749473-AF7B-4522-8591-D3E78ED02FC4}"/>
              </a:ext>
            </a:extLst>
          </p:cNvPr>
          <p:cNvCxnSpPr>
            <a:stCxn id="5" idx="2"/>
            <a:endCxn id="6" idx="0"/>
          </p:cNvCxnSpPr>
          <p:nvPr/>
        </p:nvCxnSpPr>
        <p:spPr>
          <a:xfrm flipH="1">
            <a:off x="2345632" y="3737381"/>
            <a:ext cx="1" cy="257831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Rett linje 23">
            <a:extLst>
              <a:ext uri="{FF2B5EF4-FFF2-40B4-BE49-F238E27FC236}">
                <a16:creationId xmlns:a16="http://schemas.microsoft.com/office/drawing/2014/main" id="{DBA7525F-37AF-4E90-BB09-5227EB0772AB}"/>
              </a:ext>
            </a:extLst>
          </p:cNvPr>
          <p:cNvCxnSpPr>
            <a:stCxn id="7" idx="2"/>
            <a:endCxn id="9" idx="0"/>
          </p:cNvCxnSpPr>
          <p:nvPr/>
        </p:nvCxnSpPr>
        <p:spPr>
          <a:xfrm>
            <a:off x="6067837" y="3737219"/>
            <a:ext cx="2483" cy="257992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6" name="Rett linje 25">
            <a:extLst>
              <a:ext uri="{FF2B5EF4-FFF2-40B4-BE49-F238E27FC236}">
                <a16:creationId xmlns:a16="http://schemas.microsoft.com/office/drawing/2014/main" id="{F3023931-8C6D-44E3-8D11-B03C474FCC8F}"/>
              </a:ext>
            </a:extLst>
          </p:cNvPr>
          <p:cNvCxnSpPr>
            <a:stCxn id="13" idx="2"/>
            <a:endCxn id="14" idx="0"/>
          </p:cNvCxnSpPr>
          <p:nvPr/>
        </p:nvCxnSpPr>
        <p:spPr>
          <a:xfrm flipH="1">
            <a:off x="9785074" y="3736763"/>
            <a:ext cx="1" cy="247892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1" name="Rett linje 30">
            <a:extLst>
              <a:ext uri="{FF2B5EF4-FFF2-40B4-BE49-F238E27FC236}">
                <a16:creationId xmlns:a16="http://schemas.microsoft.com/office/drawing/2014/main" id="{83E1AE7D-9BAD-4832-A7CD-AA19B9725FC2}"/>
              </a:ext>
            </a:extLst>
          </p:cNvPr>
          <p:cNvCxnSpPr>
            <a:stCxn id="6" idx="2"/>
            <a:endCxn id="8" idx="0"/>
          </p:cNvCxnSpPr>
          <p:nvPr/>
        </p:nvCxnSpPr>
        <p:spPr>
          <a:xfrm>
            <a:off x="2345630" y="4939214"/>
            <a:ext cx="3722207" cy="257831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3" name="Rett linje 32">
            <a:extLst>
              <a:ext uri="{FF2B5EF4-FFF2-40B4-BE49-F238E27FC236}">
                <a16:creationId xmlns:a16="http://schemas.microsoft.com/office/drawing/2014/main" id="{90331633-813D-47A7-A237-F836EC2D40F9}"/>
              </a:ext>
            </a:extLst>
          </p:cNvPr>
          <p:cNvCxnSpPr>
            <a:stCxn id="9" idx="2"/>
            <a:endCxn id="8" idx="0"/>
          </p:cNvCxnSpPr>
          <p:nvPr/>
        </p:nvCxnSpPr>
        <p:spPr>
          <a:xfrm flipH="1">
            <a:off x="6067837" y="4939214"/>
            <a:ext cx="2484" cy="257831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5" name="Rett linje 34">
            <a:extLst>
              <a:ext uri="{FF2B5EF4-FFF2-40B4-BE49-F238E27FC236}">
                <a16:creationId xmlns:a16="http://schemas.microsoft.com/office/drawing/2014/main" id="{FFCF7BF1-8A0F-4FBE-9A38-E67FDA4E56F0}"/>
              </a:ext>
            </a:extLst>
          </p:cNvPr>
          <p:cNvCxnSpPr>
            <a:stCxn id="14" idx="2"/>
            <a:endCxn id="8" idx="0"/>
          </p:cNvCxnSpPr>
          <p:nvPr/>
        </p:nvCxnSpPr>
        <p:spPr>
          <a:xfrm flipH="1">
            <a:off x="6067836" y="4928657"/>
            <a:ext cx="3717237" cy="268387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3861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B761B624-C7DF-446A-827F-BF2CC378C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4" descr="Lyspære">
            <a:extLst>
              <a:ext uri="{FF2B5EF4-FFF2-40B4-BE49-F238E27FC236}">
                <a16:creationId xmlns:a16="http://schemas.microsoft.com/office/drawing/2014/main" id="{98973030-C501-4ABE-9CAC-72D0FFF9E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202094" y="2648433"/>
            <a:ext cx="2136913" cy="213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C1FC3353-1320-493D-B7FA-47B0CD8A2E71}"/>
              </a:ext>
            </a:extLst>
          </p:cNvPr>
          <p:cNvSpPr/>
          <p:nvPr/>
        </p:nvSpPr>
        <p:spPr>
          <a:xfrm>
            <a:off x="2339007" y="427382"/>
            <a:ext cx="9664151" cy="11032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6" name="Plassholder for innhold 1">
            <a:extLst>
              <a:ext uri="{FF2B5EF4-FFF2-40B4-BE49-F238E27FC236}">
                <a16:creationId xmlns:a16="http://schemas.microsoft.com/office/drawing/2014/main" id="{FE1212CC-A5A4-4573-B673-234B50A3DBB1}"/>
              </a:ext>
            </a:extLst>
          </p:cNvPr>
          <p:cNvSpPr txBox="1">
            <a:spLocks/>
          </p:cNvSpPr>
          <p:nvPr/>
        </p:nvSpPr>
        <p:spPr bwMode="auto">
          <a:xfrm>
            <a:off x="2339007" y="2535447"/>
            <a:ext cx="8772941" cy="2672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91" indent="-342891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folHlink"/>
                </a:solidFill>
                <a:latin typeface="+mn-lt"/>
                <a:ea typeface="ＭＳ Ｐゴシック" pitchFamily="-65" charset="-128"/>
                <a:cs typeface="+mn-cs"/>
              </a:defRPr>
            </a:lvl1pPr>
            <a:lvl2pPr marL="742932" indent="-285744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folHlink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2971" indent="-228594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folHlink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160" indent="-228594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folHlink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349" indent="-228594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folHlink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b-NO" dirty="0"/>
              <a:t>TIPS!</a:t>
            </a:r>
          </a:p>
          <a:p>
            <a:r>
              <a:rPr lang="nb-NO" dirty="0"/>
              <a:t>Informasjonen bør trigge </a:t>
            </a:r>
            <a:r>
              <a:rPr lang="nb-NO" i="1" dirty="0">
                <a:solidFill>
                  <a:srgbClr val="38B6E3"/>
                </a:solidFill>
              </a:rPr>
              <a:t>oppmerksomhet</a:t>
            </a:r>
            <a:r>
              <a:rPr lang="nb-NO" dirty="0"/>
              <a:t> til aktivitetstilbudet</a:t>
            </a:r>
          </a:p>
          <a:p>
            <a:r>
              <a:rPr lang="nb-NO" dirty="0"/>
              <a:t>Første møte med idrettslaget bør trigge </a:t>
            </a:r>
            <a:r>
              <a:rPr lang="nb-NO" i="1" dirty="0">
                <a:solidFill>
                  <a:srgbClr val="38B6E3"/>
                </a:solidFill>
              </a:rPr>
              <a:t>nysgjerrighet</a:t>
            </a:r>
          </a:p>
          <a:p>
            <a:r>
              <a:rPr lang="nb-NO" dirty="0"/>
              <a:t>Deltakelse i idrettslagets aktiviteter bør fremme </a:t>
            </a:r>
            <a:r>
              <a:rPr lang="nb-NO" i="1" dirty="0">
                <a:solidFill>
                  <a:srgbClr val="38B6E3"/>
                </a:solidFill>
              </a:rPr>
              <a:t>tilhørighet</a:t>
            </a:r>
          </a:p>
        </p:txBody>
      </p:sp>
      <p:sp>
        <p:nvSpPr>
          <p:cNvPr id="7" name="Plassholder for innhold 1">
            <a:extLst>
              <a:ext uri="{FF2B5EF4-FFF2-40B4-BE49-F238E27FC236}">
                <a16:creationId xmlns:a16="http://schemas.microsoft.com/office/drawing/2014/main" id="{A7EAFBB1-C930-4C68-B510-B5D2446D2A5E}"/>
              </a:ext>
            </a:extLst>
          </p:cNvPr>
          <p:cNvSpPr txBox="1">
            <a:spLocks/>
          </p:cNvSpPr>
          <p:nvPr/>
        </p:nvSpPr>
        <p:spPr bwMode="auto">
          <a:xfrm>
            <a:off x="2339007" y="5734878"/>
            <a:ext cx="8772941" cy="814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91" indent="-342891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folHlink"/>
                </a:solidFill>
                <a:latin typeface="+mn-lt"/>
                <a:ea typeface="ＭＳ Ｐゴシック" pitchFamily="-65" charset="-128"/>
                <a:cs typeface="+mn-cs"/>
              </a:defRPr>
            </a:lvl1pPr>
            <a:lvl2pPr marL="742932" indent="-285744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folHlink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2971" indent="-228594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folHlink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160" indent="-228594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folHlink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349" indent="-228594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folHlink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b-NO" sz="2000" dirty="0"/>
              <a:t>Å konkretisere </a:t>
            </a:r>
            <a:r>
              <a:rPr lang="nb-NO" sz="2000" i="1" dirty="0">
                <a:solidFill>
                  <a:srgbClr val="38B6E3"/>
                </a:solidFill>
              </a:rPr>
              <a:t>gjennomførbare tiltak </a:t>
            </a:r>
            <a:r>
              <a:rPr lang="nb-NO" sz="2000" dirty="0"/>
              <a:t>som tar utgangspunkt i hva og hvorfor er dørstokkmila i rekrutteringsarbeidet.</a:t>
            </a:r>
          </a:p>
        </p:txBody>
      </p:sp>
    </p:spTree>
    <p:extLst>
      <p:ext uri="{BB962C8B-B14F-4D97-AF65-F5344CB8AC3E}">
        <p14:creationId xmlns:p14="http://schemas.microsoft.com/office/powerpoint/2010/main" val="1434733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9D7256FC-FCB7-4868-9755-81E74AA32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533401"/>
            <a:ext cx="9144000" cy="884239"/>
          </a:xfrm>
        </p:spPr>
        <p:txBody>
          <a:bodyPr/>
          <a:lstStyle/>
          <a:p>
            <a:r>
              <a:rPr lang="nb-NO" dirty="0"/>
              <a:t>Introduksjon til kvelden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4A297A5-C8CD-4577-A6F3-DFF2D1093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000" b="1" dirty="0"/>
              <a:t>Mål og rammer</a:t>
            </a:r>
          </a:p>
          <a:p>
            <a:r>
              <a:rPr lang="nb-NO" sz="1800" dirty="0"/>
              <a:t>Legge grunnlaget til å kunne gjennomføre rekrutteringstiltak som gir en reell effekt </a:t>
            </a:r>
          </a:p>
          <a:p>
            <a:r>
              <a:rPr lang="nb-NO" sz="1800" dirty="0"/>
              <a:t>2 timer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sz="2000" b="1" dirty="0"/>
              <a:t>Forventninger</a:t>
            </a:r>
          </a:p>
          <a:p>
            <a:r>
              <a:rPr lang="nb-NO" sz="1800" dirty="0"/>
              <a:t>Åpenhet, ærlighet og aktiv deltakelse</a:t>
            </a:r>
          </a:p>
          <a:p>
            <a:r>
              <a:rPr lang="nb-NO" sz="1800" dirty="0"/>
              <a:t>Deres forventninger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sz="2000" b="1" dirty="0"/>
              <a:t>Veien videre</a:t>
            </a:r>
          </a:p>
          <a:p>
            <a:r>
              <a:rPr lang="nb-NO" sz="1800" dirty="0"/>
              <a:t>Gjennomføring av konkrete tiltak</a:t>
            </a:r>
          </a:p>
          <a:p>
            <a:r>
              <a:rPr lang="nb-NO" sz="1800" dirty="0"/>
              <a:t>Oppfølging</a:t>
            </a:r>
          </a:p>
        </p:txBody>
      </p:sp>
      <p:pic>
        <p:nvPicPr>
          <p:cNvPr id="5" name="Bilde 4" descr="Et bilde som inneholder utendørs, tre, person, snø&#10;&#10;Automatisk generert beskrivelse">
            <a:extLst>
              <a:ext uri="{FF2B5EF4-FFF2-40B4-BE49-F238E27FC236}">
                <a16:creationId xmlns:a16="http://schemas.microsoft.com/office/drawing/2014/main" id="{0F38EB4C-7763-494A-8D81-085346E03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4053" y="3204404"/>
            <a:ext cx="4139094" cy="31043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61889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5F8B376-05D5-427C-8986-D08B4A346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533401"/>
            <a:ext cx="9144000" cy="884239"/>
          </a:xfrm>
        </p:spPr>
        <p:txBody>
          <a:bodyPr/>
          <a:lstStyle/>
          <a:p>
            <a:r>
              <a:rPr lang="nb-NO" dirty="0"/>
              <a:t>Fra markedsføring til livslang skiglede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F56E31AA-B172-4AA3-9847-413BE5710DFD}"/>
              </a:ext>
            </a:extLst>
          </p:cNvPr>
          <p:cNvSpPr txBox="1"/>
          <p:nvPr/>
        </p:nvSpPr>
        <p:spPr>
          <a:xfrm rot="20289101">
            <a:off x="958645" y="4519062"/>
            <a:ext cx="3120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b="1" dirty="0">
                <a:solidFill>
                  <a:srgbClr val="38B6E3"/>
                </a:solidFill>
              </a:rPr>
              <a:t>Hvordan sørge for at barn og voksne møter opp?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2E131CF9-1312-4CB1-85B2-95E6E2BE4CDF}"/>
              </a:ext>
            </a:extLst>
          </p:cNvPr>
          <p:cNvSpPr txBox="1"/>
          <p:nvPr/>
        </p:nvSpPr>
        <p:spPr>
          <a:xfrm rot="20246232">
            <a:off x="3596582" y="4599759"/>
            <a:ext cx="3455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b="1" dirty="0">
                <a:solidFill>
                  <a:srgbClr val="38B6E3"/>
                </a:solidFill>
              </a:rPr>
              <a:t>Hvordan sørge for at barn og voksne vil komme tilbake?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F86A0962-9CBC-45D0-8504-7A59512F61CA}"/>
              </a:ext>
            </a:extLst>
          </p:cNvPr>
          <p:cNvSpPr txBox="1"/>
          <p:nvPr/>
        </p:nvSpPr>
        <p:spPr>
          <a:xfrm rot="20174695">
            <a:off x="6737595" y="4718000"/>
            <a:ext cx="3120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b="1" dirty="0">
                <a:solidFill>
                  <a:srgbClr val="38B6E3"/>
                </a:solidFill>
              </a:rPr>
              <a:t>Hvordan sørge for at barn og voksne blir værende?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A3DB4CE-8E13-47B2-97C5-627B57D600F7}"/>
              </a:ext>
            </a:extLst>
          </p:cNvPr>
          <p:cNvGraphicFramePr/>
          <p:nvPr/>
        </p:nvGraphicFramePr>
        <p:xfrm>
          <a:off x="1817756" y="2105245"/>
          <a:ext cx="9144000" cy="1856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28887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0B012CB-B431-41F4-9841-6A9892EB1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533401"/>
            <a:ext cx="9144000" cy="884239"/>
          </a:xfrm>
        </p:spPr>
        <p:txBody>
          <a:bodyPr/>
          <a:lstStyle/>
          <a:p>
            <a:r>
              <a:rPr lang="nb-NO" dirty="0"/>
              <a:t>«Vår rekrutteringsplan»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2DCD82BD-8791-438D-95FC-3B8600A3C372}"/>
              </a:ext>
            </a:extLst>
          </p:cNvPr>
          <p:cNvSpPr/>
          <p:nvPr/>
        </p:nvSpPr>
        <p:spPr>
          <a:xfrm>
            <a:off x="526771" y="1560309"/>
            <a:ext cx="11082131" cy="984267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200" b="1" dirty="0"/>
              <a:t>Hvorfor skal vi rekruttere flere medlemmer?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7031A7A0-2888-48CD-8169-F377D95068C2}"/>
              </a:ext>
            </a:extLst>
          </p:cNvPr>
          <p:cNvSpPr/>
          <p:nvPr/>
        </p:nvSpPr>
        <p:spPr>
          <a:xfrm>
            <a:off x="526772" y="2793377"/>
            <a:ext cx="3637721" cy="944003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200" dirty="0"/>
              <a:t>Hvem er målgruppen?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EF003418-00B9-4C19-A9CA-19AEFE4F8DD8}"/>
              </a:ext>
            </a:extLst>
          </p:cNvPr>
          <p:cNvSpPr/>
          <p:nvPr/>
        </p:nvSpPr>
        <p:spPr>
          <a:xfrm>
            <a:off x="531740" y="3995209"/>
            <a:ext cx="3627781" cy="944003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200" dirty="0"/>
              <a:t>Hva skal målgruppen rekrutteres til?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1650330-2DA7-471A-AD8C-E959AF48FBB7}"/>
              </a:ext>
            </a:extLst>
          </p:cNvPr>
          <p:cNvSpPr/>
          <p:nvPr/>
        </p:nvSpPr>
        <p:spPr>
          <a:xfrm>
            <a:off x="4253946" y="2793216"/>
            <a:ext cx="3627783" cy="944003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200" dirty="0"/>
              <a:t>Hvem har ansvar for rekrutteringsarbeidet?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CCC527F6-9715-44FD-AC43-1EE5E04ADBF2}"/>
              </a:ext>
            </a:extLst>
          </p:cNvPr>
          <p:cNvSpPr/>
          <p:nvPr/>
        </p:nvSpPr>
        <p:spPr>
          <a:xfrm>
            <a:off x="526771" y="5197043"/>
            <a:ext cx="11082131" cy="1232452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200" b="1" dirty="0"/>
              <a:t>Hvordan rekrutterer vi målgruppen?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6CEBA26-8D7C-4C64-BEA7-9DECE66EA61B}"/>
              </a:ext>
            </a:extLst>
          </p:cNvPr>
          <p:cNvSpPr/>
          <p:nvPr/>
        </p:nvSpPr>
        <p:spPr>
          <a:xfrm>
            <a:off x="4251461" y="3995209"/>
            <a:ext cx="3637721" cy="944003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200" dirty="0"/>
              <a:t>Når skal rekrutteringen gjennomføres?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9AD35140-9426-4EDD-A154-2E50C23E67BB}"/>
              </a:ext>
            </a:extLst>
          </p:cNvPr>
          <p:cNvSpPr/>
          <p:nvPr/>
        </p:nvSpPr>
        <p:spPr>
          <a:xfrm>
            <a:off x="7971183" y="2792761"/>
            <a:ext cx="3627783" cy="944003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200" dirty="0"/>
              <a:t>Hva er klubbens styrker i rekrutteringsarbeidet?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ADA0835B-986C-4F89-9570-56D63EB6697B}"/>
              </a:ext>
            </a:extLst>
          </p:cNvPr>
          <p:cNvSpPr/>
          <p:nvPr/>
        </p:nvSpPr>
        <p:spPr>
          <a:xfrm>
            <a:off x="7971182" y="3984655"/>
            <a:ext cx="3627783" cy="944003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200" dirty="0"/>
              <a:t>Hva er klubbens barrierer i rekrutteringsarbeidet?</a:t>
            </a:r>
          </a:p>
        </p:txBody>
      </p:sp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A8B0A9B2-6435-40F9-AE47-A10A97A50CE5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 flipH="1">
            <a:off x="2345632" y="2544577"/>
            <a:ext cx="3722205" cy="248801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02ADFFA1-0E7B-484B-B973-F1DC7E20BBE3}"/>
              </a:ext>
            </a:extLst>
          </p:cNvPr>
          <p:cNvCxnSpPr>
            <a:cxnSpLocks/>
            <a:stCxn id="4" idx="2"/>
            <a:endCxn id="7" idx="0"/>
          </p:cNvCxnSpPr>
          <p:nvPr/>
        </p:nvCxnSpPr>
        <p:spPr>
          <a:xfrm>
            <a:off x="6067837" y="2544576"/>
            <a:ext cx="1" cy="24864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" name="Rett linje 13">
            <a:extLst>
              <a:ext uri="{FF2B5EF4-FFF2-40B4-BE49-F238E27FC236}">
                <a16:creationId xmlns:a16="http://schemas.microsoft.com/office/drawing/2014/main" id="{B3F59855-167C-4FAF-BA2F-95DE6989EC99}"/>
              </a:ext>
            </a:extLst>
          </p:cNvPr>
          <p:cNvCxnSpPr>
            <a:cxnSpLocks/>
            <a:stCxn id="4" idx="2"/>
            <a:endCxn id="10" idx="0"/>
          </p:cNvCxnSpPr>
          <p:nvPr/>
        </p:nvCxnSpPr>
        <p:spPr>
          <a:xfrm>
            <a:off x="6067837" y="2544577"/>
            <a:ext cx="3717239" cy="248185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031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2191BE-2401-43F7-A4B1-E02DD6E45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533401"/>
            <a:ext cx="9144000" cy="884239"/>
          </a:xfrm>
        </p:spPr>
        <p:txBody>
          <a:bodyPr/>
          <a:lstStyle/>
          <a:p>
            <a:r>
              <a:rPr lang="nb-NO" dirty="0"/>
              <a:t>Spørsmål til refleksjon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EE715C5-3168-4C94-93CB-33CBB67D97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b-NO" sz="2000" dirty="0"/>
              <a:t>Hvilken erfaring har dere med rekrutteringsarbeid?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000" dirty="0"/>
              <a:t>Hvordan er rekrutteringsarbeidet satt i systemet i klubben?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000" dirty="0"/>
              <a:t>Hva har dere lyst til å få til fremover?</a:t>
            </a:r>
          </a:p>
          <a:p>
            <a:pPr marL="457200" indent="-457200">
              <a:buFont typeface="+mj-lt"/>
              <a:buAutoNum type="arabicPeriod"/>
            </a:pPr>
            <a:endParaRPr lang="nb-NO" sz="2000" dirty="0"/>
          </a:p>
          <a:p>
            <a:pPr marL="457200" indent="-457200">
              <a:buFont typeface="+mj-lt"/>
              <a:buAutoNum type="arabicPeriod"/>
            </a:pPr>
            <a:r>
              <a:rPr lang="nb-NO" sz="2000" dirty="0"/>
              <a:t>Hvordan ser klubben ut fra utsiden?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000" dirty="0"/>
              <a:t>Hvilke «utstillingsvinduer» har klubben?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000" dirty="0"/>
              <a:t>Hvordan ønsker dere at medlemmene skal beskrive klubben?</a:t>
            </a:r>
          </a:p>
          <a:p>
            <a:pPr marL="457200" indent="-457200">
              <a:buFont typeface="+mj-lt"/>
              <a:buAutoNum type="arabicPeriod"/>
            </a:pPr>
            <a:endParaRPr lang="nb-NO" sz="2000" dirty="0"/>
          </a:p>
          <a:p>
            <a:pPr marL="457200" indent="-457200">
              <a:buFont typeface="+mj-lt"/>
              <a:buAutoNum type="arabicPeriod"/>
            </a:pPr>
            <a:r>
              <a:rPr lang="nb-NO" sz="2000" dirty="0"/>
              <a:t>Hva var grunnen til at dere meldte dere inn i klubben?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000" dirty="0"/>
              <a:t>Hva er grunnen til at dere fortsatt er i klubben?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000" dirty="0"/>
              <a:t>Med egne ord, hvorfor skal andre melde seg inn hos dere?</a:t>
            </a:r>
          </a:p>
          <a:p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2346714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F2888BA2-4079-4BA4-BA82-6779B1E632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88541" y="1600200"/>
            <a:ext cx="8243718" cy="4525963"/>
          </a:xfrm>
          <a:prstGeom prst="rect">
            <a:avLst/>
          </a:prstGeom>
        </p:spPr>
      </p:pic>
      <p:sp>
        <p:nvSpPr>
          <p:cNvPr id="3" name="Tittel 2">
            <a:extLst>
              <a:ext uri="{FF2B5EF4-FFF2-40B4-BE49-F238E27FC236}">
                <a16:creationId xmlns:a16="http://schemas.microsoft.com/office/drawing/2014/main" id="{A5E9182E-455A-4631-BAF6-D2929438E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Suksessfaktorer i rekrutteringsarbeidet?</a:t>
            </a:r>
          </a:p>
        </p:txBody>
      </p:sp>
    </p:spTree>
    <p:extLst>
      <p:ext uri="{BB962C8B-B14F-4D97-AF65-F5344CB8AC3E}">
        <p14:creationId xmlns:p14="http://schemas.microsoft.com/office/powerpoint/2010/main" val="470375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859FB212-D4FD-4909-BBA2-9A8553EAA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399" y="1600201"/>
            <a:ext cx="4747591" cy="4525963"/>
          </a:xfrm>
        </p:spPr>
        <p:txBody>
          <a:bodyPr/>
          <a:lstStyle/>
          <a:p>
            <a:r>
              <a:rPr lang="nb-NO" dirty="0"/>
              <a:t>Erfaringer hentet fra NIF og tidligere rekrutteringsprosjekter</a:t>
            </a:r>
          </a:p>
          <a:p>
            <a:endParaRPr lang="nb-NO" dirty="0"/>
          </a:p>
          <a:p>
            <a:r>
              <a:rPr lang="nb-NO" dirty="0"/>
              <a:t>Suksessfaktorer fra inkluderingsarbeid i idrettslag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AAFC87A3-7CFB-444D-B244-31AA3D45D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Tiltak og virkemidler i rekrutteringsarbeidet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766926B6-2DB0-4186-93C1-B5008FE1A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4896" y="1520595"/>
            <a:ext cx="3465651" cy="468517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050823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A5E9182E-455A-4631-BAF6-D2929438E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Telenor Karusellen som rekrutteringsarena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6A2C3CA1-054F-4F71-8D49-3D0593253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5775">
            <a:off x="4575405" y="1744782"/>
            <a:ext cx="3600111" cy="458515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0FB0C441-D0C7-4533-82C6-C9F877B189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58415">
            <a:off x="8252840" y="1749814"/>
            <a:ext cx="3281867" cy="442291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2011AA32-13CA-4464-BEA4-C90C8CFD99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34896">
            <a:off x="1088279" y="1655318"/>
            <a:ext cx="3504801" cy="466928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1344732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B3D8C46-B787-4B25-B392-886F00D33AEB}"/>
              </a:ext>
            </a:extLst>
          </p:cNvPr>
          <p:cNvSpPr/>
          <p:nvPr/>
        </p:nvSpPr>
        <p:spPr>
          <a:xfrm>
            <a:off x="1928193" y="464401"/>
            <a:ext cx="10084904" cy="1977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1E7358D4-4A4D-45DB-BDA6-84B98D5FAB2E}"/>
              </a:ext>
            </a:extLst>
          </p:cNvPr>
          <p:cNvSpPr/>
          <p:nvPr/>
        </p:nvSpPr>
        <p:spPr>
          <a:xfrm>
            <a:off x="526771" y="1560309"/>
            <a:ext cx="11082131" cy="984267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200" b="1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3AA46BE1-94E5-4EBD-8349-7975CA2DD54A}"/>
              </a:ext>
            </a:extLst>
          </p:cNvPr>
          <p:cNvSpPr/>
          <p:nvPr/>
        </p:nvSpPr>
        <p:spPr>
          <a:xfrm>
            <a:off x="526772" y="2793377"/>
            <a:ext cx="3637721" cy="944003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200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A82F47C-81EB-4C7B-9F2D-CD6C3DE34B0F}"/>
              </a:ext>
            </a:extLst>
          </p:cNvPr>
          <p:cNvSpPr/>
          <p:nvPr/>
        </p:nvSpPr>
        <p:spPr>
          <a:xfrm>
            <a:off x="531740" y="3995209"/>
            <a:ext cx="3627781" cy="944003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200" dirty="0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558524DC-894F-4068-B355-0601CDB8C307}"/>
              </a:ext>
            </a:extLst>
          </p:cNvPr>
          <p:cNvSpPr txBox="1"/>
          <p:nvPr/>
        </p:nvSpPr>
        <p:spPr>
          <a:xfrm>
            <a:off x="2140226" y="717543"/>
            <a:ext cx="6894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>
                <a:solidFill>
                  <a:srgbClr val="38B6E3"/>
                </a:solidFill>
              </a:rPr>
              <a:t>Knekk rekrutteringskoden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33DEF70-5C7A-43E4-8840-4E3BC1DD215C}"/>
              </a:ext>
            </a:extLst>
          </p:cNvPr>
          <p:cNvSpPr/>
          <p:nvPr/>
        </p:nvSpPr>
        <p:spPr>
          <a:xfrm>
            <a:off x="4253946" y="2793216"/>
            <a:ext cx="3627783" cy="944003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200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05F3DA32-09F1-42C3-8C9E-6F67EFFE269C}"/>
              </a:ext>
            </a:extLst>
          </p:cNvPr>
          <p:cNvSpPr/>
          <p:nvPr/>
        </p:nvSpPr>
        <p:spPr>
          <a:xfrm>
            <a:off x="526771" y="5197043"/>
            <a:ext cx="11082131" cy="1232452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200" b="1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9514E87-BD79-4F49-A983-F2EE1B33A86D}"/>
              </a:ext>
            </a:extLst>
          </p:cNvPr>
          <p:cNvSpPr/>
          <p:nvPr/>
        </p:nvSpPr>
        <p:spPr>
          <a:xfrm>
            <a:off x="4251461" y="3995209"/>
            <a:ext cx="3637721" cy="944003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200" dirty="0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D541E75F-766F-43A4-ACE7-EB7DC98E60D5}"/>
              </a:ext>
            </a:extLst>
          </p:cNvPr>
          <p:cNvSpPr/>
          <p:nvPr/>
        </p:nvSpPr>
        <p:spPr>
          <a:xfrm>
            <a:off x="7971183" y="2792761"/>
            <a:ext cx="3627783" cy="944003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200" dirty="0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DA0FE8B4-0ED7-4C62-B4E6-14891CAB098B}"/>
              </a:ext>
            </a:extLst>
          </p:cNvPr>
          <p:cNvSpPr/>
          <p:nvPr/>
        </p:nvSpPr>
        <p:spPr>
          <a:xfrm>
            <a:off x="7971182" y="3984655"/>
            <a:ext cx="3627783" cy="944003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200" dirty="0"/>
          </a:p>
        </p:txBody>
      </p:sp>
      <p:cxnSp>
        <p:nvCxnSpPr>
          <p:cNvPr id="16" name="Rett linje 15">
            <a:extLst>
              <a:ext uri="{FF2B5EF4-FFF2-40B4-BE49-F238E27FC236}">
                <a16:creationId xmlns:a16="http://schemas.microsoft.com/office/drawing/2014/main" id="{F2328BE1-CBC2-469C-9DF8-9D50959EA90E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 flipH="1">
            <a:off x="2345632" y="2544577"/>
            <a:ext cx="3722205" cy="248801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Rett linje 17">
            <a:extLst>
              <a:ext uri="{FF2B5EF4-FFF2-40B4-BE49-F238E27FC236}">
                <a16:creationId xmlns:a16="http://schemas.microsoft.com/office/drawing/2014/main" id="{5FC17FEF-E36E-4A0F-93EC-43606CDCF4E6}"/>
              </a:ext>
            </a:extLst>
          </p:cNvPr>
          <p:cNvCxnSpPr>
            <a:cxnSpLocks/>
            <a:stCxn id="4" idx="2"/>
            <a:endCxn id="7" idx="0"/>
          </p:cNvCxnSpPr>
          <p:nvPr/>
        </p:nvCxnSpPr>
        <p:spPr>
          <a:xfrm>
            <a:off x="6067837" y="2544576"/>
            <a:ext cx="1" cy="24864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" name="Rett linje 19">
            <a:extLst>
              <a:ext uri="{FF2B5EF4-FFF2-40B4-BE49-F238E27FC236}">
                <a16:creationId xmlns:a16="http://schemas.microsoft.com/office/drawing/2014/main" id="{ACD02106-4FA5-40A6-94E2-72FBBD36FDFF}"/>
              </a:ext>
            </a:extLst>
          </p:cNvPr>
          <p:cNvCxnSpPr>
            <a:cxnSpLocks/>
            <a:stCxn id="4" idx="2"/>
            <a:endCxn id="13" idx="0"/>
          </p:cNvCxnSpPr>
          <p:nvPr/>
        </p:nvCxnSpPr>
        <p:spPr>
          <a:xfrm>
            <a:off x="6067837" y="2544577"/>
            <a:ext cx="3717239" cy="248185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2" name="Rett linje 21">
            <a:extLst>
              <a:ext uri="{FF2B5EF4-FFF2-40B4-BE49-F238E27FC236}">
                <a16:creationId xmlns:a16="http://schemas.microsoft.com/office/drawing/2014/main" id="{B4749473-AF7B-4522-8591-D3E78ED02FC4}"/>
              </a:ext>
            </a:extLst>
          </p:cNvPr>
          <p:cNvCxnSpPr>
            <a:stCxn id="5" idx="2"/>
            <a:endCxn id="6" idx="0"/>
          </p:cNvCxnSpPr>
          <p:nvPr/>
        </p:nvCxnSpPr>
        <p:spPr>
          <a:xfrm flipH="1">
            <a:off x="2345632" y="3737381"/>
            <a:ext cx="1" cy="257831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Rett linje 23">
            <a:extLst>
              <a:ext uri="{FF2B5EF4-FFF2-40B4-BE49-F238E27FC236}">
                <a16:creationId xmlns:a16="http://schemas.microsoft.com/office/drawing/2014/main" id="{DBA7525F-37AF-4E90-BB09-5227EB0772AB}"/>
              </a:ext>
            </a:extLst>
          </p:cNvPr>
          <p:cNvCxnSpPr>
            <a:stCxn id="7" idx="2"/>
            <a:endCxn id="9" idx="0"/>
          </p:cNvCxnSpPr>
          <p:nvPr/>
        </p:nvCxnSpPr>
        <p:spPr>
          <a:xfrm>
            <a:off x="6067837" y="3737219"/>
            <a:ext cx="2483" cy="257992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6" name="Rett linje 25">
            <a:extLst>
              <a:ext uri="{FF2B5EF4-FFF2-40B4-BE49-F238E27FC236}">
                <a16:creationId xmlns:a16="http://schemas.microsoft.com/office/drawing/2014/main" id="{F3023931-8C6D-44E3-8D11-B03C474FCC8F}"/>
              </a:ext>
            </a:extLst>
          </p:cNvPr>
          <p:cNvCxnSpPr>
            <a:stCxn id="13" idx="2"/>
            <a:endCxn id="14" idx="0"/>
          </p:cNvCxnSpPr>
          <p:nvPr/>
        </p:nvCxnSpPr>
        <p:spPr>
          <a:xfrm flipH="1">
            <a:off x="9785074" y="3736763"/>
            <a:ext cx="1" cy="247892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1" name="Rett linje 30">
            <a:extLst>
              <a:ext uri="{FF2B5EF4-FFF2-40B4-BE49-F238E27FC236}">
                <a16:creationId xmlns:a16="http://schemas.microsoft.com/office/drawing/2014/main" id="{83E1AE7D-9BAD-4832-A7CD-AA19B9725FC2}"/>
              </a:ext>
            </a:extLst>
          </p:cNvPr>
          <p:cNvCxnSpPr>
            <a:stCxn id="6" idx="2"/>
            <a:endCxn id="8" idx="0"/>
          </p:cNvCxnSpPr>
          <p:nvPr/>
        </p:nvCxnSpPr>
        <p:spPr>
          <a:xfrm>
            <a:off x="2345630" y="4939214"/>
            <a:ext cx="3722207" cy="257831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3" name="Rett linje 32">
            <a:extLst>
              <a:ext uri="{FF2B5EF4-FFF2-40B4-BE49-F238E27FC236}">
                <a16:creationId xmlns:a16="http://schemas.microsoft.com/office/drawing/2014/main" id="{90331633-813D-47A7-A237-F836EC2D40F9}"/>
              </a:ext>
            </a:extLst>
          </p:cNvPr>
          <p:cNvCxnSpPr>
            <a:stCxn id="9" idx="2"/>
            <a:endCxn id="8" idx="0"/>
          </p:cNvCxnSpPr>
          <p:nvPr/>
        </p:nvCxnSpPr>
        <p:spPr>
          <a:xfrm flipH="1">
            <a:off x="6067837" y="4939214"/>
            <a:ext cx="2484" cy="257831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5" name="Rett linje 34">
            <a:extLst>
              <a:ext uri="{FF2B5EF4-FFF2-40B4-BE49-F238E27FC236}">
                <a16:creationId xmlns:a16="http://schemas.microsoft.com/office/drawing/2014/main" id="{FFCF7BF1-8A0F-4FBE-9A38-E67FDA4E56F0}"/>
              </a:ext>
            </a:extLst>
          </p:cNvPr>
          <p:cNvCxnSpPr>
            <a:stCxn id="14" idx="2"/>
            <a:endCxn id="8" idx="0"/>
          </p:cNvCxnSpPr>
          <p:nvPr/>
        </p:nvCxnSpPr>
        <p:spPr>
          <a:xfrm flipH="1">
            <a:off x="6067836" y="4928657"/>
            <a:ext cx="3717237" cy="268387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9294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B3D8C46-B787-4B25-B392-886F00D33AEB}"/>
              </a:ext>
            </a:extLst>
          </p:cNvPr>
          <p:cNvSpPr/>
          <p:nvPr/>
        </p:nvSpPr>
        <p:spPr>
          <a:xfrm>
            <a:off x="1928193" y="464401"/>
            <a:ext cx="10084904" cy="1977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1E7358D4-4A4D-45DB-BDA6-84B98D5FAB2E}"/>
              </a:ext>
            </a:extLst>
          </p:cNvPr>
          <p:cNvSpPr/>
          <p:nvPr/>
        </p:nvSpPr>
        <p:spPr>
          <a:xfrm>
            <a:off x="526771" y="1560309"/>
            <a:ext cx="11082131" cy="984267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200" b="1" dirty="0"/>
              <a:t>Hvorfor skal vi rekruttere flere medlemmer?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3AA46BE1-94E5-4EBD-8349-7975CA2DD54A}"/>
              </a:ext>
            </a:extLst>
          </p:cNvPr>
          <p:cNvSpPr/>
          <p:nvPr/>
        </p:nvSpPr>
        <p:spPr>
          <a:xfrm>
            <a:off x="526772" y="2793377"/>
            <a:ext cx="3637721" cy="944003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200" dirty="0"/>
              <a:t>Hvem er målgruppen?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A82F47C-81EB-4C7B-9F2D-CD6C3DE34B0F}"/>
              </a:ext>
            </a:extLst>
          </p:cNvPr>
          <p:cNvSpPr/>
          <p:nvPr/>
        </p:nvSpPr>
        <p:spPr>
          <a:xfrm>
            <a:off x="531740" y="3995209"/>
            <a:ext cx="3627781" cy="944003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200" dirty="0"/>
              <a:t>Hva skal målgruppen rekrutteres til?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558524DC-894F-4068-B355-0601CDB8C307}"/>
              </a:ext>
            </a:extLst>
          </p:cNvPr>
          <p:cNvSpPr txBox="1"/>
          <p:nvPr/>
        </p:nvSpPr>
        <p:spPr>
          <a:xfrm>
            <a:off x="2140226" y="717543"/>
            <a:ext cx="6894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>
                <a:solidFill>
                  <a:srgbClr val="38B6E3"/>
                </a:solidFill>
              </a:rPr>
              <a:t>Knekk rekrutteringskoden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33DEF70-5C7A-43E4-8840-4E3BC1DD215C}"/>
              </a:ext>
            </a:extLst>
          </p:cNvPr>
          <p:cNvSpPr/>
          <p:nvPr/>
        </p:nvSpPr>
        <p:spPr>
          <a:xfrm>
            <a:off x="4253946" y="2793216"/>
            <a:ext cx="3627783" cy="944003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200" dirty="0"/>
              <a:t>Hvem har ansvar for rekrutteringsarbeidet?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05F3DA32-09F1-42C3-8C9E-6F67EFFE269C}"/>
              </a:ext>
            </a:extLst>
          </p:cNvPr>
          <p:cNvSpPr/>
          <p:nvPr/>
        </p:nvSpPr>
        <p:spPr>
          <a:xfrm>
            <a:off x="526771" y="5197043"/>
            <a:ext cx="11082131" cy="1232452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200" b="1" dirty="0"/>
              <a:t>Hvordan rekrutterer vi målgruppen?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9514E87-BD79-4F49-A983-F2EE1B33A86D}"/>
              </a:ext>
            </a:extLst>
          </p:cNvPr>
          <p:cNvSpPr/>
          <p:nvPr/>
        </p:nvSpPr>
        <p:spPr>
          <a:xfrm>
            <a:off x="4251461" y="3995209"/>
            <a:ext cx="3637721" cy="944003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200" dirty="0"/>
              <a:t>Når skal rekrutteringen gjennomføres?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D541E75F-766F-43A4-ACE7-EB7DC98E60D5}"/>
              </a:ext>
            </a:extLst>
          </p:cNvPr>
          <p:cNvSpPr/>
          <p:nvPr/>
        </p:nvSpPr>
        <p:spPr>
          <a:xfrm>
            <a:off x="7971183" y="2792761"/>
            <a:ext cx="3627783" cy="944003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200" dirty="0"/>
              <a:t>Hva er klubbens styrker i rekrutteringsarbeidet?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DA0FE8B4-0ED7-4C62-B4E6-14891CAB098B}"/>
              </a:ext>
            </a:extLst>
          </p:cNvPr>
          <p:cNvSpPr/>
          <p:nvPr/>
        </p:nvSpPr>
        <p:spPr>
          <a:xfrm>
            <a:off x="7971182" y="3984655"/>
            <a:ext cx="3627783" cy="944003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200" dirty="0"/>
              <a:t>Hva er klubbens barrierer i rekrutteringsarbeidet?</a:t>
            </a:r>
          </a:p>
        </p:txBody>
      </p:sp>
      <p:cxnSp>
        <p:nvCxnSpPr>
          <p:cNvPr id="16" name="Rett linje 15">
            <a:extLst>
              <a:ext uri="{FF2B5EF4-FFF2-40B4-BE49-F238E27FC236}">
                <a16:creationId xmlns:a16="http://schemas.microsoft.com/office/drawing/2014/main" id="{F2328BE1-CBC2-469C-9DF8-9D50959EA90E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 flipH="1">
            <a:off x="2345632" y="2544577"/>
            <a:ext cx="3722205" cy="248801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Rett linje 17">
            <a:extLst>
              <a:ext uri="{FF2B5EF4-FFF2-40B4-BE49-F238E27FC236}">
                <a16:creationId xmlns:a16="http://schemas.microsoft.com/office/drawing/2014/main" id="{5FC17FEF-E36E-4A0F-93EC-43606CDCF4E6}"/>
              </a:ext>
            </a:extLst>
          </p:cNvPr>
          <p:cNvCxnSpPr>
            <a:cxnSpLocks/>
            <a:stCxn id="4" idx="2"/>
            <a:endCxn id="7" idx="0"/>
          </p:cNvCxnSpPr>
          <p:nvPr/>
        </p:nvCxnSpPr>
        <p:spPr>
          <a:xfrm>
            <a:off x="6067837" y="2544576"/>
            <a:ext cx="1" cy="24864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" name="Rett linje 19">
            <a:extLst>
              <a:ext uri="{FF2B5EF4-FFF2-40B4-BE49-F238E27FC236}">
                <a16:creationId xmlns:a16="http://schemas.microsoft.com/office/drawing/2014/main" id="{ACD02106-4FA5-40A6-94E2-72FBBD36FDFF}"/>
              </a:ext>
            </a:extLst>
          </p:cNvPr>
          <p:cNvCxnSpPr>
            <a:cxnSpLocks/>
            <a:stCxn id="4" idx="2"/>
            <a:endCxn id="13" idx="0"/>
          </p:cNvCxnSpPr>
          <p:nvPr/>
        </p:nvCxnSpPr>
        <p:spPr>
          <a:xfrm>
            <a:off x="6067837" y="2544577"/>
            <a:ext cx="3717239" cy="248185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2" name="Rett linje 21">
            <a:extLst>
              <a:ext uri="{FF2B5EF4-FFF2-40B4-BE49-F238E27FC236}">
                <a16:creationId xmlns:a16="http://schemas.microsoft.com/office/drawing/2014/main" id="{B4749473-AF7B-4522-8591-D3E78ED02FC4}"/>
              </a:ext>
            </a:extLst>
          </p:cNvPr>
          <p:cNvCxnSpPr>
            <a:stCxn id="5" idx="2"/>
            <a:endCxn id="6" idx="0"/>
          </p:cNvCxnSpPr>
          <p:nvPr/>
        </p:nvCxnSpPr>
        <p:spPr>
          <a:xfrm flipH="1">
            <a:off x="2345632" y="3737381"/>
            <a:ext cx="1" cy="257831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Rett linje 23">
            <a:extLst>
              <a:ext uri="{FF2B5EF4-FFF2-40B4-BE49-F238E27FC236}">
                <a16:creationId xmlns:a16="http://schemas.microsoft.com/office/drawing/2014/main" id="{DBA7525F-37AF-4E90-BB09-5227EB0772AB}"/>
              </a:ext>
            </a:extLst>
          </p:cNvPr>
          <p:cNvCxnSpPr>
            <a:stCxn id="7" idx="2"/>
            <a:endCxn id="9" idx="0"/>
          </p:cNvCxnSpPr>
          <p:nvPr/>
        </p:nvCxnSpPr>
        <p:spPr>
          <a:xfrm>
            <a:off x="6067837" y="3737219"/>
            <a:ext cx="2483" cy="257992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6" name="Rett linje 25">
            <a:extLst>
              <a:ext uri="{FF2B5EF4-FFF2-40B4-BE49-F238E27FC236}">
                <a16:creationId xmlns:a16="http://schemas.microsoft.com/office/drawing/2014/main" id="{F3023931-8C6D-44E3-8D11-B03C474FCC8F}"/>
              </a:ext>
            </a:extLst>
          </p:cNvPr>
          <p:cNvCxnSpPr>
            <a:stCxn id="13" idx="2"/>
            <a:endCxn id="14" idx="0"/>
          </p:cNvCxnSpPr>
          <p:nvPr/>
        </p:nvCxnSpPr>
        <p:spPr>
          <a:xfrm flipH="1">
            <a:off x="9785074" y="3736763"/>
            <a:ext cx="1" cy="247892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1" name="Rett linje 30">
            <a:extLst>
              <a:ext uri="{FF2B5EF4-FFF2-40B4-BE49-F238E27FC236}">
                <a16:creationId xmlns:a16="http://schemas.microsoft.com/office/drawing/2014/main" id="{83E1AE7D-9BAD-4832-A7CD-AA19B9725FC2}"/>
              </a:ext>
            </a:extLst>
          </p:cNvPr>
          <p:cNvCxnSpPr>
            <a:stCxn id="6" idx="2"/>
            <a:endCxn id="8" idx="0"/>
          </p:cNvCxnSpPr>
          <p:nvPr/>
        </p:nvCxnSpPr>
        <p:spPr>
          <a:xfrm>
            <a:off x="2345630" y="4939214"/>
            <a:ext cx="3722207" cy="257831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3" name="Rett linje 32">
            <a:extLst>
              <a:ext uri="{FF2B5EF4-FFF2-40B4-BE49-F238E27FC236}">
                <a16:creationId xmlns:a16="http://schemas.microsoft.com/office/drawing/2014/main" id="{90331633-813D-47A7-A237-F836EC2D40F9}"/>
              </a:ext>
            </a:extLst>
          </p:cNvPr>
          <p:cNvCxnSpPr>
            <a:stCxn id="9" idx="2"/>
            <a:endCxn id="8" idx="0"/>
          </p:cNvCxnSpPr>
          <p:nvPr/>
        </p:nvCxnSpPr>
        <p:spPr>
          <a:xfrm flipH="1">
            <a:off x="6067837" y="4939214"/>
            <a:ext cx="2484" cy="257831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5" name="Rett linje 34">
            <a:extLst>
              <a:ext uri="{FF2B5EF4-FFF2-40B4-BE49-F238E27FC236}">
                <a16:creationId xmlns:a16="http://schemas.microsoft.com/office/drawing/2014/main" id="{FFCF7BF1-8A0F-4FBE-9A38-E67FDA4E56F0}"/>
              </a:ext>
            </a:extLst>
          </p:cNvPr>
          <p:cNvCxnSpPr>
            <a:stCxn id="14" idx="2"/>
            <a:endCxn id="8" idx="0"/>
          </p:cNvCxnSpPr>
          <p:nvPr/>
        </p:nvCxnSpPr>
        <p:spPr>
          <a:xfrm flipH="1">
            <a:off x="6067836" y="4928657"/>
            <a:ext cx="3717237" cy="268387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394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5F8B376-05D5-427C-8986-D08B4A346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533401"/>
            <a:ext cx="9144000" cy="884239"/>
          </a:xfrm>
        </p:spPr>
        <p:txBody>
          <a:bodyPr/>
          <a:lstStyle/>
          <a:p>
            <a:r>
              <a:rPr lang="nb-NO" dirty="0"/>
              <a:t>Fra markedsføring til livslang skiglede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F56E31AA-B172-4AA3-9847-413BE5710DFD}"/>
              </a:ext>
            </a:extLst>
          </p:cNvPr>
          <p:cNvSpPr txBox="1"/>
          <p:nvPr/>
        </p:nvSpPr>
        <p:spPr>
          <a:xfrm rot="20289101">
            <a:off x="958645" y="4519062"/>
            <a:ext cx="3120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b="1" dirty="0">
                <a:solidFill>
                  <a:srgbClr val="38B6E3"/>
                </a:solidFill>
              </a:rPr>
              <a:t>Hvordan sørge for at barn og voksne møter opp?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2E131CF9-1312-4CB1-85B2-95E6E2BE4CDF}"/>
              </a:ext>
            </a:extLst>
          </p:cNvPr>
          <p:cNvSpPr txBox="1"/>
          <p:nvPr/>
        </p:nvSpPr>
        <p:spPr>
          <a:xfrm rot="20246232">
            <a:off x="3596582" y="4599759"/>
            <a:ext cx="3455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b="1" dirty="0">
                <a:solidFill>
                  <a:srgbClr val="38B6E3"/>
                </a:solidFill>
              </a:rPr>
              <a:t>Hvordan sørge for at barn og voksne vil komme tilbake?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F86A0962-9CBC-45D0-8504-7A59512F61CA}"/>
              </a:ext>
            </a:extLst>
          </p:cNvPr>
          <p:cNvSpPr txBox="1"/>
          <p:nvPr/>
        </p:nvSpPr>
        <p:spPr>
          <a:xfrm rot="20174695">
            <a:off x="6737595" y="4718000"/>
            <a:ext cx="3120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b="1" dirty="0">
                <a:solidFill>
                  <a:srgbClr val="38B6E3"/>
                </a:solidFill>
              </a:rPr>
              <a:t>Hvordan sørge for at barn og voksne blir værende?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A3DB4CE-8E13-47B2-97C5-627B57D600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0626301"/>
              </p:ext>
            </p:extLst>
          </p:nvPr>
        </p:nvGraphicFramePr>
        <p:xfrm>
          <a:off x="1817756" y="2105245"/>
          <a:ext cx="9144000" cy="1856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13142723"/>
      </p:ext>
    </p:extLst>
  </p:cSld>
  <p:clrMapOvr>
    <a:masterClrMapping/>
  </p:clrMapOvr>
</p:sld>
</file>

<file path=ppt/theme/theme1.xml><?xml version="1.0" encoding="utf-8"?>
<a:theme xmlns:a="http://schemas.openxmlformats.org/drawingml/2006/main" name="nsf_powerpoint">
  <a:themeElements>
    <a:clrScheme name="Custom 3">
      <a:dk1>
        <a:srgbClr val="ACADAE"/>
      </a:dk1>
      <a:lt1>
        <a:sysClr val="window" lastClr="FFFFFF"/>
      </a:lt1>
      <a:dk2>
        <a:srgbClr val="00B6E3"/>
      </a:dk2>
      <a:lt2>
        <a:srgbClr val="FFFFFF"/>
      </a:lt2>
      <a:accent1>
        <a:srgbClr val="00B6E3"/>
      </a:accent1>
      <a:accent2>
        <a:srgbClr val="ACADAE"/>
      </a:accent2>
      <a:accent3>
        <a:srgbClr val="DE5C51"/>
      </a:accent3>
      <a:accent4>
        <a:srgbClr val="404965"/>
      </a:accent4>
      <a:accent5>
        <a:srgbClr val="AE946F"/>
      </a:accent5>
      <a:accent6>
        <a:srgbClr val="B4B6B9"/>
      </a:accent6>
      <a:hlink>
        <a:srgbClr val="00B6E3"/>
      </a:hlink>
      <a:folHlink>
        <a:srgbClr val="85878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4F1755F2371944D9D576E0912D01550" ma:contentTypeVersion="9" ma:contentTypeDescription="Opprett et nytt dokument." ma:contentTypeScope="" ma:versionID="e4e6759c9a68b9e7c11be620f0c5c95c">
  <xsd:schema xmlns:xsd="http://www.w3.org/2001/XMLSchema" xmlns:xs="http://www.w3.org/2001/XMLSchema" xmlns:p="http://schemas.microsoft.com/office/2006/metadata/properties" xmlns:ns2="ea08695c-71a6-424d-b494-0382f1cd8949" xmlns:ns4="744b78ed-a68e-4b62-b9c9-1d10e42eaf8d" targetNamespace="http://schemas.microsoft.com/office/2006/metadata/properties" ma:root="true" ma:fieldsID="673c95d0817c0521af7bdd8cdd2df298" ns2:_="" ns4:_="">
    <xsd:import namespace="ea08695c-71a6-424d-b494-0382f1cd8949"/>
    <xsd:import namespace="744b78ed-a68e-4b62-b9c9-1d10e42eaf8d"/>
    <xsd:element name="properties">
      <xsd:complexType>
        <xsd:sequence>
          <xsd:element name="documentManagement">
            <xsd:complexType>
              <xsd:all>
                <xsd:element ref="ns2:gb40dc7f2b9d47e88655990f6f9f4134" minOccurs="0"/>
                <xsd:element ref="ns2:TaxCatchAll" minOccurs="0"/>
                <xsd:element ref="ns2:d03e5549500345819f98d8dbc49daa6e" minOccurs="0"/>
                <xsd:element ref="ns2:p44d28c9d0b145379ee8c43e22284413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08695c-71a6-424d-b494-0382f1cd8949" elementFormDefault="qualified">
    <xsd:import namespace="http://schemas.microsoft.com/office/2006/documentManagement/types"/>
    <xsd:import namespace="http://schemas.microsoft.com/office/infopath/2007/PartnerControls"/>
    <xsd:element name="gb40dc7f2b9d47e88655990f6f9f4134" ma:index="9" nillable="true" ma:taxonomy="true" ma:internalName="gb40dc7f2b9d47e88655990f6f9f4134" ma:taxonomyFieldName="NSF_kategori" ma:displayName="NSF Kategori" ma:default="" ma:fieldId="{0b40dc7f-2b9d-47e8-8655-990f6f9f4134}" ma:taxonomyMulti="true" ma:sspId="e15a6db1-ea0c-4764-8265-6093ad78fa3b" ma:termSetId="7db4c022-b818-4a34-995b-7967bb781f5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description="" ma:hidden="true" ma:list="{3cd71881-c08a-4873-b07e-1bb0b3898711}" ma:internalName="TaxCatchAll" ma:showField="CatchAllData" ma:web="744b78ed-a68e-4b62-b9c9-1d10e42eaf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03e5549500345819f98d8dbc49daa6e" ma:index="12" nillable="true" ma:taxonomy="true" ma:internalName="d03e5549500345819f98d8dbc49daa6e" ma:taxonomyFieldName="arGren" ma:displayName="Gren" ma:default="" ma:fieldId="{d03e5549-5003-4581-9f98-d8dbc49daa6e}" ma:taxonomyMulti="true" ma:sspId="e15a6db1-ea0c-4764-8265-6093ad78fa3b" ma:termSetId="df29e7b6-830d-4142-a885-97c0b83f6b8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44d28c9d0b145379ee8c43e22284413" ma:index="14" nillable="true" ma:taxonomy="true" ma:internalName="p44d28c9d0b145379ee8c43e22284413" ma:taxonomyFieldName="Dokumenttype" ma:displayName="Dokumenttype" ma:default="" ma:fieldId="{944d28c9-d0b1-4537-9ee8-c43e22284413}" ma:taxonomyMulti="true" ma:sspId="e15a6db1-ea0c-4764-8265-6093ad78fa3b" ma:termSetId="1046c103-6001-4432-88af-8ce40aab6d0a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4b78ed-a68e-4b62-b9c9-1d10e42eaf8d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ingsdetaljer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44d28c9d0b145379ee8c43e22284413 xmlns="ea08695c-71a6-424d-b494-0382f1cd8949">
      <Terms xmlns="http://schemas.microsoft.com/office/infopath/2007/PartnerControls"/>
    </p44d28c9d0b145379ee8c43e22284413>
    <TaxCatchAll xmlns="ea08695c-71a6-424d-b494-0382f1cd8949"/>
    <gb40dc7f2b9d47e88655990f6f9f4134 xmlns="ea08695c-71a6-424d-b494-0382f1cd8949">
      <Terms xmlns="http://schemas.microsoft.com/office/infopath/2007/PartnerControls"/>
    </gb40dc7f2b9d47e88655990f6f9f4134>
    <d03e5549500345819f98d8dbc49daa6e xmlns="ea08695c-71a6-424d-b494-0382f1cd8949">
      <Terms xmlns="http://schemas.microsoft.com/office/infopath/2007/PartnerControls"/>
    </d03e5549500345819f98d8dbc49daa6e>
  </documentManagement>
</p:properties>
</file>

<file path=customXml/item3.xml><?xml version="1.0" encoding="utf-8"?>
<LongProperties xmlns="http://schemas.microsoft.com/office/2006/metadata/longPropertie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5EA0A53-F666-4F91-86FD-04F5DDF4D9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08695c-71a6-424d-b494-0382f1cd8949"/>
    <ds:schemaRef ds:uri="744b78ed-a68e-4b62-b9c9-1d10e42eaf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F8B3DB7-77B3-4534-B072-1DF9353F5EB9}">
  <ds:schemaRefs>
    <ds:schemaRef ds:uri="http://purl.org/dc/elements/1.1/"/>
    <ds:schemaRef ds:uri="http://schemas.microsoft.com/office/2006/metadata/properties"/>
    <ds:schemaRef ds:uri="744b78ed-a68e-4b62-b9c9-1d10e42eaf8d"/>
    <ds:schemaRef ds:uri="http://schemas.openxmlformats.org/package/2006/metadata/core-properties"/>
    <ds:schemaRef ds:uri="ea08695c-71a6-424d-b494-0382f1cd8949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B4EDBAE-B6C3-4E15-AB60-4D8C6D11B872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1A36A0E6-0F86-489D-BE25-BDCFF656641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nsf_powerpoint</Template>
  <TotalTime>600</TotalTime>
  <Words>1582</Words>
  <Application>Microsoft Office PowerPoint</Application>
  <PresentationFormat>Widescreen</PresentationFormat>
  <Paragraphs>200</Paragraphs>
  <Slides>21</Slides>
  <Notes>21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21</vt:i4>
      </vt:variant>
    </vt:vector>
  </HeadingPairs>
  <TitlesOfParts>
    <vt:vector size="25" baseType="lpstr">
      <vt:lpstr>Arial</vt:lpstr>
      <vt:lpstr>Calibri</vt:lpstr>
      <vt:lpstr>Georgia</vt:lpstr>
      <vt:lpstr>nsf_powerpoint</vt:lpstr>
      <vt:lpstr>PowerPoint-presentasjon</vt:lpstr>
      <vt:lpstr>Introduksjon til kvelden</vt:lpstr>
      <vt:lpstr>Spørsmål til refleksjon</vt:lpstr>
      <vt:lpstr>Suksessfaktorer i rekrutteringsarbeidet?</vt:lpstr>
      <vt:lpstr>Tiltak og virkemidler i rekrutteringsarbeidet</vt:lpstr>
      <vt:lpstr>Telenor Karusellen som rekrutteringsarena</vt:lpstr>
      <vt:lpstr>PowerPoint-presentasjon</vt:lpstr>
      <vt:lpstr>PowerPoint-presentasjon</vt:lpstr>
      <vt:lpstr>Fra markedsføring til livslang skiglede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Fra markedsføring til livslang skiglede</vt:lpstr>
      <vt:lpstr>«Vår rekrutteringsplan»</vt:lpstr>
    </vt:vector>
  </TitlesOfParts>
  <Company>NIF 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User</dc:creator>
  <cp:lastModifiedBy>Atle Rolstadaas</cp:lastModifiedBy>
  <cp:revision>18</cp:revision>
  <cp:lastPrinted>2019-04-01T09:49:23Z</cp:lastPrinted>
  <dcterms:created xsi:type="dcterms:W3CDTF">2008-05-22T09:23:25Z</dcterms:created>
  <dcterms:modified xsi:type="dcterms:W3CDTF">2019-04-03T08:48:18Z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0x01010064F1755F2371944D9D576E0912D01550</vt:lpwstr>
  </property>
  <property fmtid="{D5CDD505-2E9C-101B-9397-08002B2CF9AE}" pid="3" name="Dokumenttype">
    <vt:lpwstr/>
  </property>
  <property fmtid="{D5CDD505-2E9C-101B-9397-08002B2CF9AE}" pid="4" name="NSF_kategori">
    <vt:lpwstr/>
  </property>
  <property fmtid="{D5CDD505-2E9C-101B-9397-08002B2CF9AE}" pid="5" name="arGren">
    <vt:lpwstr/>
  </property>
  <property fmtid="{D5CDD505-2E9C-101B-9397-08002B2CF9AE}" pid="6" name="display_urn:schemas-microsoft-com:office:office#SharedWithUsers">
    <vt:lpwstr>Atle Rolstadaas</vt:lpwstr>
  </property>
  <property fmtid="{D5CDD505-2E9C-101B-9397-08002B2CF9AE}" pid="7" name="SharedWithUsers">
    <vt:lpwstr>111;#Atle Rolstadaas</vt:lpwstr>
  </property>
  <property fmtid="{D5CDD505-2E9C-101B-9397-08002B2CF9AE}" pid="8" name="MSIP_Label_5f1f2f09-5496-42b2-b354-435da9be0154_Enabled">
    <vt:lpwstr>True</vt:lpwstr>
  </property>
  <property fmtid="{D5CDD505-2E9C-101B-9397-08002B2CF9AE}" pid="9" name="MSIP_Label_5f1f2f09-5496-42b2-b354-435da9be0154_SiteId">
    <vt:lpwstr>ac53d284-1e6e-43e5-9875-8622312b8a83</vt:lpwstr>
  </property>
  <property fmtid="{D5CDD505-2E9C-101B-9397-08002B2CF9AE}" pid="10" name="MSIP_Label_5f1f2f09-5496-42b2-b354-435da9be0154_Owner">
    <vt:lpwstr>atle.rolstadaas@skiforbundet.no</vt:lpwstr>
  </property>
  <property fmtid="{D5CDD505-2E9C-101B-9397-08002B2CF9AE}" pid="11" name="MSIP_Label_5f1f2f09-5496-42b2-b354-435da9be0154_SetDate">
    <vt:lpwstr>2019-03-29T07:06:55.2997015Z</vt:lpwstr>
  </property>
  <property fmtid="{D5CDD505-2E9C-101B-9397-08002B2CF9AE}" pid="12" name="MSIP_Label_5f1f2f09-5496-42b2-b354-435da9be0154_Name">
    <vt:lpwstr>Lav</vt:lpwstr>
  </property>
  <property fmtid="{D5CDD505-2E9C-101B-9397-08002B2CF9AE}" pid="13" name="MSIP_Label_5f1f2f09-5496-42b2-b354-435da9be0154_Application">
    <vt:lpwstr>Microsoft Azure Information Protection</vt:lpwstr>
  </property>
  <property fmtid="{D5CDD505-2E9C-101B-9397-08002B2CF9AE}" pid="14" name="MSIP_Label_5f1f2f09-5496-42b2-b354-435da9be0154_Extended_MSFT_Method">
    <vt:lpwstr>Automatic</vt:lpwstr>
  </property>
  <property fmtid="{D5CDD505-2E9C-101B-9397-08002B2CF9AE}" pid="15" name="Sensitivity">
    <vt:lpwstr>Lav</vt:lpwstr>
  </property>
</Properties>
</file>