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E0F0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CBCB"/>
          </a:solidFill>
        </a:fill>
      </a:tcStyle>
    </a:wholeTbl>
    <a:band2H>
      <a:tcTxStyle/>
      <a:tcStyle>
        <a:tcBdr/>
        <a:fill>
          <a:solidFill>
            <a:srgbClr val="FBE7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ED4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4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4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E0F0F"/>
              </a:solidFill>
              <a:prstDash val="solid"/>
              <a:round/>
            </a:ln>
          </a:top>
          <a:bottom>
            <a:ln w="254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E0F0F"/>
              </a:solidFill>
              <a:prstDash val="solid"/>
              <a:round/>
            </a:ln>
          </a:top>
          <a:bottom>
            <a:ln w="254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E0F0F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E0F0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E0F0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rgbClr val="0E0F0F"/>
              </a:solidFill>
              <a:prstDash val="solid"/>
              <a:round/>
            </a:ln>
          </a:left>
          <a:right>
            <a:ln w="12700" cap="flat">
              <a:solidFill>
                <a:srgbClr val="0E0F0F"/>
              </a:solidFill>
              <a:prstDash val="solid"/>
              <a:round/>
            </a:ln>
          </a:right>
          <a:top>
            <a:ln w="12700" cap="flat">
              <a:solidFill>
                <a:srgbClr val="0E0F0F"/>
              </a:solidFill>
              <a:prstDash val="solid"/>
              <a:round/>
            </a:ln>
          </a:top>
          <a:bottom>
            <a:ln w="127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solidFill>
                <a:srgbClr val="0E0F0F"/>
              </a:solidFill>
              <a:prstDash val="solid"/>
              <a:round/>
            </a:ln>
          </a:insideH>
          <a:insideV>
            <a:ln w="12700" cap="flat">
              <a:solidFill>
                <a:srgbClr val="0E0F0F"/>
              </a:solidFill>
              <a:prstDash val="solid"/>
              <a:round/>
            </a:ln>
          </a:insideV>
        </a:tcBdr>
        <a:fill>
          <a:solidFill>
            <a:srgbClr val="0E0F0F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rgbClr val="0E0F0F"/>
              </a:solidFill>
              <a:prstDash val="solid"/>
              <a:round/>
            </a:ln>
          </a:left>
          <a:right>
            <a:ln w="12700" cap="flat">
              <a:solidFill>
                <a:srgbClr val="0E0F0F"/>
              </a:solidFill>
              <a:prstDash val="solid"/>
              <a:round/>
            </a:ln>
          </a:right>
          <a:top>
            <a:ln w="12700" cap="flat">
              <a:solidFill>
                <a:srgbClr val="0E0F0F"/>
              </a:solidFill>
              <a:prstDash val="solid"/>
              <a:round/>
            </a:ln>
          </a:top>
          <a:bottom>
            <a:ln w="127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solidFill>
                <a:srgbClr val="0E0F0F"/>
              </a:solidFill>
              <a:prstDash val="solid"/>
              <a:round/>
            </a:ln>
          </a:insideH>
          <a:insideV>
            <a:ln w="12700" cap="flat">
              <a:solidFill>
                <a:srgbClr val="0E0F0F"/>
              </a:solidFill>
              <a:prstDash val="solid"/>
              <a:round/>
            </a:ln>
          </a:insideV>
        </a:tcBdr>
        <a:fill>
          <a:solidFill>
            <a:srgbClr val="0E0F0F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rgbClr val="0E0F0F"/>
              </a:solidFill>
              <a:prstDash val="solid"/>
              <a:round/>
            </a:ln>
          </a:left>
          <a:right>
            <a:ln w="12700" cap="flat">
              <a:solidFill>
                <a:srgbClr val="0E0F0F"/>
              </a:solidFill>
              <a:prstDash val="solid"/>
              <a:round/>
            </a:ln>
          </a:right>
          <a:top>
            <a:ln w="50800" cap="flat">
              <a:solidFill>
                <a:srgbClr val="0E0F0F"/>
              </a:solidFill>
              <a:prstDash val="solid"/>
              <a:round/>
            </a:ln>
          </a:top>
          <a:bottom>
            <a:ln w="127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solidFill>
                <a:srgbClr val="0E0F0F"/>
              </a:solidFill>
              <a:prstDash val="solid"/>
              <a:round/>
            </a:ln>
          </a:insideH>
          <a:insideV>
            <a:ln w="12700" cap="flat">
              <a:solidFill>
                <a:srgbClr val="0E0F0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E0F0F"/>
      </a:tcTxStyle>
      <a:tcStyle>
        <a:tcBdr>
          <a:left>
            <a:ln w="12700" cap="flat">
              <a:solidFill>
                <a:srgbClr val="0E0F0F"/>
              </a:solidFill>
              <a:prstDash val="solid"/>
              <a:round/>
            </a:ln>
          </a:left>
          <a:right>
            <a:ln w="12700" cap="flat">
              <a:solidFill>
                <a:srgbClr val="0E0F0F"/>
              </a:solidFill>
              <a:prstDash val="solid"/>
              <a:round/>
            </a:ln>
          </a:right>
          <a:top>
            <a:ln w="12700" cap="flat">
              <a:solidFill>
                <a:srgbClr val="0E0F0F"/>
              </a:solidFill>
              <a:prstDash val="solid"/>
              <a:round/>
            </a:ln>
          </a:top>
          <a:bottom>
            <a:ln w="25400" cap="flat">
              <a:solidFill>
                <a:srgbClr val="0E0F0F"/>
              </a:solidFill>
              <a:prstDash val="solid"/>
              <a:round/>
            </a:ln>
          </a:bottom>
          <a:insideH>
            <a:ln w="12700" cap="flat">
              <a:solidFill>
                <a:srgbClr val="0E0F0F"/>
              </a:solidFill>
              <a:prstDash val="solid"/>
              <a:round/>
            </a:ln>
          </a:insideH>
          <a:insideV>
            <a:ln w="12700" cap="flat">
              <a:solidFill>
                <a:srgbClr val="0E0F0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9"/>
  </p:normalViewPr>
  <p:slideViewPr>
    <p:cSldViewPr snapToGrid="0" snapToObjects="1">
      <p:cViewPr varScale="1">
        <p:scale>
          <a:sx n="99" d="100"/>
          <a:sy n="99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del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4"/>
          <p:cNvSpPr/>
          <p:nvPr/>
        </p:nvSpPr>
        <p:spPr>
          <a:xfrm>
            <a:off x="0" y="-1"/>
            <a:ext cx="12192000" cy="2363773"/>
          </a:xfrm>
          <a:prstGeom prst="rect">
            <a:avLst/>
          </a:prstGeom>
          <a:solidFill>
            <a:srgbClr val="FF5F5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8" name="Rett linje 9"/>
          <p:cNvSpPr/>
          <p:nvPr/>
        </p:nvSpPr>
        <p:spPr>
          <a:xfrm>
            <a:off x="939800" y="1940524"/>
            <a:ext cx="1295400" cy="1"/>
          </a:xfrm>
          <a:prstGeom prst="line">
            <a:avLst/>
          </a:prstGeom>
          <a:ln w="57150">
            <a:solidFill>
              <a:schemeClr val="accent4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Titteltekst"/>
          <p:cNvSpPr txBox="1">
            <a:spLocks noGrp="1"/>
          </p:cNvSpPr>
          <p:nvPr>
            <p:ph type="title"/>
          </p:nvPr>
        </p:nvSpPr>
        <p:spPr>
          <a:xfrm>
            <a:off x="838200" y="529836"/>
            <a:ext cx="4823013" cy="13040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" name="Bilde 17" descr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Bilde 7" descr="Bilde 7"/>
          <p:cNvPicPr>
            <a:picLocks noChangeAspect="1"/>
          </p:cNvPicPr>
          <p:nvPr/>
        </p:nvPicPr>
        <p:blipFill>
          <a:blip r:embed="rId3">
            <a:alphaModFix amt="30000"/>
          </a:blip>
          <a:srcRect t="25557" r="17203"/>
          <a:stretch>
            <a:fillRect/>
          </a:stretch>
        </p:blipFill>
        <p:spPr>
          <a:xfrm rot="19695214">
            <a:off x="7077361" y="-714384"/>
            <a:ext cx="6976657" cy="82800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Plassholder for bilde 8"/>
          <p:cNvSpPr>
            <a:spLocks noGrp="1"/>
          </p:cNvSpPr>
          <p:nvPr>
            <p:ph type="pic" idx="13"/>
          </p:nvPr>
        </p:nvSpPr>
        <p:spPr>
          <a:xfrm>
            <a:off x="-2" y="2363771"/>
            <a:ext cx="12192002" cy="44942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t med stje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ilde 3" descr="Bilde 3"/>
          <p:cNvPicPr>
            <a:picLocks noChangeAspect="1"/>
          </p:cNvPicPr>
          <p:nvPr/>
        </p:nvPicPr>
        <p:blipFill>
          <a:blip r:embed="rId2">
            <a:alphaModFix amt="20000"/>
          </a:blip>
          <a:srcRect t="27023" r="18375" b="6075"/>
          <a:stretch>
            <a:fillRect/>
          </a:stretch>
        </p:blipFill>
        <p:spPr>
          <a:xfrm>
            <a:off x="5853004" y="0"/>
            <a:ext cx="6338998" cy="6858001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pic>
        <p:nvPicPr>
          <p:cNvPr id="156" name="Bilde 2" descr="Bilde 2"/>
          <p:cNvPicPr>
            <a:picLocks noChangeAspect="1"/>
          </p:cNvPicPr>
          <p:nvPr/>
        </p:nvPicPr>
        <p:blipFill>
          <a:blip r:embed="rId3">
            <a:alphaModFix amt="10000"/>
          </a:blip>
          <a:srcRect b="38133"/>
          <a:stretch>
            <a:fillRect/>
          </a:stretch>
        </p:blipFill>
        <p:spPr>
          <a:xfrm>
            <a:off x="3110865" y="1912786"/>
            <a:ext cx="6055521" cy="4945215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sp>
        <p:nvSpPr>
          <p:cNvPr id="15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8" name="Bilde 12" descr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60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61" name="Rett linje 8"/>
          <p:cNvSpPr/>
          <p:nvPr/>
        </p:nvSpPr>
        <p:spPr>
          <a:xfrm>
            <a:off x="939800" y="1343171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9" name="Bilde 10" descr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71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72" name="Rett linje 8"/>
          <p:cNvSpPr/>
          <p:nvPr/>
        </p:nvSpPr>
        <p:spPr>
          <a:xfrm>
            <a:off x="939800" y="1343171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Bilde 15" descr="Bilde 15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01531" y="-1038507"/>
            <a:ext cx="11180938" cy="14758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ilde 16" descr="Bilde 16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503760" y="-1749845"/>
            <a:ext cx="6055520" cy="7993286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sp>
        <p:nvSpPr>
          <p:cNvPr id="181" name="Titteltekst"/>
          <p:cNvSpPr txBox="1">
            <a:spLocks noGrp="1"/>
          </p:cNvSpPr>
          <p:nvPr>
            <p:ph type="title"/>
          </p:nvPr>
        </p:nvSpPr>
        <p:spPr>
          <a:xfrm>
            <a:off x="1822174" y="2354785"/>
            <a:ext cx="9144001" cy="120177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400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182" name="Bilde 17" descr="Bild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90" y="0"/>
            <a:ext cx="671003" cy="864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nsf_logotyper_langrenn_midtstilt_hvit.psd" descr="nsf_logotyper_langrenn_midtstilt_hvit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88" y="651150"/>
            <a:ext cx="1995024" cy="168809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200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ilde 16" descr="Bilde 16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03760" y="-1749845"/>
            <a:ext cx="6055520" cy="7993286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pic>
        <p:nvPicPr>
          <p:cNvPr id="192" name="Bilde 7" descr="Bilde 7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rot="19695214">
            <a:off x="6221076" y="-3725742"/>
            <a:ext cx="8426269" cy="11122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Bilde 3" descr="Bilde 3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853003" y="-2770235"/>
            <a:ext cx="7766014" cy="10251138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pic>
        <p:nvPicPr>
          <p:cNvPr id="194" name="Bilde 2" descr="Bilde 2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110865" y="1912785"/>
            <a:ext cx="6055521" cy="7993286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sp>
        <p:nvSpPr>
          <p:cNvPr id="195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96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defRPr sz="2800">
                <a:solidFill>
                  <a:srgbClr val="000000"/>
                </a:solidFill>
              </a:defRPr>
            </a:lvl1pPr>
            <a:lvl2pPr marL="723900" indent="-266700">
              <a:buClrTx/>
              <a:defRPr sz="2800">
                <a:solidFill>
                  <a:srgbClr val="000000"/>
                </a:solidFill>
              </a:defRPr>
            </a:lvl2pPr>
            <a:lvl3pPr marL="1234439" indent="-320039">
              <a:buClrTx/>
              <a:defRPr sz="2800">
                <a:solidFill>
                  <a:srgbClr val="000000"/>
                </a:solidFill>
              </a:defRPr>
            </a:lvl3pPr>
            <a:lvl4pPr marL="1727200" indent="-355600">
              <a:buClrTx/>
              <a:defRPr sz="2800">
                <a:solidFill>
                  <a:srgbClr val="000000"/>
                </a:solidFill>
              </a:defRPr>
            </a:lvl4pPr>
            <a:lvl5pPr marL="2184400" indent="-355600">
              <a:buClrTx/>
              <a:defRPr sz="2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9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noFill/>
        </p:spPr>
        <p:txBody>
          <a:bodyPr wrap="none" lIns="45719" tIns="45719" rIns="45719" bIns="45719"/>
          <a:lstStyle>
            <a:lvl1pPr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1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0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1" name="Rett linje 8"/>
          <p:cNvSpPr/>
          <p:nvPr/>
        </p:nvSpPr>
        <p:spPr>
          <a:xfrm>
            <a:off x="939800" y="1343171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" name="Bilde 12" descr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ort bilde li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ssholder for bilde 4"/>
          <p:cNvSpPr>
            <a:spLocks noGrp="1"/>
          </p:cNvSpPr>
          <p:nvPr>
            <p:ph type="pic" idx="13"/>
          </p:nvPr>
        </p:nvSpPr>
        <p:spPr>
          <a:xfrm>
            <a:off x="0" y="2363771"/>
            <a:ext cx="12192000" cy="44942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61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37100" cy="127498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096000" y="365125"/>
            <a:ext cx="5257800" cy="1538061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3" name="Rett linje 8"/>
          <p:cNvSpPr/>
          <p:nvPr/>
        </p:nvSpPr>
        <p:spPr>
          <a:xfrm>
            <a:off x="939800" y="1786572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15149" y="6536150"/>
            <a:ext cx="151302" cy="211701"/>
          </a:xfrm>
          <a:prstGeom prst="rect">
            <a:avLst/>
          </a:prstGeom>
          <a:noFill/>
        </p:spPr>
        <p:txBody>
          <a:bodyPr wrap="none"/>
          <a:lstStyle>
            <a:lvl1pPr algn="ctr">
              <a:defRPr sz="1000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67" name="Plassholder for lysbildenummer 6"/>
          <p:cNvGrpSpPr/>
          <p:nvPr/>
        </p:nvGrpSpPr>
        <p:grpSpPr>
          <a:xfrm>
            <a:off x="-1" y="-9169"/>
            <a:ext cx="12192003" cy="224402"/>
            <a:chOff x="0" y="0"/>
            <a:chExt cx="12192001" cy="224400"/>
          </a:xfrm>
        </p:grpSpPr>
        <p:sp>
          <p:nvSpPr>
            <p:cNvPr id="65" name="Rektangel"/>
            <p:cNvSpPr/>
            <p:nvPr/>
          </p:nvSpPr>
          <p:spPr>
            <a:xfrm>
              <a:off x="0" y="9168"/>
              <a:ext cx="12192002" cy="206065"/>
            </a:xfrm>
            <a:prstGeom prst="rect">
              <a:avLst/>
            </a:prstGeom>
            <a:solidFill>
              <a:srgbClr val="FF5F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  <p:sp>
          <p:nvSpPr>
            <p:cNvPr id="66" name="Tekst"/>
            <p:cNvSpPr txBox="1"/>
            <p:nvPr/>
          </p:nvSpPr>
          <p:spPr>
            <a:xfrm>
              <a:off x="0" y="0"/>
              <a:ext cx="12192002" cy="22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000" tIns="36000" rIns="36000" bIns="36000" numCol="1" anchor="ctr">
              <a:sp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</p:grpSp>
      <p:pic>
        <p:nvPicPr>
          <p:cNvPr id="68" name="Bilde 25" descr="Bil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ktangel 14"/>
          <p:cNvSpPr/>
          <p:nvPr/>
        </p:nvSpPr>
        <p:spPr>
          <a:xfrm>
            <a:off x="8098511" y="3468130"/>
            <a:ext cx="4107251" cy="342900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76" name="Rektangel 14"/>
          <p:cNvSpPr/>
          <p:nvPr/>
        </p:nvSpPr>
        <p:spPr>
          <a:xfrm>
            <a:off x="-1980" y="3468132"/>
            <a:ext cx="4107252" cy="34290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77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0" y="206064"/>
            <a:ext cx="4041410" cy="32229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7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574745" y="6517100"/>
            <a:ext cx="432001" cy="24980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Rektangel 13"/>
          <p:cNvSpPr/>
          <p:nvPr/>
        </p:nvSpPr>
        <p:spPr>
          <a:xfrm>
            <a:off x="4105273" y="211369"/>
            <a:ext cx="4043363" cy="3429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80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8148638" y="206064"/>
            <a:ext cx="4043366" cy="3231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81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4041409" y="3429000"/>
            <a:ext cx="4107229" cy="3408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8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424362" y="1255167"/>
            <a:ext cx="3348038" cy="19139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>
                <a:solidFill>
                  <a:schemeClr val="accent4">
                    <a:lumOff val="44000"/>
                  </a:schemeClr>
                </a:solidFill>
              </a:defRPr>
            </a:lvl1pPr>
            <a:lvl2pPr marL="660400" indent="-203200">
              <a:buClrTx/>
              <a:buFontTx/>
              <a:defRPr sz="1600">
                <a:solidFill>
                  <a:schemeClr val="accent4">
                    <a:lumOff val="44000"/>
                  </a:schemeClr>
                </a:solidFill>
              </a:defRPr>
            </a:lvl2pPr>
            <a:lvl3pPr marL="1143000" indent="-228600">
              <a:buClrTx/>
              <a:buFontTx/>
              <a:defRPr sz="1600">
                <a:solidFill>
                  <a:schemeClr val="accent4">
                    <a:lumOff val="44000"/>
                  </a:schemeClr>
                </a:solidFill>
              </a:defRPr>
            </a:lvl3pPr>
            <a:lvl4pPr marL="1600200" indent="-228600">
              <a:buClrTx/>
              <a:buFontTx/>
              <a:defRPr sz="1600">
                <a:solidFill>
                  <a:schemeClr val="accent4">
                    <a:lumOff val="44000"/>
                  </a:schemeClr>
                </a:solidFill>
              </a:defRPr>
            </a:lvl4pPr>
            <a:lvl5pPr marL="2057400" indent="-228600">
              <a:buClrTx/>
              <a:buFontTx/>
              <a:defRPr sz="1600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3" name="Plassholder for tekst 5"/>
          <p:cNvSpPr>
            <a:spLocks noGrp="1"/>
          </p:cNvSpPr>
          <p:nvPr>
            <p:ph type="body" sz="quarter" idx="16"/>
          </p:nvPr>
        </p:nvSpPr>
        <p:spPr>
          <a:xfrm>
            <a:off x="4424362" y="514239"/>
            <a:ext cx="3348038" cy="539751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2400" b="1">
                <a:solidFill>
                  <a:schemeClr val="accent4">
                    <a:lumOff val="44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84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8532173" y="4587090"/>
            <a:ext cx="3348038" cy="2022172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16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8532173" y="3846162"/>
            <a:ext cx="3348038" cy="539751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2400" b="1">
                <a:solidFill>
                  <a:schemeClr val="accent4">
                    <a:lumOff val="44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86" name="Plassholder for tekst 3"/>
          <p:cNvSpPr>
            <a:spLocks noGrp="1"/>
          </p:cNvSpPr>
          <p:nvPr>
            <p:ph type="body" sz="quarter" idx="19"/>
          </p:nvPr>
        </p:nvSpPr>
        <p:spPr>
          <a:xfrm>
            <a:off x="311789" y="4587090"/>
            <a:ext cx="3365326" cy="2022172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16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nb-NO"/>
              <a:t>Klikk for å redigere tekststiler i malen</a:t>
            </a:r>
          </a:p>
        </p:txBody>
      </p:sp>
      <p:sp>
        <p:nvSpPr>
          <p:cNvPr id="87" name="Plassholder for tekst 5"/>
          <p:cNvSpPr>
            <a:spLocks noGrp="1"/>
          </p:cNvSpPr>
          <p:nvPr>
            <p:ph type="body" sz="quarter" idx="20"/>
          </p:nvPr>
        </p:nvSpPr>
        <p:spPr>
          <a:xfrm>
            <a:off x="311789" y="3846162"/>
            <a:ext cx="3365326" cy="539751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2400" b="1">
                <a:solidFill>
                  <a:schemeClr val="accent4">
                    <a:lumOff val="44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/>
              <a:t>Klikk for å redigere tekststiler i malen</a:t>
            </a:r>
          </a:p>
        </p:txBody>
      </p:sp>
      <p:grpSp>
        <p:nvGrpSpPr>
          <p:cNvPr id="90" name="Plassholder for lysbildenummer 6"/>
          <p:cNvGrpSpPr/>
          <p:nvPr/>
        </p:nvGrpSpPr>
        <p:grpSpPr>
          <a:xfrm>
            <a:off x="-1" y="-9169"/>
            <a:ext cx="12192003" cy="224402"/>
            <a:chOff x="0" y="0"/>
            <a:chExt cx="12192001" cy="224400"/>
          </a:xfrm>
        </p:grpSpPr>
        <p:sp>
          <p:nvSpPr>
            <p:cNvPr id="88" name="Rektangel"/>
            <p:cNvSpPr/>
            <p:nvPr/>
          </p:nvSpPr>
          <p:spPr>
            <a:xfrm>
              <a:off x="0" y="9168"/>
              <a:ext cx="12192002" cy="206065"/>
            </a:xfrm>
            <a:prstGeom prst="rect">
              <a:avLst/>
            </a:prstGeom>
            <a:solidFill>
              <a:srgbClr val="FF5F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  <p:sp>
          <p:nvSpPr>
            <p:cNvPr id="89" name="Tekst"/>
            <p:cNvSpPr txBox="1"/>
            <p:nvPr/>
          </p:nvSpPr>
          <p:spPr>
            <a:xfrm>
              <a:off x="0" y="0"/>
              <a:ext cx="12192002" cy="22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000" tIns="36000" rIns="36000" bIns="36000" numCol="1" anchor="ctr">
              <a:sp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</p:grpSp>
      <p:pic>
        <p:nvPicPr>
          <p:cNvPr id="91" name="Bilde 29" descr="Bil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v og bild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teltekst"/>
          <p:cNvSpPr txBox="1">
            <a:spLocks noGrp="1"/>
          </p:cNvSpPr>
          <p:nvPr>
            <p:ph type="title"/>
          </p:nvPr>
        </p:nvSpPr>
        <p:spPr>
          <a:xfrm>
            <a:off x="838200" y="540400"/>
            <a:ext cx="5918200" cy="120650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9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838199" y="2276475"/>
            <a:ext cx="5918202" cy="4149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00" name="Plassholder for bilde 4"/>
          <p:cNvSpPr>
            <a:spLocks noGrp="1"/>
          </p:cNvSpPr>
          <p:nvPr>
            <p:ph type="pic" sz="half" idx="13"/>
          </p:nvPr>
        </p:nvSpPr>
        <p:spPr>
          <a:xfrm>
            <a:off x="7309067" y="206066"/>
            <a:ext cx="4882933" cy="66519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101" name="Rett linje 8"/>
          <p:cNvSpPr/>
          <p:nvPr/>
        </p:nvSpPr>
        <p:spPr>
          <a:xfrm>
            <a:off x="939800" y="1887049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15149" y="6536150"/>
            <a:ext cx="151302" cy="211701"/>
          </a:xfrm>
          <a:prstGeom prst="rect">
            <a:avLst/>
          </a:prstGeom>
          <a:noFill/>
        </p:spPr>
        <p:txBody>
          <a:bodyPr wrap="none"/>
          <a:lstStyle>
            <a:lvl1pPr algn="ctr">
              <a:defRPr sz="1000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05" name="Plassholder for lysbildenummer 6"/>
          <p:cNvGrpSpPr/>
          <p:nvPr/>
        </p:nvGrpSpPr>
        <p:grpSpPr>
          <a:xfrm>
            <a:off x="-1" y="-9169"/>
            <a:ext cx="12192003" cy="224402"/>
            <a:chOff x="0" y="0"/>
            <a:chExt cx="12192001" cy="224400"/>
          </a:xfrm>
        </p:grpSpPr>
        <p:sp>
          <p:nvSpPr>
            <p:cNvPr id="103" name="Rektangel"/>
            <p:cNvSpPr/>
            <p:nvPr/>
          </p:nvSpPr>
          <p:spPr>
            <a:xfrm>
              <a:off x="0" y="9168"/>
              <a:ext cx="12192002" cy="206065"/>
            </a:xfrm>
            <a:prstGeom prst="rect">
              <a:avLst/>
            </a:prstGeom>
            <a:solidFill>
              <a:srgbClr val="FF5F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  <p:sp>
          <p:nvSpPr>
            <p:cNvPr id="104" name="Tekst"/>
            <p:cNvSpPr txBox="1"/>
            <p:nvPr/>
          </p:nvSpPr>
          <p:spPr>
            <a:xfrm>
              <a:off x="0" y="0"/>
              <a:ext cx="12192002" cy="22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000" tIns="36000" rIns="36000" bIns="36000" numCol="1" anchor="ctr">
              <a:spAutoFit/>
            </a:bodyPr>
            <a:lstStyle/>
            <a:p>
              <a:pPr algn="r">
                <a:defRPr sz="1100">
                  <a:solidFill>
                    <a:srgbClr val="C00000"/>
                  </a:solidFill>
                </a:defRPr>
              </a:pPr>
              <a:endParaRPr/>
            </a:p>
          </p:txBody>
        </p:sp>
      </p:grpSp>
      <p:pic>
        <p:nvPicPr>
          <p:cNvPr id="106" name="Bilde 21" descr="Bil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r v teks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ssholder for bilde 4"/>
          <p:cNvSpPr>
            <a:spLocks noGrp="1"/>
          </p:cNvSpPr>
          <p:nvPr>
            <p:ph type="pic" sz="half" idx="13"/>
          </p:nvPr>
        </p:nvSpPr>
        <p:spPr>
          <a:xfrm>
            <a:off x="0" y="206064"/>
            <a:ext cx="6096000" cy="31911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114" name="Plassholder for bilde 4"/>
          <p:cNvSpPr>
            <a:spLocks noGrp="1"/>
          </p:cNvSpPr>
          <p:nvPr>
            <p:ph type="pic" sz="half" idx="14"/>
          </p:nvPr>
        </p:nvSpPr>
        <p:spPr>
          <a:xfrm>
            <a:off x="0" y="3460777"/>
            <a:ext cx="6096000" cy="33972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115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6560150" y="2276475"/>
            <a:ext cx="5311496" cy="4149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16" name="Rett linje 10"/>
          <p:cNvSpPr/>
          <p:nvPr/>
        </p:nvSpPr>
        <p:spPr>
          <a:xfrm>
            <a:off x="6661750" y="1884109"/>
            <a:ext cx="1295401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Titteltekst"/>
          <p:cNvSpPr txBox="1">
            <a:spLocks noGrp="1"/>
          </p:cNvSpPr>
          <p:nvPr>
            <p:ph type="title"/>
          </p:nvPr>
        </p:nvSpPr>
        <p:spPr>
          <a:xfrm>
            <a:off x="6560150" y="540400"/>
            <a:ext cx="5311496" cy="120650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9" name="Bilde 19" descr="Bil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v innho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ktangel 9"/>
          <p:cNvSpPr/>
          <p:nvPr/>
        </p:nvSpPr>
        <p:spPr>
          <a:xfrm>
            <a:off x="6096000" y="4581523"/>
            <a:ext cx="6096000" cy="227647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7" name="Rektangel 5"/>
          <p:cNvSpPr/>
          <p:nvPr/>
        </p:nvSpPr>
        <p:spPr>
          <a:xfrm>
            <a:off x="6096000" y="206064"/>
            <a:ext cx="6096000" cy="43754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8" name="Plassholder for bilde 4"/>
          <p:cNvSpPr>
            <a:spLocks noGrp="1"/>
          </p:cNvSpPr>
          <p:nvPr>
            <p:ph type="pic" idx="13"/>
          </p:nvPr>
        </p:nvSpPr>
        <p:spPr>
          <a:xfrm>
            <a:off x="0" y="206064"/>
            <a:ext cx="6096000" cy="66519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nb-NO"/>
              <a:t>Klikk på ikonet for å legge til et bilde</a:t>
            </a:r>
            <a:endParaRPr/>
          </a:p>
        </p:txBody>
      </p:sp>
      <p:sp>
        <p:nvSpPr>
          <p:cNvPr id="129" name="Titteltekst"/>
          <p:cNvSpPr txBox="1">
            <a:spLocks noGrp="1"/>
          </p:cNvSpPr>
          <p:nvPr>
            <p:ph type="title"/>
          </p:nvPr>
        </p:nvSpPr>
        <p:spPr>
          <a:xfrm>
            <a:off x="6502200" y="489395"/>
            <a:ext cx="5257801" cy="1246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3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502200" y="2293901"/>
            <a:ext cx="5257801" cy="2063746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Off val="44000"/>
                </a:schemeClr>
              </a:buClr>
              <a:defRPr>
                <a:solidFill>
                  <a:schemeClr val="accent4">
                    <a:lumOff val="44000"/>
                  </a:schemeClr>
                </a:solidFill>
              </a:defRPr>
            </a:lvl1pPr>
            <a:lvl2pPr>
              <a:buClr>
                <a:schemeClr val="accent4">
                  <a:lumOff val="44000"/>
                </a:schemeClr>
              </a:buClr>
              <a:defRPr>
                <a:solidFill>
                  <a:schemeClr val="accent4">
                    <a:lumOff val="44000"/>
                  </a:schemeClr>
                </a:solidFill>
              </a:defRPr>
            </a:lvl2pPr>
            <a:lvl3pPr>
              <a:buClr>
                <a:schemeClr val="accent4">
                  <a:lumOff val="44000"/>
                </a:schemeClr>
              </a:buClr>
              <a:defRPr>
                <a:solidFill>
                  <a:schemeClr val="accent4">
                    <a:lumOff val="44000"/>
                  </a:schemeClr>
                </a:solidFill>
              </a:defRPr>
            </a:lvl3pPr>
            <a:lvl4pPr>
              <a:buClr>
                <a:schemeClr val="accent4">
                  <a:lumOff val="44000"/>
                </a:schemeClr>
              </a:buClr>
              <a:defRPr>
                <a:solidFill>
                  <a:schemeClr val="accent4">
                    <a:lumOff val="44000"/>
                  </a:schemeClr>
                </a:solidFill>
              </a:defRPr>
            </a:lvl4pPr>
            <a:lvl5pPr>
              <a:buClr>
                <a:schemeClr val="accent4">
                  <a:lumOff val="44000"/>
                </a:schemeClr>
              </a:buClr>
              <a:defRPr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31" name="Rett linje 8"/>
          <p:cNvSpPr/>
          <p:nvPr/>
        </p:nvSpPr>
        <p:spPr>
          <a:xfrm>
            <a:off x="6603800" y="1901128"/>
            <a:ext cx="1295401" cy="1"/>
          </a:xfrm>
          <a:prstGeom prst="line">
            <a:avLst/>
          </a:prstGeom>
          <a:ln w="57150">
            <a:solidFill>
              <a:schemeClr val="accent4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3" name="Bilde 23" descr="Bil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2888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4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38200" y="3428998"/>
            <a:ext cx="2445327" cy="2997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142" name="Rett linje 8"/>
          <p:cNvSpPr/>
          <p:nvPr/>
        </p:nvSpPr>
        <p:spPr>
          <a:xfrm>
            <a:off x="939800" y="1346347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3" name="Grafikk 4" descr="Grafik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48" y="2167379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rafikk 11" descr="Grafik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38" y="2181235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rafikk 13" descr="Grafik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950" y="2208945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rafikk 15" descr="Grafik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31" y="2222799"/>
            <a:ext cx="9144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8" name="Bilde 26" descr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Bilde 2"/>
          <p:cNvPicPr>
            <a:picLocks noChangeAspect="1"/>
          </p:cNvPicPr>
          <p:nvPr/>
        </p:nvPicPr>
        <p:blipFill>
          <a:blip r:embed="rId15">
            <a:alphaModFix amt="10000"/>
          </a:blip>
          <a:stretch>
            <a:fillRect/>
          </a:stretch>
        </p:blipFill>
        <p:spPr>
          <a:xfrm rot="15372980">
            <a:off x="4069736" y="-896916"/>
            <a:ext cx="6055520" cy="7993286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sp>
        <p:nvSpPr>
          <p:cNvPr id="3" name="Titteltekst"/>
          <p:cNvSpPr txBox="1">
            <a:spLocks noGrp="1"/>
          </p:cNvSpPr>
          <p:nvPr>
            <p:ph type="title"/>
          </p:nvPr>
        </p:nvSpPr>
        <p:spPr>
          <a:xfrm>
            <a:off x="838200" y="206064"/>
            <a:ext cx="10515600" cy="98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Titteltekst</a:t>
            </a:r>
          </a:p>
        </p:txBody>
      </p:sp>
      <p:sp>
        <p:nvSpPr>
          <p:cNvPr id="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" name="Rett linje 8"/>
          <p:cNvSpPr/>
          <p:nvPr/>
        </p:nvSpPr>
        <p:spPr>
          <a:xfrm>
            <a:off x="939800" y="1343171"/>
            <a:ext cx="1295400" cy="1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0" y="-9168"/>
            <a:ext cx="12192001" cy="224401"/>
          </a:xfrm>
          <a:prstGeom prst="rect">
            <a:avLst/>
          </a:prstGeom>
          <a:solidFill>
            <a:srgbClr val="FF5F5F"/>
          </a:solidFill>
          <a:ln w="12700">
            <a:miter lim="400000"/>
          </a:ln>
        </p:spPr>
        <p:txBody>
          <a:bodyPr lIns="36000" tIns="36000" rIns="36000" bIns="36000" anchor="ctr">
            <a:spAutoFit/>
          </a:bodyPr>
          <a:lstStyle>
            <a:lvl1pPr algn="r">
              <a:defRPr sz="1100">
                <a:solidFill>
                  <a:srgbClr val="C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Bilde 12" descr="Bild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800" y="0"/>
            <a:ext cx="520700" cy="20606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1pPr>
      <a:lvl2pPr marL="7112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3pPr>
      <a:lvl4pPr marL="1657350" marR="0" indent="-2857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4pPr>
      <a:lvl5pPr marL="2114550" marR="0" indent="-28575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5pPr>
      <a:lvl6pPr marL="25400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6pPr>
      <a:lvl7pPr marL="29972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7pPr>
      <a:lvl8pPr marL="34544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8pPr>
      <a:lvl9pPr marL="3911600" marR="0" indent="-254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0E0F0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0C5DA-9B8A-F74C-8928-0260FC65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836"/>
            <a:ext cx="7255933" cy="1304090"/>
          </a:xfrm>
        </p:spPr>
        <p:txBody>
          <a:bodyPr anchor="b">
            <a:normAutofit/>
          </a:bodyPr>
          <a:lstStyle/>
          <a:p>
            <a:r>
              <a:rPr lang="nb-NO" dirty="0"/>
              <a:t>Høstmøtet hopp og kombinert Hedmark Skikrets</a:t>
            </a:r>
          </a:p>
        </p:txBody>
      </p:sp>
      <p:pic>
        <p:nvPicPr>
          <p:cNvPr id="5" name="Plassholder for bilde 4" descr="Et bilde som inneholder snø, gå på ski, utendørs, personer&#10;&#10;Automatisk generert beskrivelse">
            <a:extLst>
              <a:ext uri="{FF2B5EF4-FFF2-40B4-BE49-F238E27FC236}">
                <a16:creationId xmlns:a16="http://schemas.microsoft.com/office/drawing/2014/main" id="{581E8842-F020-FF40-B052-EA8BB2C5B8D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5" b="25425"/>
          <a:stretch/>
        </p:blipFill>
        <p:spPr>
          <a:xfrm>
            <a:off x="-2" y="2363771"/>
            <a:ext cx="12192002" cy="4494229"/>
          </a:xfrm>
          <a:noFill/>
        </p:spPr>
      </p:pic>
    </p:spTree>
    <p:extLst>
      <p:ext uri="{BB962C8B-B14F-4D97-AF65-F5344CB8AC3E}">
        <p14:creationId xmlns:p14="http://schemas.microsoft.com/office/powerpoint/2010/main" val="17088346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B19C8-DD15-ED4C-828A-79AAC2E6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viktig i rekruttering av skihoppere?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F4ED6D-603E-9242-9820-147B48B99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Miljø </a:t>
            </a:r>
          </a:p>
          <a:p>
            <a:pPr lvl="1"/>
            <a:r>
              <a:rPr lang="nb-NO" dirty="0"/>
              <a:t>Foreldre og trenere som har det hyggelig sammen</a:t>
            </a:r>
          </a:p>
          <a:p>
            <a:pPr lvl="1"/>
            <a:r>
              <a:rPr lang="nb-NO" dirty="0"/>
              <a:t>Barn som har det hyggelig sammen</a:t>
            </a:r>
          </a:p>
          <a:p>
            <a:pPr lvl="1"/>
            <a:r>
              <a:rPr lang="nb-NO" dirty="0"/>
              <a:t>Hoppbakken en samlingsplass</a:t>
            </a:r>
          </a:p>
          <a:p>
            <a:r>
              <a:rPr lang="nb-NO" dirty="0"/>
              <a:t>Lek og moro</a:t>
            </a:r>
          </a:p>
          <a:p>
            <a:pPr lvl="1"/>
            <a:r>
              <a:rPr lang="nb-NO" dirty="0"/>
              <a:t>Bruk småskia</a:t>
            </a:r>
          </a:p>
          <a:p>
            <a:pPr lvl="1"/>
            <a:r>
              <a:rPr lang="nb-NO" dirty="0"/>
              <a:t>Utfordring og mestring</a:t>
            </a:r>
          </a:p>
          <a:p>
            <a:r>
              <a:rPr lang="nb-NO" dirty="0"/>
              <a:t>Mye aktivitet</a:t>
            </a:r>
          </a:p>
          <a:p>
            <a:pPr lvl="1"/>
            <a:r>
              <a:rPr lang="nb-NO" dirty="0" err="1"/>
              <a:t>Tauheis</a:t>
            </a:r>
            <a:endParaRPr lang="nb-NO" dirty="0"/>
          </a:p>
          <a:p>
            <a:pPr lvl="1"/>
            <a:r>
              <a:rPr lang="nb-NO" dirty="0"/>
              <a:t>Motbakke på sletta</a:t>
            </a:r>
          </a:p>
        </p:txBody>
      </p:sp>
    </p:spTree>
    <p:extLst>
      <p:ext uri="{BB962C8B-B14F-4D97-AF65-F5344CB8AC3E}">
        <p14:creationId xmlns:p14="http://schemas.microsoft.com/office/powerpoint/2010/main" val="41745797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F5F711-434E-6941-A09E-46A0BC3B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Miljø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6EE8CD-D84A-964E-AB95-D993412F0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Miljø </a:t>
            </a:r>
          </a:p>
          <a:p>
            <a:pPr lvl="1"/>
            <a:r>
              <a:rPr lang="nb-NO" dirty="0"/>
              <a:t>Foreldre og trenere som har det hyggelig sammen</a:t>
            </a:r>
          </a:p>
          <a:p>
            <a:pPr lvl="1"/>
            <a:r>
              <a:rPr lang="nb-NO" dirty="0"/>
              <a:t>Barn som har det hyggelig sammen</a:t>
            </a:r>
          </a:p>
          <a:p>
            <a:pPr lvl="1"/>
            <a:r>
              <a:rPr lang="nb-NO" dirty="0"/>
              <a:t>Hoppbakken en samlingsplass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 descr="Et bilde som inneholder person, gå på ski, snø, utendørs&#10;&#10;Automatisk generert beskrivelse">
            <a:extLst>
              <a:ext uri="{FF2B5EF4-FFF2-40B4-BE49-F238E27FC236}">
                <a16:creationId xmlns:a16="http://schemas.microsoft.com/office/drawing/2014/main" id="{BCF51280-F116-ED4E-BB92-6AF04873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1869"/>
            <a:ext cx="5880100" cy="39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00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F69799-7B7A-9B4E-8435-28F3F5A9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Lek og moro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4E71FA-7873-C74D-BBDE-02A480562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dirty="0"/>
              <a:t>Bruk småskia</a:t>
            </a:r>
          </a:p>
          <a:p>
            <a:pPr lvl="1"/>
            <a:r>
              <a:rPr lang="nb-NO" dirty="0"/>
              <a:t>Utfordring og mestring</a:t>
            </a:r>
          </a:p>
          <a:p>
            <a:endParaRPr lang="nb-NO" dirty="0"/>
          </a:p>
        </p:txBody>
      </p:sp>
      <p:pic>
        <p:nvPicPr>
          <p:cNvPr id="7" name="Bilde 6" descr="Et bilde som inneholder tekst, tre, utendørs, himmel&#10;&#10;Automatisk generert beskrivelse">
            <a:extLst>
              <a:ext uri="{FF2B5EF4-FFF2-40B4-BE49-F238E27FC236}">
                <a16:creationId xmlns:a16="http://schemas.microsoft.com/office/drawing/2014/main" id="{1C82F8F4-D9FF-A34E-A64A-B5E10756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1825625"/>
            <a:ext cx="7128933" cy="47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84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54F8BC-0D69-4F41-8655-DC4A200A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Mye aktivitet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BFD56-65CE-0F40-B62B-D4F90A844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dirty="0" err="1"/>
              <a:t>Tauheis</a:t>
            </a:r>
            <a:endParaRPr lang="nb-NO" dirty="0"/>
          </a:p>
          <a:p>
            <a:pPr lvl="1"/>
            <a:r>
              <a:rPr lang="nb-NO" dirty="0"/>
              <a:t>Motbakke på sletta</a:t>
            </a:r>
          </a:p>
          <a:p>
            <a:pPr lvl="1"/>
            <a:r>
              <a:rPr lang="nb-NO" dirty="0"/>
              <a:t>Variere utstyr </a:t>
            </a:r>
          </a:p>
          <a:p>
            <a:endParaRPr lang="nb-NO" dirty="0"/>
          </a:p>
        </p:txBody>
      </p:sp>
      <p:pic>
        <p:nvPicPr>
          <p:cNvPr id="5" name="Bilde 4" descr="Et bilde som inneholder tre, utendørs, snø, transport&#10;&#10;Automatisk generert beskrivelse">
            <a:extLst>
              <a:ext uri="{FF2B5EF4-FFF2-40B4-BE49-F238E27FC236}">
                <a16:creationId xmlns:a16="http://schemas.microsoft.com/office/drawing/2014/main" id="{0816FFD0-3142-324E-8FBD-3EB25BC1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68984"/>
            <a:ext cx="7474428" cy="49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94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535AB-BC67-F74E-B505-B5D22D92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B53A71-BD28-FD4B-921A-47695DA59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snø, utendørs, person, gå på ski&#10;&#10;Automatisk generert beskrivelse">
            <a:extLst>
              <a:ext uri="{FF2B5EF4-FFF2-40B4-BE49-F238E27FC236}">
                <a16:creationId xmlns:a16="http://schemas.microsoft.com/office/drawing/2014/main" id="{4D0E5231-AAAE-2749-91A3-4C654525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-274320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75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E0F0F"/>
      </a:dk1>
      <a:lt1>
        <a:srgbClr val="FFFFFF"/>
      </a:lt1>
      <a:dk2>
        <a:srgbClr val="A7A7A7"/>
      </a:dk2>
      <a:lt2>
        <a:srgbClr val="535353"/>
      </a:lt2>
      <a:accent1>
        <a:srgbClr val="EC1C24"/>
      </a:accent1>
      <a:accent2>
        <a:srgbClr val="FF5E5E"/>
      </a:accent2>
      <a:accent3>
        <a:srgbClr val="004873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E0F0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E0F0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langrenn" id="{BE371B95-F6E1-0348-AA1A-A513D4D014FD}" vid="{ADE227D7-CA89-144A-908B-A39B4EF957C9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C1C24"/>
      </a:accent1>
      <a:accent2>
        <a:srgbClr val="FF5E5E"/>
      </a:accent2>
      <a:accent3>
        <a:srgbClr val="004873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E0F0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E0F0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21F28123D77245AE2993270DF9F94E" ma:contentTypeVersion="13" ma:contentTypeDescription="Opprett et nytt dokument." ma:contentTypeScope="" ma:versionID="96933c1a6727c5a658c4adc7b8180c20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720dbc9d-4daa-4be2-a20b-5bb0a484420d" targetNamespace="http://schemas.microsoft.com/office/2006/metadata/properties" ma:root="true" ma:fieldsID="c73ab3dc1456893d27e0ec138aa9146b" ns2:_="" ns4:_="" ns5:_="">
    <xsd:import namespace="ea08695c-71a6-424d-b494-0382f1cd8949"/>
    <xsd:import namespace="712f3002-266e-4d4e-9ea1-b15283d2fba1"/>
    <xsd:import namespace="720dbc9d-4daa-4be2-a20b-5bb0a484420d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dbc9d-4daa-4be2-a20b-5bb0a4844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TaxCatchAll xmlns="ea08695c-71a6-424d-b494-0382f1cd8949">
      <Value>9</Value>
      <Value>18</Value>
    </TaxCatchAll>
    <gb40dc7f2b9d47e88655990f6f9f4134 xmlns="ea08695c-71a6-424d-b494-0382f1cd8949">
      <Terms xmlns="http://schemas.microsoft.com/office/infopath/2007/PartnerControls"/>
    </gb40dc7f2b9d47e88655990f6f9f4134>
    <d03e5549500345819f98d8dbc49daa6e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Hopp</TermName>
          <TermId xmlns="http://schemas.microsoft.com/office/infopath/2007/PartnerControls">6b5cdfd3-e8ce-4833-a6be-5d3b953905aa</TermId>
        </TermInfo>
      </Terms>
    </d03e5549500345819f98d8dbc49daa6e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Hedmark Skikrets</TermName>
          <TermId xmlns="http://schemas.microsoft.com/office/infopath/2007/PartnerControls">96958456-eeb8-42f9-a6a6-c84c774cbffb</TermId>
        </TermInfo>
      </Terms>
    </d22229a14cba4c45b75955f9fd950afc>
  </documentManagement>
</p:properties>
</file>

<file path=customXml/itemProps1.xml><?xml version="1.0" encoding="utf-8"?>
<ds:datastoreItem xmlns:ds="http://schemas.openxmlformats.org/officeDocument/2006/customXml" ds:itemID="{A2F7A261-CBEA-4F4D-9C4F-00A7DCB92109}"/>
</file>

<file path=customXml/itemProps2.xml><?xml version="1.0" encoding="utf-8"?>
<ds:datastoreItem xmlns:ds="http://schemas.openxmlformats.org/officeDocument/2006/customXml" ds:itemID="{ACCDEE92-3A9F-4DC5-9A0B-B081EFDA3D30}"/>
</file>

<file path=customXml/itemProps3.xml><?xml version="1.0" encoding="utf-8"?>
<ds:datastoreItem xmlns:ds="http://schemas.openxmlformats.org/officeDocument/2006/customXml" ds:itemID="{D52C3FCC-3B1A-493C-A3BE-DC407E8C4006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Office-tema</vt:lpstr>
      <vt:lpstr>Høstmøtet hopp og kombinert Hedmark Skikrets</vt:lpstr>
      <vt:lpstr>Hva er viktig i rekruttering av skihoppere?</vt:lpstr>
      <vt:lpstr>Miljø</vt:lpstr>
      <vt:lpstr>Lek og moro</vt:lpstr>
      <vt:lpstr>Mye aktivitet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Høstmøtet hopp Hedmark Skikrets</dc:title>
  <dc:creator>Per Elias Kalfoss</dc:creator>
  <cp:lastModifiedBy>Per Elias Kalfoss</cp:lastModifiedBy>
  <cp:revision>3</cp:revision>
  <dcterms:created xsi:type="dcterms:W3CDTF">2020-12-02T15:33:32Z</dcterms:created>
  <dcterms:modified xsi:type="dcterms:W3CDTF">2020-12-02T16:58:25Z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kumenttype">
    <vt:lpwstr/>
  </property>
  <property fmtid="{D5CDD505-2E9C-101B-9397-08002B2CF9AE}" pid="3" name="NSF_kategori">
    <vt:lpwstr/>
  </property>
  <property fmtid="{D5CDD505-2E9C-101B-9397-08002B2CF9AE}" pid="4" name="ContentTypeId">
    <vt:lpwstr>0x010100EF21F28123D77245AE2993270DF9F94E</vt:lpwstr>
  </property>
  <property fmtid="{D5CDD505-2E9C-101B-9397-08002B2CF9AE}" pid="5" name="Krets">
    <vt:lpwstr>18;#Hedmark Skikrets|96958456-eeb8-42f9-a6a6-c84c774cbffb</vt:lpwstr>
  </property>
  <property fmtid="{D5CDD505-2E9C-101B-9397-08002B2CF9AE}" pid="6" name="arGren">
    <vt:lpwstr>9;#Hopp|6b5cdfd3-e8ce-4833-a6be-5d3b953905aa</vt:lpwstr>
  </property>
</Properties>
</file>