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53" r:id="rId5"/>
    <p:sldMasterId id="2147483858" r:id="rId6"/>
    <p:sldMasterId id="2147485099" r:id="rId7"/>
    <p:sldMasterId id="2147485120" r:id="rId8"/>
    <p:sldMasterId id="2147486028" r:id="rId9"/>
    <p:sldMasterId id="2147486057" r:id="rId10"/>
    <p:sldMasterId id="2147486074" r:id="rId11"/>
  </p:sldMasterIdLst>
  <p:notesMasterIdLst>
    <p:notesMasterId r:id="rId26"/>
  </p:notesMasterIdLst>
  <p:handoutMasterIdLst>
    <p:handoutMasterId r:id="rId27"/>
  </p:handoutMasterIdLst>
  <p:sldIdLst>
    <p:sldId id="462" r:id="rId12"/>
    <p:sldId id="463" r:id="rId13"/>
    <p:sldId id="464" r:id="rId14"/>
    <p:sldId id="465" r:id="rId15"/>
    <p:sldId id="466" r:id="rId16"/>
    <p:sldId id="467" r:id="rId17"/>
    <p:sldId id="468" r:id="rId18"/>
    <p:sldId id="469" r:id="rId19"/>
    <p:sldId id="471" r:id="rId20"/>
    <p:sldId id="472" r:id="rId21"/>
    <p:sldId id="476" r:id="rId22"/>
    <p:sldId id="473" r:id="rId23"/>
    <p:sldId id="474" r:id="rId24"/>
    <p:sldId id="475" r:id="rId25"/>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521415D9-36F7-43E2-AB2F-B90AF26B5E84}">
      <p14:sectionLst xmlns:p14="http://schemas.microsoft.com/office/powerpoint/2010/main">
        <p14:section name="Standard inndeling" id="{7305F8FB-6409-4661-B2CF-2C5F8DA97879}">
          <p14:sldIdLst>
            <p14:sldId id="462"/>
            <p14:sldId id="463"/>
            <p14:sldId id="464"/>
            <p14:sldId id="465"/>
            <p14:sldId id="466"/>
            <p14:sldId id="467"/>
            <p14:sldId id="468"/>
            <p14:sldId id="469"/>
            <p14:sldId id="471"/>
            <p14:sldId id="472"/>
            <p14:sldId id="476"/>
            <p14:sldId id="473"/>
            <p14:sldId id="474"/>
            <p14:sldId id="4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BEC3"/>
    <a:srgbClr val="333333"/>
    <a:srgbClr val="000000"/>
    <a:srgbClr val="85878A"/>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B03458-572E-48BC-9B9F-7C4AEA7AE5F6}" v="6" dt="2020-12-02T10:14:51.95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508" autoAdjust="0"/>
  </p:normalViewPr>
  <p:slideViewPr>
    <p:cSldViewPr snapToObjects="1">
      <p:cViewPr varScale="1">
        <p:scale>
          <a:sx n="94" d="100"/>
          <a:sy n="94" d="100"/>
        </p:scale>
        <p:origin x="2130" y="84"/>
      </p:cViewPr>
      <p:guideLst>
        <p:guide orient="horz" pos="2160"/>
        <p:guide pos="2880"/>
      </p:guideLst>
    </p:cSldViewPr>
  </p:slideViewPr>
  <p:notesTextViewPr>
    <p:cViewPr>
      <p:scale>
        <a:sx n="100" d="100"/>
        <a:sy n="100" d="100"/>
      </p:scale>
      <p:origin x="0" y="0"/>
    </p:cViewPr>
  </p:notesTextViewPr>
  <p:sorterViewPr>
    <p:cViewPr>
      <p:scale>
        <a:sx n="190" d="100"/>
        <a:sy n="190" d="100"/>
      </p:scale>
      <p:origin x="0" y="0"/>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Olav Andersen" userId="0f884776-4c3d-4966-81ff-ab4af6468232" providerId="ADAL" clId="{97B03458-572E-48BC-9B9F-7C4AEA7AE5F6}"/>
    <pc:docChg chg="custSel modSld">
      <pc:chgData name="Jan Olav Andersen" userId="0f884776-4c3d-4966-81ff-ab4af6468232" providerId="ADAL" clId="{97B03458-572E-48BC-9B9F-7C4AEA7AE5F6}" dt="2020-12-02T10:15:22.654" v="388" actId="20577"/>
      <pc:docMkLst>
        <pc:docMk/>
      </pc:docMkLst>
      <pc:sldChg chg="addSp modSp">
        <pc:chgData name="Jan Olav Andersen" userId="0f884776-4c3d-4966-81ff-ab4af6468232" providerId="ADAL" clId="{97B03458-572E-48BC-9B9F-7C4AEA7AE5F6}" dt="2020-12-02T10:01:43.243" v="289" actId="14100"/>
        <pc:sldMkLst>
          <pc:docMk/>
          <pc:sldMk cId="1235135665" sldId="467"/>
        </pc:sldMkLst>
        <pc:spChg chg="mod">
          <ac:chgData name="Jan Olav Andersen" userId="0f884776-4c3d-4966-81ff-ab4af6468232" providerId="ADAL" clId="{97B03458-572E-48BC-9B9F-7C4AEA7AE5F6}" dt="2020-12-02T10:01:43.243" v="289" actId="14100"/>
          <ac:spMkLst>
            <pc:docMk/>
            <pc:sldMk cId="1235135665" sldId="467"/>
            <ac:spMk id="4" creationId="{E968EC97-1616-4F6A-833F-1F9C87BB8827}"/>
          </ac:spMkLst>
        </pc:spChg>
        <pc:graphicFrameChg chg="add mod modGraphic">
          <ac:chgData name="Jan Olav Andersen" userId="0f884776-4c3d-4966-81ff-ab4af6468232" providerId="ADAL" clId="{97B03458-572E-48BC-9B9F-7C4AEA7AE5F6}" dt="2020-12-02T10:01:00.034" v="288" actId="14100"/>
          <ac:graphicFrameMkLst>
            <pc:docMk/>
            <pc:sldMk cId="1235135665" sldId="467"/>
            <ac:graphicFrameMk id="3" creationId="{7C7C88B7-61FE-47D1-A6CE-6ABFBB683815}"/>
          </ac:graphicFrameMkLst>
        </pc:graphicFrameChg>
      </pc:sldChg>
      <pc:sldChg chg="modSp">
        <pc:chgData name="Jan Olav Andersen" userId="0f884776-4c3d-4966-81ff-ab4af6468232" providerId="ADAL" clId="{97B03458-572E-48BC-9B9F-7C4AEA7AE5F6}" dt="2020-12-02T10:15:22.654" v="388" actId="20577"/>
        <pc:sldMkLst>
          <pc:docMk/>
          <pc:sldMk cId="359996875" sldId="473"/>
        </pc:sldMkLst>
        <pc:spChg chg="mod">
          <ac:chgData name="Jan Olav Andersen" userId="0f884776-4c3d-4966-81ff-ab4af6468232" providerId="ADAL" clId="{97B03458-572E-48BC-9B9F-7C4AEA7AE5F6}" dt="2020-12-02T10:15:22.654" v="388" actId="20577"/>
          <ac:spMkLst>
            <pc:docMk/>
            <pc:sldMk cId="359996875" sldId="473"/>
            <ac:spMk id="4" creationId="{B877278F-7248-458B-91B7-ABF4E84DE6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6247" cy="49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lvl1pPr eaLnBrk="1" hangingPunct="1">
              <a:defRPr sz="1200">
                <a:latin typeface="Arial" charset="0"/>
                <a:ea typeface="ＭＳ Ｐゴシック" pitchFamily="-65" charset="-128"/>
              </a:defRPr>
            </a:lvl1pPr>
          </a:lstStyle>
          <a:p>
            <a:pPr>
              <a:defRPr/>
            </a:pPr>
            <a:endParaRPr lang="nb-NO" altLang="nb-NO"/>
          </a:p>
        </p:txBody>
      </p:sp>
      <p:sp>
        <p:nvSpPr>
          <p:cNvPr id="20483" name="Rectangle 3"/>
          <p:cNvSpPr>
            <a:spLocks noGrp="1" noChangeArrowheads="1"/>
          </p:cNvSpPr>
          <p:nvPr>
            <p:ph type="dt" sz="quarter" idx="1"/>
          </p:nvPr>
        </p:nvSpPr>
        <p:spPr bwMode="auto">
          <a:xfrm>
            <a:off x="3849826" y="0"/>
            <a:ext cx="2946246" cy="49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lvl1pPr algn="r" eaLnBrk="1" hangingPunct="1">
              <a:defRPr sz="1200">
                <a:latin typeface="Arial" charset="0"/>
                <a:ea typeface="ＭＳ Ｐゴシック" pitchFamily="-65" charset="-128"/>
              </a:defRPr>
            </a:lvl1pPr>
          </a:lstStyle>
          <a:p>
            <a:pPr>
              <a:defRPr/>
            </a:pPr>
            <a:fld id="{F5449101-01FF-46A4-B925-74382AF65C77}" type="datetime1">
              <a:rPr lang="nb-NO" altLang="nb-NO"/>
              <a:pPr>
                <a:defRPr/>
              </a:pPr>
              <a:t>02.12.2020</a:t>
            </a:fld>
            <a:endParaRPr lang="nb-NO" altLang="nb-NO"/>
          </a:p>
        </p:txBody>
      </p:sp>
      <p:sp>
        <p:nvSpPr>
          <p:cNvPr id="20484" name="Rectangle 4"/>
          <p:cNvSpPr>
            <a:spLocks noGrp="1" noChangeArrowheads="1"/>
          </p:cNvSpPr>
          <p:nvPr>
            <p:ph type="ftr" sz="quarter" idx="2"/>
          </p:nvPr>
        </p:nvSpPr>
        <p:spPr bwMode="auto">
          <a:xfrm>
            <a:off x="0" y="9428309"/>
            <a:ext cx="2946247"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b" anchorCtr="0" compatLnSpc="1">
            <a:prstTxWarp prst="textNoShape">
              <a:avLst/>
            </a:prstTxWarp>
          </a:bodyPr>
          <a:lstStyle>
            <a:lvl1pPr eaLnBrk="1" hangingPunct="1">
              <a:defRPr sz="1200">
                <a:latin typeface="Arial" charset="0"/>
                <a:ea typeface="ＭＳ Ｐゴシック" pitchFamily="-65" charset="-128"/>
              </a:defRPr>
            </a:lvl1pPr>
          </a:lstStyle>
          <a:p>
            <a:pPr>
              <a:defRPr/>
            </a:pPr>
            <a:endParaRPr lang="nb-NO" altLang="nb-NO"/>
          </a:p>
        </p:txBody>
      </p:sp>
      <p:sp>
        <p:nvSpPr>
          <p:cNvPr id="20485" name="Rectangle 5"/>
          <p:cNvSpPr>
            <a:spLocks noGrp="1" noChangeArrowheads="1"/>
          </p:cNvSpPr>
          <p:nvPr>
            <p:ph type="sldNum" sz="quarter" idx="3"/>
          </p:nvPr>
        </p:nvSpPr>
        <p:spPr bwMode="auto">
          <a:xfrm>
            <a:off x="3849826" y="9428309"/>
            <a:ext cx="2946246"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b" anchorCtr="0" compatLnSpc="1">
            <a:prstTxWarp prst="textNoShape">
              <a:avLst/>
            </a:prstTxWarp>
          </a:bodyPr>
          <a:lstStyle>
            <a:lvl1pPr algn="r" eaLnBrk="1" hangingPunct="1">
              <a:defRPr sz="1200" smtClean="0"/>
            </a:lvl1pPr>
          </a:lstStyle>
          <a:p>
            <a:pPr>
              <a:defRPr/>
            </a:pPr>
            <a:fld id="{92782E78-01D7-4026-8AC3-386A7D9BC510}" type="slidenum">
              <a:rPr lang="nb-NO" altLang="nb-NO"/>
              <a:pPr>
                <a:defRPr/>
              </a:pPr>
              <a:t>‹#›</a:t>
            </a:fld>
            <a:endParaRPr lang="nb-NO" altLang="nb-NO"/>
          </a:p>
        </p:txBody>
      </p:sp>
    </p:spTree>
    <p:extLst>
      <p:ext uri="{BB962C8B-B14F-4D97-AF65-F5344CB8AC3E}">
        <p14:creationId xmlns:p14="http://schemas.microsoft.com/office/powerpoint/2010/main" val="3161599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46247" cy="49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lvl1pPr eaLnBrk="1" hangingPunct="1">
              <a:defRPr sz="1200">
                <a:latin typeface="Arial" charset="0"/>
                <a:ea typeface="ＭＳ Ｐゴシック" pitchFamily="-65" charset="-128"/>
              </a:defRPr>
            </a:lvl1pPr>
          </a:lstStyle>
          <a:p>
            <a:pPr>
              <a:defRPr/>
            </a:pPr>
            <a:endParaRPr lang="nb-NO" altLang="nb-NO"/>
          </a:p>
        </p:txBody>
      </p:sp>
      <p:sp>
        <p:nvSpPr>
          <p:cNvPr id="22531" name="Rectangle 3"/>
          <p:cNvSpPr>
            <a:spLocks noGrp="1" noChangeArrowheads="1"/>
          </p:cNvSpPr>
          <p:nvPr>
            <p:ph type="dt" idx="1"/>
          </p:nvPr>
        </p:nvSpPr>
        <p:spPr bwMode="auto">
          <a:xfrm>
            <a:off x="3849826" y="0"/>
            <a:ext cx="2946246" cy="496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lvl1pPr algn="r" eaLnBrk="1" hangingPunct="1">
              <a:defRPr sz="1200">
                <a:latin typeface="Arial" charset="0"/>
                <a:ea typeface="ＭＳ Ｐゴシック" pitchFamily="-65" charset="-128"/>
              </a:defRPr>
            </a:lvl1pPr>
          </a:lstStyle>
          <a:p>
            <a:pPr>
              <a:defRPr/>
            </a:pPr>
            <a:fld id="{5E23E313-4717-4F2F-9980-CF160F6B3872}" type="datetime1">
              <a:rPr lang="nb-NO" altLang="nb-NO"/>
              <a:pPr>
                <a:defRPr/>
              </a:pPr>
              <a:t>02.12.2020</a:t>
            </a:fld>
            <a:endParaRPr lang="nb-NO" altLang="nb-NO"/>
          </a:p>
        </p:txBody>
      </p:sp>
      <p:sp>
        <p:nvSpPr>
          <p:cNvPr id="286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2533" name="Rectangle 5"/>
          <p:cNvSpPr>
            <a:spLocks noGrp="1" noChangeArrowheads="1"/>
          </p:cNvSpPr>
          <p:nvPr>
            <p:ph type="body" sz="quarter" idx="3"/>
          </p:nvPr>
        </p:nvSpPr>
        <p:spPr bwMode="auto">
          <a:xfrm>
            <a:off x="679288" y="4714953"/>
            <a:ext cx="5439101" cy="44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p>
            <a:pPr lvl="0"/>
            <a:r>
              <a:rPr lang="nb-NO" altLang="nb-NO" noProof="0"/>
              <a:t>Klikk for å redigere tekststiler i malen</a:t>
            </a:r>
          </a:p>
          <a:p>
            <a:pPr lvl="1"/>
            <a:r>
              <a:rPr lang="nb-NO" altLang="nb-NO" noProof="0"/>
              <a:t>Andre nivå</a:t>
            </a:r>
          </a:p>
          <a:p>
            <a:pPr lvl="2"/>
            <a:r>
              <a:rPr lang="nb-NO" altLang="nb-NO" noProof="0"/>
              <a:t>Tredje nivå</a:t>
            </a:r>
          </a:p>
          <a:p>
            <a:pPr lvl="3"/>
            <a:r>
              <a:rPr lang="nb-NO" altLang="nb-NO" noProof="0"/>
              <a:t>Fjerde nivå</a:t>
            </a:r>
          </a:p>
          <a:p>
            <a:pPr lvl="4"/>
            <a:r>
              <a:rPr lang="nb-NO" altLang="nb-NO" noProof="0"/>
              <a:t>Femte nivå</a:t>
            </a:r>
          </a:p>
        </p:txBody>
      </p:sp>
      <p:sp>
        <p:nvSpPr>
          <p:cNvPr id="22534" name="Rectangle 6"/>
          <p:cNvSpPr>
            <a:spLocks noGrp="1" noChangeArrowheads="1"/>
          </p:cNvSpPr>
          <p:nvPr>
            <p:ph type="ftr" sz="quarter" idx="4"/>
          </p:nvPr>
        </p:nvSpPr>
        <p:spPr bwMode="auto">
          <a:xfrm>
            <a:off x="0" y="9428309"/>
            <a:ext cx="2946247"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b" anchorCtr="0" compatLnSpc="1">
            <a:prstTxWarp prst="textNoShape">
              <a:avLst/>
            </a:prstTxWarp>
          </a:bodyPr>
          <a:lstStyle>
            <a:lvl1pPr eaLnBrk="1" hangingPunct="1">
              <a:defRPr sz="1200">
                <a:latin typeface="Arial" charset="0"/>
                <a:ea typeface="ＭＳ Ｐゴシック" pitchFamily="-65" charset="-128"/>
              </a:defRPr>
            </a:lvl1pPr>
          </a:lstStyle>
          <a:p>
            <a:pPr>
              <a:defRPr/>
            </a:pPr>
            <a:endParaRPr lang="nb-NO" altLang="nb-NO"/>
          </a:p>
        </p:txBody>
      </p:sp>
      <p:sp>
        <p:nvSpPr>
          <p:cNvPr id="22535" name="Rectangle 7"/>
          <p:cNvSpPr>
            <a:spLocks noGrp="1" noChangeArrowheads="1"/>
          </p:cNvSpPr>
          <p:nvPr>
            <p:ph type="sldNum" sz="quarter" idx="5"/>
          </p:nvPr>
        </p:nvSpPr>
        <p:spPr bwMode="auto">
          <a:xfrm>
            <a:off x="3849826" y="9428309"/>
            <a:ext cx="2946246" cy="49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b" anchorCtr="0" compatLnSpc="1">
            <a:prstTxWarp prst="textNoShape">
              <a:avLst/>
            </a:prstTxWarp>
          </a:bodyPr>
          <a:lstStyle>
            <a:lvl1pPr algn="r" eaLnBrk="1" hangingPunct="1">
              <a:defRPr sz="1200" smtClean="0"/>
            </a:lvl1pPr>
          </a:lstStyle>
          <a:p>
            <a:pPr>
              <a:defRPr/>
            </a:pPr>
            <a:fld id="{8C4A8111-DB0A-4A93-B29A-C8F87D7139A9}" type="slidenum">
              <a:rPr lang="nb-NO" altLang="nb-NO"/>
              <a:pPr>
                <a:defRPr/>
              </a:pPr>
              <a:t>‹#›</a:t>
            </a:fld>
            <a:endParaRPr lang="nb-NO" altLang="nb-NO"/>
          </a:p>
        </p:txBody>
      </p:sp>
    </p:spTree>
    <p:extLst>
      <p:ext uri="{BB962C8B-B14F-4D97-AF65-F5344CB8AC3E}">
        <p14:creationId xmlns:p14="http://schemas.microsoft.com/office/powerpoint/2010/main" val="285927035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Informere om at det kan stilles spørsmål underveis, de kan også legges inn i chaten, for videreformidling.</a:t>
            </a:r>
          </a:p>
        </p:txBody>
      </p:sp>
      <p:sp>
        <p:nvSpPr>
          <p:cNvPr id="4" name="Plassholder for lysbildenummer 3"/>
          <p:cNvSpPr>
            <a:spLocks noGrp="1"/>
          </p:cNvSpPr>
          <p:nvPr>
            <p:ph type="sldNum" sz="quarter" idx="5"/>
          </p:nvPr>
        </p:nvSpPr>
        <p:spPr/>
        <p:txBody>
          <a:bodyPr/>
          <a:lstStyle/>
          <a:p>
            <a:pPr>
              <a:defRPr/>
            </a:pPr>
            <a:fld id="{8C4A8111-DB0A-4A93-B29A-C8F87D7139A9}" type="slidenum">
              <a:rPr lang="nb-NO" altLang="nb-NO" smtClean="0"/>
              <a:pPr>
                <a:defRPr/>
              </a:pPr>
              <a:t>2</a:t>
            </a:fld>
            <a:endParaRPr lang="nb-NO" altLang="nb-NO"/>
          </a:p>
        </p:txBody>
      </p:sp>
    </p:spTree>
    <p:extLst>
      <p:ext uri="{BB962C8B-B14F-4D97-AF65-F5344CB8AC3E}">
        <p14:creationId xmlns:p14="http://schemas.microsoft.com/office/powerpoint/2010/main" val="36641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defRPr/>
            </a:pPr>
            <a:fld id="{8C4A8111-DB0A-4A93-B29A-C8F87D7139A9}" type="slidenum">
              <a:rPr lang="nb-NO" altLang="nb-NO" smtClean="0"/>
              <a:pPr>
                <a:defRPr/>
              </a:pPr>
              <a:t>3</a:t>
            </a:fld>
            <a:endParaRPr lang="nb-NO" altLang="nb-NO"/>
          </a:p>
        </p:txBody>
      </p:sp>
    </p:spTree>
    <p:extLst>
      <p:ext uri="{BB962C8B-B14F-4D97-AF65-F5344CB8AC3E}">
        <p14:creationId xmlns:p14="http://schemas.microsoft.com/office/powerpoint/2010/main" val="292340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Introdusere Freddy</a:t>
            </a:r>
          </a:p>
        </p:txBody>
      </p:sp>
      <p:sp>
        <p:nvSpPr>
          <p:cNvPr id="4" name="Plassholder for lysbildenummer 3"/>
          <p:cNvSpPr>
            <a:spLocks noGrp="1"/>
          </p:cNvSpPr>
          <p:nvPr>
            <p:ph type="sldNum" sz="quarter" idx="5"/>
          </p:nvPr>
        </p:nvSpPr>
        <p:spPr/>
        <p:txBody>
          <a:bodyPr/>
          <a:lstStyle/>
          <a:p>
            <a:pPr>
              <a:defRPr/>
            </a:pPr>
            <a:fld id="{8C4A8111-DB0A-4A93-B29A-C8F87D7139A9}" type="slidenum">
              <a:rPr lang="nb-NO" altLang="nb-NO" smtClean="0"/>
              <a:pPr>
                <a:defRPr/>
              </a:pPr>
              <a:t>7</a:t>
            </a:fld>
            <a:endParaRPr lang="nb-NO" altLang="nb-NO"/>
          </a:p>
        </p:txBody>
      </p:sp>
    </p:spTree>
    <p:extLst>
      <p:ext uri="{BB962C8B-B14F-4D97-AF65-F5344CB8AC3E}">
        <p14:creationId xmlns:p14="http://schemas.microsoft.com/office/powerpoint/2010/main" val="361034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Sammen med Oppland. Fått 2 nye dommere som skal ut i praksis kommende sesong. </a:t>
            </a:r>
          </a:p>
          <a:p>
            <a:r>
              <a:rPr lang="nb-NO" dirty="0"/>
              <a:t>Ønsker flere dommere og TD spesielt i nord Østerdalen. </a:t>
            </a:r>
          </a:p>
          <a:p>
            <a:r>
              <a:rPr lang="nb-NO" dirty="0"/>
              <a:t>Forbundskurs utsatt </a:t>
            </a:r>
            <a:r>
              <a:rPr lang="nb-NO" dirty="0" err="1"/>
              <a:t>pga</a:t>
            </a:r>
            <a:r>
              <a:rPr lang="nb-NO" dirty="0"/>
              <a:t> covid19.</a:t>
            </a:r>
          </a:p>
          <a:p>
            <a:r>
              <a:rPr lang="nb-NO" dirty="0"/>
              <a:t>Interesserte oppfordres til å ta kontakt og komme på besøk i dommertårnet under renn</a:t>
            </a:r>
          </a:p>
        </p:txBody>
      </p:sp>
      <p:sp>
        <p:nvSpPr>
          <p:cNvPr id="4" name="Plassholder for lysbildenummer 3"/>
          <p:cNvSpPr>
            <a:spLocks noGrp="1"/>
          </p:cNvSpPr>
          <p:nvPr>
            <p:ph type="sldNum" sz="quarter" idx="5"/>
          </p:nvPr>
        </p:nvSpPr>
        <p:spPr/>
        <p:txBody>
          <a:bodyPr/>
          <a:lstStyle/>
          <a:p>
            <a:pPr>
              <a:defRPr/>
            </a:pPr>
            <a:fld id="{8C4A8111-DB0A-4A93-B29A-C8F87D7139A9}" type="slidenum">
              <a:rPr lang="nb-NO" altLang="nb-NO" smtClean="0"/>
              <a:pPr>
                <a:defRPr/>
              </a:pPr>
              <a:t>8</a:t>
            </a:fld>
            <a:endParaRPr lang="nb-NO" altLang="nb-NO"/>
          </a:p>
        </p:txBody>
      </p:sp>
    </p:spTree>
    <p:extLst>
      <p:ext uri="{BB962C8B-B14F-4D97-AF65-F5344CB8AC3E}">
        <p14:creationId xmlns:p14="http://schemas.microsoft.com/office/powerpoint/2010/main" val="2485521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1"/>
        </a:solidFill>
        <a:effectLst/>
      </p:bgPr>
    </p:bg>
    <p:spTree>
      <p:nvGrpSpPr>
        <p:cNvPr id="1" name=""/>
        <p:cNvGrpSpPr/>
        <p:nvPr/>
      </p:nvGrpSpPr>
      <p:grpSpPr>
        <a:xfrm>
          <a:off x="0" y="0"/>
          <a:ext cx="0" cy="0"/>
          <a:chOff x="0" y="0"/>
          <a:chExt cx="0" cy="0"/>
        </a:xfrm>
      </p:grpSpPr>
      <p:cxnSp>
        <p:nvCxnSpPr>
          <p:cNvPr id="4" name="Straight Connector 11"/>
          <p:cNvCxnSpPr/>
          <p:nvPr/>
        </p:nvCxnSpPr>
        <p:spPr>
          <a:xfrm flipV="1">
            <a:off x="457200" y="6473825"/>
            <a:ext cx="8229600" cy="1905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pic>
        <p:nvPicPr>
          <p:cNvPr id="5" name="Picture 18" descr="nsf_flaggstripe_powerpoi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4075" y="0"/>
            <a:ext cx="157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nsf_logo_stor_powerpoi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0425"/>
            <a:ext cx="12842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13"/>
          <p:cNvCxnSpPr/>
          <p:nvPr/>
        </p:nvCxnSpPr>
        <p:spPr>
          <a:xfrm>
            <a:off x="1981200" y="2130425"/>
            <a:ext cx="6858000" cy="1588"/>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8" name="Straight Connector 14"/>
          <p:cNvCxnSpPr/>
          <p:nvPr/>
        </p:nvCxnSpPr>
        <p:spPr>
          <a:xfrm>
            <a:off x="1981200" y="2493963"/>
            <a:ext cx="6858000" cy="1587"/>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9" name="Straight Connector 15"/>
          <p:cNvCxnSpPr/>
          <p:nvPr/>
        </p:nvCxnSpPr>
        <p:spPr>
          <a:xfrm>
            <a:off x="1981200" y="2871788"/>
            <a:ext cx="6858000" cy="1587"/>
          </a:xfrm>
          <a:prstGeom prst="line">
            <a:avLst/>
          </a:prstGeom>
          <a:ln>
            <a:prstDash val="sysDot"/>
          </a:ln>
        </p:spPr>
        <p:style>
          <a:lnRef idx="1">
            <a:schemeClr val="accent2"/>
          </a:lnRef>
          <a:fillRef idx="0">
            <a:schemeClr val="accent2"/>
          </a:fillRef>
          <a:effectRef idx="0">
            <a:schemeClr val="accent2"/>
          </a:effectRef>
          <a:fontRef idx="minor">
            <a:schemeClr val="tx1"/>
          </a:fontRef>
        </p:style>
      </p:cxnSp>
      <p:sp>
        <p:nvSpPr>
          <p:cNvPr id="23554" name="Title Placeholder 1"/>
          <p:cNvSpPr>
            <a:spLocks noGrp="1"/>
          </p:cNvSpPr>
          <p:nvPr>
            <p:ph type="ctrTitle"/>
          </p:nvPr>
        </p:nvSpPr>
        <p:spPr>
          <a:xfrm>
            <a:off x="1981200" y="2130425"/>
            <a:ext cx="6477000" cy="908050"/>
          </a:xfrm>
        </p:spPr>
        <p:txBody>
          <a:bodyPr/>
          <a:lstStyle>
            <a:lvl1pPr>
              <a:defRPr smtClean="0"/>
            </a:lvl1pPr>
          </a:lstStyle>
          <a:p>
            <a:pPr lvl="0"/>
            <a:r>
              <a:rPr lang="nb-NO" altLang="nb-NO" noProof="0"/>
              <a:t>Klikk for å redigere tittelstil</a:t>
            </a:r>
          </a:p>
        </p:txBody>
      </p:sp>
      <p:sp>
        <p:nvSpPr>
          <p:cNvPr id="23555" name="Text Placeholder 2"/>
          <p:cNvSpPr>
            <a:spLocks noGrp="1"/>
          </p:cNvSpPr>
          <p:nvPr>
            <p:ph type="subTitle" idx="1"/>
          </p:nvPr>
        </p:nvSpPr>
        <p:spPr>
          <a:xfrm>
            <a:off x="1981200" y="3038475"/>
            <a:ext cx="6492875" cy="606425"/>
          </a:xfrm>
        </p:spPr>
        <p:txBody>
          <a:bodyPr/>
          <a:lstStyle>
            <a:lvl1pPr marL="0" indent="0">
              <a:buFont typeface="Arial" charset="0"/>
              <a:buNone/>
              <a:defRPr sz="1400" smtClean="0"/>
            </a:lvl1pPr>
          </a:lstStyle>
          <a:p>
            <a:pPr lvl="0"/>
            <a:r>
              <a:rPr lang="nb-NO" altLang="nb-NO" noProof="0"/>
              <a:t>Klikk for å redigere undertittelstil i malen</a:t>
            </a:r>
          </a:p>
        </p:txBody>
      </p:sp>
      <p:sp>
        <p:nvSpPr>
          <p:cNvPr id="10" name="Date Placeholder 3"/>
          <p:cNvSpPr>
            <a:spLocks noGrp="1"/>
          </p:cNvSpPr>
          <p:nvPr>
            <p:ph type="dt" sz="half" idx="10"/>
          </p:nvPr>
        </p:nvSpPr>
        <p:spPr/>
        <p:txBody>
          <a:bodyPr/>
          <a:lstStyle>
            <a:lvl1pPr>
              <a:defRPr/>
            </a:lvl1pPr>
          </a:lstStyle>
          <a:p>
            <a:pPr>
              <a:defRPr/>
            </a:pPr>
            <a:fld id="{6901FB9A-DEFC-4CD9-82E1-261B18AA74C0}" type="datetime1">
              <a:rPr lang="en-US" altLang="nb-NO"/>
              <a:pPr>
                <a:defRPr/>
              </a:pPr>
              <a:t>12/2/2020</a:t>
            </a:fld>
            <a:endParaRPr lang="nb-NO" altLang="nb-NO"/>
          </a:p>
        </p:txBody>
      </p:sp>
      <p:sp>
        <p:nvSpPr>
          <p:cNvPr id="11" name="Footer Placeholder 4"/>
          <p:cNvSpPr>
            <a:spLocks noGrp="1"/>
          </p:cNvSpPr>
          <p:nvPr>
            <p:ph type="ftr" sz="quarter" idx="11"/>
          </p:nvPr>
        </p:nvSpPr>
        <p:spPr/>
        <p:txBody>
          <a:bodyPr/>
          <a:lstStyle>
            <a:lvl1pPr>
              <a:defRPr/>
            </a:lvl1pPr>
          </a:lstStyle>
          <a:p>
            <a:pPr>
              <a:defRPr/>
            </a:pPr>
            <a:endParaRPr lang="nb-NO" altLang="nb-NO"/>
          </a:p>
        </p:txBody>
      </p:sp>
      <p:sp>
        <p:nvSpPr>
          <p:cNvPr id="12" name="Slide Number Placeholder 5"/>
          <p:cNvSpPr>
            <a:spLocks noGrp="1"/>
          </p:cNvSpPr>
          <p:nvPr>
            <p:ph type="sldNum" sz="quarter" idx="12"/>
          </p:nvPr>
        </p:nvSpPr>
        <p:spPr/>
        <p:txBody>
          <a:bodyPr/>
          <a:lstStyle>
            <a:lvl1pPr>
              <a:defRPr smtClean="0"/>
            </a:lvl1pPr>
          </a:lstStyle>
          <a:p>
            <a:pPr>
              <a:defRPr/>
            </a:pPr>
            <a:fld id="{4D1BCF9A-B84C-4D05-B50C-37D738DF40BC}" type="slidenum">
              <a:rPr lang="nb-NO" altLang="nb-NO"/>
              <a:pPr>
                <a:defRPr/>
              </a:pPr>
              <a:t>‹#›</a:t>
            </a:fld>
            <a:endParaRPr lang="nb-NO" altLang="nb-NO"/>
          </a:p>
        </p:txBody>
      </p:sp>
    </p:spTree>
    <p:extLst>
      <p:ext uri="{BB962C8B-B14F-4D97-AF65-F5344CB8AC3E}">
        <p14:creationId xmlns:p14="http://schemas.microsoft.com/office/powerpoint/2010/main" val="358995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52600"/>
            <a:ext cx="2057400" cy="4373563"/>
          </a:xfrm>
        </p:spPr>
        <p:txBody>
          <a:bodyPr vert="eaVert"/>
          <a:lstStyle/>
          <a:p>
            <a:r>
              <a:rPr lang="nb-NO"/>
              <a:t>Klikk for å redigere tittelstil</a:t>
            </a:r>
          </a:p>
        </p:txBody>
      </p:sp>
      <p:sp>
        <p:nvSpPr>
          <p:cNvPr id="3" name="Vertical Text Placeholder 2"/>
          <p:cNvSpPr>
            <a:spLocks noGrp="1"/>
          </p:cNvSpPr>
          <p:nvPr>
            <p:ph type="body" orient="vert" idx="1"/>
          </p:nvPr>
        </p:nvSpPr>
        <p:spPr>
          <a:xfrm>
            <a:off x="1828800" y="1752600"/>
            <a:ext cx="4648200" cy="4373563"/>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lvl1pPr>
              <a:defRPr/>
            </a:lvl1pPr>
          </a:lstStyle>
          <a:p>
            <a:pPr>
              <a:defRPr/>
            </a:pPr>
            <a:fld id="{D360B2DC-86FE-4ECC-9EEC-0C225D9271D0}" type="datetime1">
              <a:rPr lang="en-US" altLang="nb-NO"/>
              <a:pPr>
                <a:defRPr/>
              </a:pPr>
              <a:t>12/2/2020</a:t>
            </a:fld>
            <a:endParaRPr lang="nb-NO" altLang="nb-NO"/>
          </a:p>
        </p:txBody>
      </p:sp>
      <p:sp>
        <p:nvSpPr>
          <p:cNvPr id="5" name="Footer Placeholder 4"/>
          <p:cNvSpPr>
            <a:spLocks noGrp="1"/>
          </p:cNvSpPr>
          <p:nvPr>
            <p:ph type="ftr" sz="quarter" idx="11"/>
          </p:nvPr>
        </p:nvSpPr>
        <p:spPr/>
        <p:txBody>
          <a:bodyPr/>
          <a:lstStyle>
            <a:lvl1pPr>
              <a:defRPr/>
            </a:lvl1pPr>
          </a:lstStyle>
          <a:p>
            <a:pPr>
              <a:defRPr/>
            </a:pPr>
            <a:endParaRPr lang="nb-NO" altLang="nb-NO"/>
          </a:p>
        </p:txBody>
      </p:sp>
      <p:sp>
        <p:nvSpPr>
          <p:cNvPr id="6" name="Slide Number Placeholder 5"/>
          <p:cNvSpPr>
            <a:spLocks noGrp="1"/>
          </p:cNvSpPr>
          <p:nvPr>
            <p:ph type="sldNum" sz="quarter" idx="12"/>
          </p:nvPr>
        </p:nvSpPr>
        <p:spPr/>
        <p:txBody>
          <a:bodyPr/>
          <a:lstStyle>
            <a:lvl1pPr>
              <a:defRPr/>
            </a:lvl1pPr>
          </a:lstStyle>
          <a:p>
            <a:pPr>
              <a:defRPr/>
            </a:pPr>
            <a:fld id="{173D0B82-3921-4AFF-9D26-BFDD4B53E704}" type="slidenum">
              <a:rPr lang="nb-NO" altLang="nb-NO"/>
              <a:pPr>
                <a:defRPr/>
              </a:pPr>
              <a:t>‹#›</a:t>
            </a:fld>
            <a:endParaRPr lang="nb-NO" altLang="nb-NO"/>
          </a:p>
        </p:txBody>
      </p:sp>
    </p:spTree>
    <p:extLst>
      <p:ext uri="{BB962C8B-B14F-4D97-AF65-F5344CB8AC3E}">
        <p14:creationId xmlns:p14="http://schemas.microsoft.com/office/powerpoint/2010/main" val="273598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773BF527-7EDA-4B1F-8121-9F78491B104B}"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6" name="Plassholder for innhold 13"/>
          <p:cNvSpPr>
            <a:spLocks noGrp="1"/>
          </p:cNvSpPr>
          <p:nvPr>
            <p:ph sz="quarter" idx="10"/>
          </p:nvPr>
        </p:nvSpPr>
        <p:spPr>
          <a:xfrm>
            <a:off x="899592"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13"/>
          <p:cNvSpPr>
            <a:spLocks noGrp="1"/>
          </p:cNvSpPr>
          <p:nvPr>
            <p:ph sz="quarter" idx="11"/>
          </p:nvPr>
        </p:nvSpPr>
        <p:spPr>
          <a:xfrm>
            <a:off x="4644008"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p:cNvSpPr>
            <a:spLocks noGrp="1"/>
          </p:cNvSpPr>
          <p:nvPr>
            <p:ph type="ctrTitle"/>
          </p:nvPr>
        </p:nvSpPr>
        <p:spPr>
          <a:xfrm>
            <a:off x="899592" y="1196752"/>
            <a:ext cx="5760640" cy="936104"/>
          </a:xfrm>
          <a:prstGeom prst="rect">
            <a:avLst/>
          </a:prstGeom>
        </p:spPr>
        <p:txBody>
          <a:bodyPr>
            <a:normAutofit/>
          </a:bodyPr>
          <a:lstStyle>
            <a:lvl1pPr algn="l">
              <a:defRPr sz="2800" b="0" baseline="0">
                <a:solidFill>
                  <a:srgbClr val="EE4135"/>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2122079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6D586621-B297-4AD9-84FB-E2C497B824BB}"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14" name="Plassholder for innhold 13"/>
          <p:cNvSpPr>
            <a:spLocks noGrp="1"/>
          </p:cNvSpPr>
          <p:nvPr>
            <p:ph sz="quarter" idx="10"/>
          </p:nvPr>
        </p:nvSpPr>
        <p:spPr>
          <a:xfrm>
            <a:off x="899592" y="2204864"/>
            <a:ext cx="7272808" cy="3744416"/>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715963" indent="-258763">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p:cNvSpPr>
            <a:spLocks noGrp="1"/>
          </p:cNvSpPr>
          <p:nvPr>
            <p:ph type="ctrTitle"/>
          </p:nvPr>
        </p:nvSpPr>
        <p:spPr>
          <a:xfrm>
            <a:off x="899592" y="1196752"/>
            <a:ext cx="5760640" cy="864096"/>
          </a:xfrm>
          <a:prstGeom prst="rect">
            <a:avLst/>
          </a:prstGeom>
        </p:spPr>
        <p:txBody>
          <a:bodyPr>
            <a:noAutofit/>
          </a:bodyPr>
          <a:lstStyle>
            <a:lvl1pPr algn="l">
              <a:defRPr sz="2800" b="0" baseline="0">
                <a:solidFill>
                  <a:srgbClr val="EE4135"/>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8595355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412776"/>
            <a:ext cx="5256584" cy="936104"/>
          </a:xfrm>
          <a:prstGeom prst="rect">
            <a:avLst/>
          </a:prstGeom>
        </p:spPr>
        <p:txBody>
          <a:bodyPr/>
          <a:lstStyle>
            <a:lvl1pPr algn="l">
              <a:defRPr sz="2800" b="0">
                <a:solidFill>
                  <a:srgbClr val="EE4135"/>
                </a:solidFill>
                <a:latin typeface="Arial" pitchFamily="34" charset="0"/>
                <a:cs typeface="Arial" pitchFamily="34" charset="0"/>
              </a:defRPr>
            </a:lvl1pPr>
          </a:lstStyle>
          <a:p>
            <a:r>
              <a:rPr lang="nb-NO" dirty="0"/>
              <a:t>Klikk for å redigere tittelstil</a:t>
            </a:r>
          </a:p>
        </p:txBody>
      </p:sp>
      <p:sp>
        <p:nvSpPr>
          <p:cNvPr id="4" name="Plassholder for bilde 3"/>
          <p:cNvSpPr>
            <a:spLocks noGrp="1"/>
          </p:cNvSpPr>
          <p:nvPr>
            <p:ph type="pic" sz="quarter" idx="10"/>
          </p:nvPr>
        </p:nvSpPr>
        <p:spPr>
          <a:xfrm>
            <a:off x="0" y="0"/>
            <a:ext cx="3492500" cy="6858000"/>
          </a:xfrm>
          <a:prstGeom prst="rect">
            <a:avLst/>
          </a:prstGeom>
        </p:spPr>
        <p:txBody>
          <a:bodyPr/>
          <a:lstStyle/>
          <a:p>
            <a:pPr lvl="0"/>
            <a:endParaRPr lang="nb-NO" noProof="0"/>
          </a:p>
        </p:txBody>
      </p:sp>
      <p:sp>
        <p:nvSpPr>
          <p:cNvPr id="6" name="Plassholder for innhold 5"/>
          <p:cNvSpPr>
            <a:spLocks noGrp="1"/>
          </p:cNvSpPr>
          <p:nvPr>
            <p:ph sz="quarter" idx="11"/>
          </p:nvPr>
        </p:nvSpPr>
        <p:spPr>
          <a:xfrm>
            <a:off x="3635896" y="2348880"/>
            <a:ext cx="5257279" cy="4104309"/>
          </a:xfrm>
          <a:prstGeom prst="rect">
            <a:avLst/>
          </a:prstGeom>
        </p:spPr>
        <p:txBody>
          <a:bodyPr/>
          <a:lstStyle>
            <a:lvl1pPr>
              <a:defRPr sz="2400">
                <a:solidFill>
                  <a:schemeClr val="tx1">
                    <a:lumMod val="65000"/>
                    <a:lumOff val="35000"/>
                  </a:schemeClr>
                </a:solidFill>
                <a:latin typeface="Georgia" pitchFamily="18" charset="0"/>
              </a:defRPr>
            </a:lvl1pPr>
            <a:lvl2pPr>
              <a:buFont typeface="Arial" pitchFamily="34" charset="0"/>
              <a:buChar char="•"/>
              <a:defRPr sz="2000">
                <a:solidFill>
                  <a:schemeClr val="tx1">
                    <a:lumMod val="65000"/>
                    <a:lumOff val="35000"/>
                  </a:schemeClr>
                </a:solidFill>
                <a:latin typeface="Georgia" pitchFamily="18" charset="0"/>
              </a:defRPr>
            </a:lvl2pPr>
            <a:lvl3pPr>
              <a:buFont typeface="Arial" pitchFamily="34" charset="0"/>
              <a:buChar char="•"/>
              <a:defRPr sz="2000">
                <a:solidFill>
                  <a:schemeClr val="tx1">
                    <a:lumMod val="65000"/>
                    <a:lumOff val="35000"/>
                  </a:schemeClr>
                </a:solidFill>
                <a:latin typeface="Georgia" pitchFamily="18" charset="0"/>
              </a:defRPr>
            </a:lvl3pPr>
            <a:lvl4pPr>
              <a:buFont typeface="Arial" pitchFamily="34" charset="0"/>
              <a:buChar char="•"/>
              <a:defRPr sz="2000">
                <a:solidFill>
                  <a:schemeClr val="tx1">
                    <a:lumMod val="65000"/>
                    <a:lumOff val="35000"/>
                  </a:schemeClr>
                </a:solidFill>
                <a:latin typeface="Georgia" pitchFamily="18" charset="0"/>
              </a:defRPr>
            </a:lvl4pPr>
            <a:lvl5pPr>
              <a:buFont typeface="Arial" pitchFamily="34" charset="0"/>
              <a:buChar char="•"/>
              <a:defRPr sz="2000">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811105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6858000"/>
          </a:xfrm>
          <a:prstGeom prst="rect">
            <a:avLst/>
          </a:prstGeom>
        </p:spPr>
        <p:txBody>
          <a:bodyPr/>
          <a:lstStyle/>
          <a:p>
            <a:pPr lvl="0"/>
            <a:endParaRPr lang="nb-NO" noProof="0"/>
          </a:p>
        </p:txBody>
      </p:sp>
    </p:spTree>
    <p:extLst>
      <p:ext uri="{BB962C8B-B14F-4D97-AF65-F5344CB8AC3E}">
        <p14:creationId xmlns:p14="http://schemas.microsoft.com/office/powerpoint/2010/main" val="111439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93C4CBB9-2BFD-4A38-B144-1B3EA6BF75E9}"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6" name="Plassholder for innhold 13"/>
          <p:cNvSpPr>
            <a:spLocks noGrp="1"/>
          </p:cNvSpPr>
          <p:nvPr>
            <p:ph sz="quarter" idx="10"/>
          </p:nvPr>
        </p:nvSpPr>
        <p:spPr>
          <a:xfrm>
            <a:off x="899592"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13"/>
          <p:cNvSpPr>
            <a:spLocks noGrp="1"/>
          </p:cNvSpPr>
          <p:nvPr>
            <p:ph sz="quarter" idx="11"/>
          </p:nvPr>
        </p:nvSpPr>
        <p:spPr>
          <a:xfrm>
            <a:off x="4644008"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p:cNvSpPr>
            <a:spLocks noGrp="1"/>
          </p:cNvSpPr>
          <p:nvPr>
            <p:ph type="ctrTitle"/>
          </p:nvPr>
        </p:nvSpPr>
        <p:spPr>
          <a:xfrm>
            <a:off x="899592" y="1196752"/>
            <a:ext cx="5760640" cy="936104"/>
          </a:xfrm>
          <a:prstGeom prst="rect">
            <a:avLst/>
          </a:prstGeom>
        </p:spPr>
        <p:txBody>
          <a:bodyPr>
            <a:norm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524074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B4FEB306-1AB9-467F-B1E9-0E8839F5B169}"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14" name="Plassholder for innhold 13"/>
          <p:cNvSpPr>
            <a:spLocks noGrp="1"/>
          </p:cNvSpPr>
          <p:nvPr>
            <p:ph sz="quarter" idx="10"/>
          </p:nvPr>
        </p:nvSpPr>
        <p:spPr>
          <a:xfrm>
            <a:off x="899592" y="2204864"/>
            <a:ext cx="7272808" cy="3744416"/>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715963" indent="-258763">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p:cNvSpPr>
            <a:spLocks noGrp="1"/>
          </p:cNvSpPr>
          <p:nvPr>
            <p:ph type="ctrTitle"/>
          </p:nvPr>
        </p:nvSpPr>
        <p:spPr>
          <a:xfrm>
            <a:off x="899592" y="1196752"/>
            <a:ext cx="5760640" cy="864096"/>
          </a:xfrm>
          <a:prstGeom prst="rect">
            <a:avLst/>
          </a:prstGeom>
        </p:spPr>
        <p:txBody>
          <a:bodyPr>
            <a:no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135749680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412776"/>
            <a:ext cx="5256584" cy="936104"/>
          </a:xfrm>
          <a:prstGeom prst="rect">
            <a:avLst/>
          </a:prstGeom>
        </p:spPr>
        <p:txBody>
          <a:bodyPr/>
          <a:lstStyle>
            <a:lvl1pPr algn="l">
              <a:defRPr sz="2800" b="1">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
        <p:nvSpPr>
          <p:cNvPr id="4" name="Plassholder for bilde 3"/>
          <p:cNvSpPr>
            <a:spLocks noGrp="1"/>
          </p:cNvSpPr>
          <p:nvPr>
            <p:ph type="pic" sz="quarter" idx="10"/>
          </p:nvPr>
        </p:nvSpPr>
        <p:spPr>
          <a:xfrm>
            <a:off x="0" y="0"/>
            <a:ext cx="3492500" cy="6858000"/>
          </a:xfrm>
          <a:prstGeom prst="rect">
            <a:avLst/>
          </a:prstGeom>
        </p:spPr>
        <p:txBody>
          <a:bodyPr/>
          <a:lstStyle/>
          <a:p>
            <a:pPr lvl="0"/>
            <a:endParaRPr lang="nb-NO" noProof="0"/>
          </a:p>
        </p:txBody>
      </p:sp>
      <p:sp>
        <p:nvSpPr>
          <p:cNvPr id="6" name="Plassholder for innhold 5"/>
          <p:cNvSpPr>
            <a:spLocks noGrp="1"/>
          </p:cNvSpPr>
          <p:nvPr>
            <p:ph sz="quarter" idx="11"/>
          </p:nvPr>
        </p:nvSpPr>
        <p:spPr>
          <a:xfrm>
            <a:off x="3635896" y="2348880"/>
            <a:ext cx="5257279" cy="4104309"/>
          </a:xfrm>
          <a:prstGeom prst="rect">
            <a:avLst/>
          </a:prstGeom>
        </p:spPr>
        <p:txBody>
          <a:bodyPr/>
          <a:lstStyle>
            <a:lvl1pPr>
              <a:defRPr sz="2400">
                <a:solidFill>
                  <a:schemeClr val="tx1">
                    <a:lumMod val="65000"/>
                    <a:lumOff val="35000"/>
                  </a:schemeClr>
                </a:solidFill>
                <a:latin typeface="Georgia" pitchFamily="18" charset="0"/>
              </a:defRPr>
            </a:lvl1pPr>
            <a:lvl2pPr>
              <a:buFont typeface="Arial" pitchFamily="34" charset="0"/>
              <a:buChar char="•"/>
              <a:defRPr sz="2000">
                <a:solidFill>
                  <a:schemeClr val="tx1">
                    <a:lumMod val="65000"/>
                    <a:lumOff val="35000"/>
                  </a:schemeClr>
                </a:solidFill>
                <a:latin typeface="Georgia" pitchFamily="18" charset="0"/>
              </a:defRPr>
            </a:lvl2pPr>
            <a:lvl3pPr>
              <a:buFont typeface="Arial" pitchFamily="34" charset="0"/>
              <a:buChar char="•"/>
              <a:defRPr sz="2000">
                <a:solidFill>
                  <a:schemeClr val="tx1">
                    <a:lumMod val="65000"/>
                    <a:lumOff val="35000"/>
                  </a:schemeClr>
                </a:solidFill>
                <a:latin typeface="Georgia" pitchFamily="18" charset="0"/>
              </a:defRPr>
            </a:lvl3pPr>
            <a:lvl4pPr>
              <a:buFont typeface="Arial" pitchFamily="34" charset="0"/>
              <a:buChar char="•"/>
              <a:defRPr sz="2000">
                <a:solidFill>
                  <a:schemeClr val="tx1">
                    <a:lumMod val="65000"/>
                    <a:lumOff val="35000"/>
                  </a:schemeClr>
                </a:solidFill>
                <a:latin typeface="Georgia" pitchFamily="18" charset="0"/>
              </a:defRPr>
            </a:lvl4pPr>
            <a:lvl5pPr>
              <a:buFont typeface="Arial" pitchFamily="34" charset="0"/>
              <a:buChar char="•"/>
              <a:defRPr sz="2000">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842892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6858000"/>
          </a:xfrm>
          <a:prstGeom prst="rect">
            <a:avLst/>
          </a:prstGeom>
        </p:spPr>
        <p:txBody>
          <a:bodyPr/>
          <a:lstStyle/>
          <a:p>
            <a:pPr lvl="0"/>
            <a:endParaRPr lang="nb-NO" noProof="0"/>
          </a:p>
        </p:txBody>
      </p:sp>
    </p:spTree>
    <p:extLst>
      <p:ext uri="{BB962C8B-B14F-4D97-AF65-F5344CB8AC3E}">
        <p14:creationId xmlns:p14="http://schemas.microsoft.com/office/powerpoint/2010/main" val="1346000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a:xfrm>
            <a:off x="457200" y="6356350"/>
            <a:ext cx="2133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fld id="{E4F58ABE-B8E3-4DBD-BAC8-AB588B6C1F62}" type="datetimeFigureOut">
              <a:rPr lang="nb-NO"/>
              <a:pPr>
                <a:defRPr/>
              </a:pPr>
              <a:t>02.12.2020</a:t>
            </a:fld>
            <a:endParaRPr lang="nb-NO"/>
          </a:p>
        </p:txBody>
      </p:sp>
      <p:sp>
        <p:nvSpPr>
          <p:cNvPr id="3" name="Plassholder for bunntekst 4"/>
          <p:cNvSpPr>
            <a:spLocks noGrp="1"/>
          </p:cNvSpPr>
          <p:nvPr>
            <p:ph type="ftr" sz="quarter" idx="11"/>
          </p:nvPr>
        </p:nvSpPr>
        <p:spPr>
          <a:xfrm>
            <a:off x="3124200" y="6356350"/>
            <a:ext cx="2895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endParaRPr lang="nb-NO"/>
          </a:p>
        </p:txBody>
      </p:sp>
      <p:sp>
        <p:nvSpPr>
          <p:cNvPr id="4" name="Plassholder for lysbilde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mtClean="0">
                <a:solidFill>
                  <a:srgbClr val="000000"/>
                </a:solidFill>
              </a:defRPr>
            </a:lvl1pPr>
          </a:lstStyle>
          <a:p>
            <a:pPr>
              <a:defRPr/>
            </a:pPr>
            <a:fld id="{49C8B685-2615-4631-B24E-F22D42F4A140}" type="slidenum">
              <a:rPr lang="nb-NO" altLang="nb-NO"/>
              <a:pPr>
                <a:defRPr/>
              </a:pPr>
              <a:t>‹#›</a:t>
            </a:fld>
            <a:endParaRPr lang="nb-NO" altLang="nb-NO"/>
          </a:p>
        </p:txBody>
      </p:sp>
    </p:spTree>
    <p:extLst>
      <p:ext uri="{BB962C8B-B14F-4D97-AF65-F5344CB8AC3E}">
        <p14:creationId xmlns:p14="http://schemas.microsoft.com/office/powerpoint/2010/main" val="384681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lvl1pPr>
              <a:defRPr/>
            </a:lvl1pPr>
          </a:lstStyle>
          <a:p>
            <a:pPr>
              <a:defRPr/>
            </a:pPr>
            <a:fld id="{4DD6CBBB-14F5-443C-99C9-B614C3ABB03B}" type="datetime1">
              <a:rPr lang="en-US" altLang="nb-NO"/>
              <a:pPr>
                <a:defRPr/>
              </a:pPr>
              <a:t>12/2/2020</a:t>
            </a:fld>
            <a:endParaRPr lang="nb-NO" altLang="nb-NO"/>
          </a:p>
        </p:txBody>
      </p:sp>
      <p:sp>
        <p:nvSpPr>
          <p:cNvPr id="5" name="Footer Placeholder 4"/>
          <p:cNvSpPr>
            <a:spLocks noGrp="1"/>
          </p:cNvSpPr>
          <p:nvPr>
            <p:ph type="ftr" sz="quarter" idx="11"/>
          </p:nvPr>
        </p:nvSpPr>
        <p:spPr/>
        <p:txBody>
          <a:bodyPr/>
          <a:lstStyle>
            <a:lvl1pPr>
              <a:defRPr/>
            </a:lvl1pPr>
          </a:lstStyle>
          <a:p>
            <a:pPr>
              <a:defRPr/>
            </a:pPr>
            <a:endParaRPr lang="nb-NO" altLang="nb-NO"/>
          </a:p>
        </p:txBody>
      </p:sp>
      <p:sp>
        <p:nvSpPr>
          <p:cNvPr id="6" name="Slide Number Placeholder 5"/>
          <p:cNvSpPr>
            <a:spLocks noGrp="1"/>
          </p:cNvSpPr>
          <p:nvPr>
            <p:ph type="sldNum" sz="quarter" idx="12"/>
          </p:nvPr>
        </p:nvSpPr>
        <p:spPr/>
        <p:txBody>
          <a:bodyPr/>
          <a:lstStyle>
            <a:lvl1pPr>
              <a:defRPr/>
            </a:lvl1pPr>
          </a:lstStyle>
          <a:p>
            <a:pPr>
              <a:defRPr/>
            </a:pPr>
            <a:fld id="{205E1262-6AE3-4BDF-AC04-FA145054A452}" type="slidenum">
              <a:rPr lang="nb-NO" altLang="nb-NO"/>
              <a:pPr>
                <a:defRPr/>
              </a:pPr>
              <a:t>‹#›</a:t>
            </a:fld>
            <a:endParaRPr lang="nb-NO" altLang="nb-NO"/>
          </a:p>
        </p:txBody>
      </p:sp>
    </p:spTree>
    <p:extLst>
      <p:ext uri="{BB962C8B-B14F-4D97-AF65-F5344CB8AC3E}">
        <p14:creationId xmlns:p14="http://schemas.microsoft.com/office/powerpoint/2010/main" val="3023570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457200" y="1600200"/>
            <a:ext cx="8229600" cy="4525963"/>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6356350"/>
            <a:ext cx="2133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fld id="{FBC07977-85B6-4891-A130-E2D00ADD6580}" type="datetimeFigureOut">
              <a:rPr lang="nb-NO"/>
              <a:pPr>
                <a:defRPr/>
              </a:pPr>
              <a:t>02.12.2020</a:t>
            </a:fld>
            <a:endParaRPr lang="nb-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endParaRPr lang="nb-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mtClean="0">
                <a:solidFill>
                  <a:srgbClr val="000000"/>
                </a:solidFill>
              </a:defRPr>
            </a:lvl1pPr>
          </a:lstStyle>
          <a:p>
            <a:pPr>
              <a:defRPr/>
            </a:pPr>
            <a:fld id="{2E14C8D3-5810-4140-820C-7805543E8ED1}" type="slidenum">
              <a:rPr lang="nb-NO" altLang="nb-NO"/>
              <a:pPr>
                <a:defRPr/>
              </a:pPr>
              <a:t>‹#›</a:t>
            </a:fld>
            <a:endParaRPr lang="nb-NO" altLang="nb-NO"/>
          </a:p>
        </p:txBody>
      </p:sp>
    </p:spTree>
    <p:extLst>
      <p:ext uri="{BB962C8B-B14F-4D97-AF65-F5344CB8AC3E}">
        <p14:creationId xmlns:p14="http://schemas.microsoft.com/office/powerpoint/2010/main" val="387438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48C31BAB-6898-4F4E-BE3C-41C2D882880A}"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6" name="Plassholder for innhold 13"/>
          <p:cNvSpPr>
            <a:spLocks noGrp="1"/>
          </p:cNvSpPr>
          <p:nvPr>
            <p:ph sz="quarter" idx="10"/>
          </p:nvPr>
        </p:nvSpPr>
        <p:spPr>
          <a:xfrm>
            <a:off x="899592"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13"/>
          <p:cNvSpPr>
            <a:spLocks noGrp="1"/>
          </p:cNvSpPr>
          <p:nvPr>
            <p:ph sz="quarter" idx="11"/>
          </p:nvPr>
        </p:nvSpPr>
        <p:spPr>
          <a:xfrm>
            <a:off x="4644008"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p:cNvSpPr>
            <a:spLocks noGrp="1"/>
          </p:cNvSpPr>
          <p:nvPr>
            <p:ph type="ctrTitle"/>
          </p:nvPr>
        </p:nvSpPr>
        <p:spPr>
          <a:xfrm>
            <a:off x="899592" y="1196752"/>
            <a:ext cx="5760640" cy="936104"/>
          </a:xfrm>
          <a:prstGeom prst="rect">
            <a:avLst/>
          </a:prstGeom>
        </p:spPr>
        <p:txBody>
          <a:bodyPr>
            <a:norm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166499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10F8934A-D4D2-4FDA-8E22-725C4981F485}"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14" name="Plassholder for innhold 13"/>
          <p:cNvSpPr>
            <a:spLocks noGrp="1"/>
          </p:cNvSpPr>
          <p:nvPr>
            <p:ph sz="quarter" idx="10"/>
          </p:nvPr>
        </p:nvSpPr>
        <p:spPr>
          <a:xfrm>
            <a:off x="899592" y="2204864"/>
            <a:ext cx="7272808" cy="3744416"/>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715963" indent="-258763">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p:cNvSpPr>
            <a:spLocks noGrp="1"/>
          </p:cNvSpPr>
          <p:nvPr>
            <p:ph type="ctrTitle"/>
          </p:nvPr>
        </p:nvSpPr>
        <p:spPr>
          <a:xfrm>
            <a:off x="899592" y="1196752"/>
            <a:ext cx="5760640" cy="864096"/>
          </a:xfrm>
          <a:prstGeom prst="rect">
            <a:avLst/>
          </a:prstGeom>
        </p:spPr>
        <p:txBody>
          <a:bodyPr>
            <a:no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127246799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412776"/>
            <a:ext cx="5256584" cy="936104"/>
          </a:xfrm>
          <a:prstGeom prst="rect">
            <a:avLst/>
          </a:prstGeom>
        </p:spPr>
        <p:txBody>
          <a:bodyPr/>
          <a:lstStyle>
            <a:lvl1pPr algn="l">
              <a:defRPr sz="2800" b="1">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
        <p:nvSpPr>
          <p:cNvPr id="4" name="Plassholder for bilde 3"/>
          <p:cNvSpPr>
            <a:spLocks noGrp="1"/>
          </p:cNvSpPr>
          <p:nvPr>
            <p:ph type="pic" sz="quarter" idx="10"/>
          </p:nvPr>
        </p:nvSpPr>
        <p:spPr>
          <a:xfrm>
            <a:off x="0" y="0"/>
            <a:ext cx="3492500" cy="6858000"/>
          </a:xfrm>
          <a:prstGeom prst="rect">
            <a:avLst/>
          </a:prstGeom>
        </p:spPr>
        <p:txBody>
          <a:bodyPr/>
          <a:lstStyle/>
          <a:p>
            <a:pPr lvl="0"/>
            <a:endParaRPr lang="nb-NO" noProof="0"/>
          </a:p>
        </p:txBody>
      </p:sp>
      <p:sp>
        <p:nvSpPr>
          <p:cNvPr id="6" name="Plassholder for innhold 5"/>
          <p:cNvSpPr>
            <a:spLocks noGrp="1"/>
          </p:cNvSpPr>
          <p:nvPr>
            <p:ph sz="quarter" idx="11"/>
          </p:nvPr>
        </p:nvSpPr>
        <p:spPr>
          <a:xfrm>
            <a:off x="3635896" y="2348880"/>
            <a:ext cx="5257279" cy="4104309"/>
          </a:xfrm>
          <a:prstGeom prst="rect">
            <a:avLst/>
          </a:prstGeom>
        </p:spPr>
        <p:txBody>
          <a:bodyPr/>
          <a:lstStyle>
            <a:lvl1pPr>
              <a:defRPr sz="2400">
                <a:solidFill>
                  <a:schemeClr val="tx1">
                    <a:lumMod val="65000"/>
                    <a:lumOff val="35000"/>
                  </a:schemeClr>
                </a:solidFill>
                <a:latin typeface="Georgia" pitchFamily="18" charset="0"/>
              </a:defRPr>
            </a:lvl1pPr>
            <a:lvl2pPr>
              <a:buFont typeface="Arial" pitchFamily="34" charset="0"/>
              <a:buChar char="•"/>
              <a:defRPr sz="2000">
                <a:solidFill>
                  <a:schemeClr val="tx1">
                    <a:lumMod val="65000"/>
                    <a:lumOff val="35000"/>
                  </a:schemeClr>
                </a:solidFill>
                <a:latin typeface="Georgia" pitchFamily="18" charset="0"/>
              </a:defRPr>
            </a:lvl2pPr>
            <a:lvl3pPr>
              <a:buFont typeface="Arial" pitchFamily="34" charset="0"/>
              <a:buChar char="•"/>
              <a:defRPr sz="2000">
                <a:solidFill>
                  <a:schemeClr val="tx1">
                    <a:lumMod val="65000"/>
                    <a:lumOff val="35000"/>
                  </a:schemeClr>
                </a:solidFill>
                <a:latin typeface="Georgia" pitchFamily="18" charset="0"/>
              </a:defRPr>
            </a:lvl3pPr>
            <a:lvl4pPr>
              <a:buFont typeface="Arial" pitchFamily="34" charset="0"/>
              <a:buChar char="•"/>
              <a:defRPr sz="2000">
                <a:solidFill>
                  <a:schemeClr val="tx1">
                    <a:lumMod val="65000"/>
                    <a:lumOff val="35000"/>
                  </a:schemeClr>
                </a:solidFill>
                <a:latin typeface="Georgia" pitchFamily="18" charset="0"/>
              </a:defRPr>
            </a:lvl4pPr>
            <a:lvl5pPr>
              <a:buFont typeface="Arial" pitchFamily="34" charset="0"/>
              <a:buChar char="•"/>
              <a:defRPr sz="2000">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922411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6858000"/>
          </a:xfrm>
          <a:prstGeom prst="rect">
            <a:avLst/>
          </a:prstGeom>
        </p:spPr>
        <p:txBody>
          <a:bodyPr/>
          <a:lstStyle/>
          <a:p>
            <a:pPr lvl="0"/>
            <a:endParaRPr lang="nb-NO" noProof="0"/>
          </a:p>
        </p:txBody>
      </p:sp>
    </p:spTree>
    <p:extLst>
      <p:ext uri="{BB962C8B-B14F-4D97-AF65-F5344CB8AC3E}">
        <p14:creationId xmlns:p14="http://schemas.microsoft.com/office/powerpoint/2010/main" val="2959401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a:xfrm>
            <a:off x="457200" y="6356350"/>
            <a:ext cx="2133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fld id="{E4F58ABE-B8E3-4DBD-BAC8-AB588B6C1F62}" type="datetimeFigureOut">
              <a:rPr lang="nb-NO"/>
              <a:pPr>
                <a:defRPr/>
              </a:pPr>
              <a:t>02.12.2020</a:t>
            </a:fld>
            <a:endParaRPr lang="nb-NO"/>
          </a:p>
        </p:txBody>
      </p:sp>
      <p:sp>
        <p:nvSpPr>
          <p:cNvPr id="3" name="Plassholder for bunntekst 4"/>
          <p:cNvSpPr>
            <a:spLocks noGrp="1"/>
          </p:cNvSpPr>
          <p:nvPr>
            <p:ph type="ftr" sz="quarter" idx="11"/>
          </p:nvPr>
        </p:nvSpPr>
        <p:spPr>
          <a:xfrm>
            <a:off x="3124200" y="6356350"/>
            <a:ext cx="2895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endParaRPr lang="nb-NO"/>
          </a:p>
        </p:txBody>
      </p:sp>
      <p:sp>
        <p:nvSpPr>
          <p:cNvPr id="4" name="Plassholder for lysbilde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mtClean="0">
                <a:solidFill>
                  <a:srgbClr val="000000"/>
                </a:solidFill>
              </a:defRPr>
            </a:lvl1pPr>
          </a:lstStyle>
          <a:p>
            <a:pPr>
              <a:defRPr/>
            </a:pPr>
            <a:fld id="{1C9352DB-CF0A-4450-84CD-9A1D9A08A0AA}" type="slidenum">
              <a:rPr lang="nb-NO" altLang="nb-NO"/>
              <a:pPr>
                <a:defRPr/>
              </a:pPr>
              <a:t>‹#›</a:t>
            </a:fld>
            <a:endParaRPr lang="nb-NO" altLang="nb-NO"/>
          </a:p>
        </p:txBody>
      </p:sp>
    </p:spTree>
    <p:extLst>
      <p:ext uri="{BB962C8B-B14F-4D97-AF65-F5344CB8AC3E}">
        <p14:creationId xmlns:p14="http://schemas.microsoft.com/office/powerpoint/2010/main" val="2433453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457200" y="1600200"/>
            <a:ext cx="8229600" cy="4525963"/>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457200" y="6356350"/>
            <a:ext cx="2133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fld id="{FBC07977-85B6-4891-A130-E2D00ADD6580}" type="datetimeFigureOut">
              <a:rPr lang="nb-NO"/>
              <a:pPr>
                <a:defRPr/>
              </a:pPr>
              <a:t>02.12.2020</a:t>
            </a:fld>
            <a:endParaRPr lang="nb-NO"/>
          </a:p>
        </p:txBody>
      </p:sp>
      <p:sp>
        <p:nvSpPr>
          <p:cNvPr id="5" name="Plassholder for bunntekst 4"/>
          <p:cNvSpPr>
            <a:spLocks noGrp="1"/>
          </p:cNvSpPr>
          <p:nvPr>
            <p:ph type="ftr" sz="quarter" idx="11"/>
          </p:nvPr>
        </p:nvSpPr>
        <p:spPr>
          <a:xfrm>
            <a:off x="3124200" y="6356350"/>
            <a:ext cx="2895600" cy="365125"/>
          </a:xfrm>
          <a:prstGeom prst="rect">
            <a:avLst/>
          </a:prstGeom>
        </p:spPr>
        <p:txBody>
          <a:bodyPr/>
          <a:lstStyle>
            <a:lvl1pPr defTabSz="914400" eaLnBrk="1" hangingPunct="1">
              <a:defRPr>
                <a:solidFill>
                  <a:prstClr val="black"/>
                </a:solidFill>
                <a:latin typeface="Arial" charset="0"/>
                <a:ea typeface="ＭＳ Ｐゴシック" pitchFamily="-65" charset="-128"/>
              </a:defRPr>
            </a:lvl1pPr>
          </a:lstStyle>
          <a:p>
            <a:pPr>
              <a:defRPr/>
            </a:pPr>
            <a:endParaRPr lang="nb-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mtClean="0">
                <a:solidFill>
                  <a:srgbClr val="000000"/>
                </a:solidFill>
              </a:defRPr>
            </a:lvl1pPr>
          </a:lstStyle>
          <a:p>
            <a:pPr>
              <a:defRPr/>
            </a:pPr>
            <a:fld id="{35F362D2-788E-4E5B-AF09-9539EB4E55DB}" type="slidenum">
              <a:rPr lang="nb-NO" altLang="nb-NO"/>
              <a:pPr>
                <a:defRPr/>
              </a:pPr>
              <a:t>‹#›</a:t>
            </a:fld>
            <a:endParaRPr lang="nb-NO" altLang="nb-NO"/>
          </a:p>
        </p:txBody>
      </p:sp>
    </p:spTree>
    <p:extLst>
      <p:ext uri="{BB962C8B-B14F-4D97-AF65-F5344CB8AC3E}">
        <p14:creationId xmlns:p14="http://schemas.microsoft.com/office/powerpoint/2010/main" val="1176701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6"/>
          <p:cNvSpPr txBox="1">
            <a:spLocks noChangeArrowheads="1"/>
          </p:cNvSpPr>
          <p:nvPr userDrawn="1"/>
        </p:nvSpPr>
        <p:spPr bwMode="auto">
          <a:xfrm>
            <a:off x="4427538" y="6453188"/>
            <a:ext cx="936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fld id="{BBB38795-F67C-46E6-8173-40DAD909F3C3}"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5" name="TekstSylinder 11"/>
          <p:cNvSpPr txBox="1">
            <a:spLocks noChangeArrowheads="1"/>
          </p:cNvSpPr>
          <p:nvPr userDrawn="1"/>
        </p:nvSpPr>
        <p:spPr bwMode="auto">
          <a:xfrm>
            <a:off x="5508625" y="6453188"/>
            <a:ext cx="30591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defRPr/>
            </a:pPr>
            <a:r>
              <a:rPr lang="nb-NO" sz="800">
                <a:solidFill>
                  <a:srgbClr val="4D4D4D"/>
                </a:solidFill>
                <a:latin typeface="Georgia" pitchFamily="18" charset="0"/>
                <a:ea typeface="ＭＳ Ｐゴシック" pitchFamily="-65" charset="-128"/>
              </a:rPr>
              <a:t>© Norges idrettsforbund og olympiske og paralympiske komité </a:t>
            </a:r>
          </a:p>
        </p:txBody>
      </p:sp>
      <p:cxnSp>
        <p:nvCxnSpPr>
          <p:cNvPr id="6" name="Rett linje 14"/>
          <p:cNvCxnSpPr/>
          <p:nvPr userDrawn="1"/>
        </p:nvCxnSpPr>
        <p:spPr>
          <a:xfrm>
            <a:off x="0" y="6453188"/>
            <a:ext cx="9144000" cy="0"/>
          </a:xfrm>
          <a:prstGeom prst="line">
            <a:avLst/>
          </a:prstGeom>
          <a:ln w="12700">
            <a:solidFill>
              <a:srgbClr val="57585B"/>
            </a:solidFill>
            <a:prstDash val="sysDot"/>
          </a:ln>
        </p:spPr>
        <p:style>
          <a:lnRef idx="1">
            <a:schemeClr val="accent1"/>
          </a:lnRef>
          <a:fillRef idx="0">
            <a:schemeClr val="accent1"/>
          </a:fillRef>
          <a:effectRef idx="0">
            <a:schemeClr val="accent1"/>
          </a:effectRef>
          <a:fontRef idx="minor">
            <a:schemeClr val="tx1"/>
          </a:fontRef>
        </p:style>
      </p:cxnSp>
      <p:cxnSp>
        <p:nvCxnSpPr>
          <p:cNvPr id="7" name="Rett linje 15"/>
          <p:cNvCxnSpPr/>
          <p:nvPr userDrawn="1"/>
        </p:nvCxnSpPr>
        <p:spPr>
          <a:xfrm>
            <a:off x="0" y="6669088"/>
            <a:ext cx="9144000" cy="0"/>
          </a:xfrm>
          <a:prstGeom prst="line">
            <a:avLst/>
          </a:prstGeom>
          <a:ln w="12700">
            <a:solidFill>
              <a:srgbClr val="57585B"/>
            </a:solidFill>
            <a:prstDash val="sysDot"/>
          </a:ln>
        </p:spPr>
        <p:style>
          <a:lnRef idx="1">
            <a:schemeClr val="accent1"/>
          </a:lnRef>
          <a:fillRef idx="0">
            <a:schemeClr val="accent1"/>
          </a:fillRef>
          <a:effectRef idx="0">
            <a:schemeClr val="accent1"/>
          </a:effectRef>
          <a:fontRef idx="minor">
            <a:schemeClr val="tx1"/>
          </a:fontRef>
        </p:style>
      </p:cxnSp>
      <p:sp>
        <p:nvSpPr>
          <p:cNvPr id="8" name="Tittel 1"/>
          <p:cNvSpPr>
            <a:spLocks noGrp="1"/>
          </p:cNvSpPr>
          <p:nvPr>
            <p:ph type="ctrTitle"/>
          </p:nvPr>
        </p:nvSpPr>
        <p:spPr>
          <a:xfrm>
            <a:off x="1187624" y="1556792"/>
            <a:ext cx="6753600" cy="864000"/>
          </a:xfrm>
          <a:prstGeom prst="rect">
            <a:avLst/>
          </a:prstGeom>
        </p:spPr>
        <p:txBody>
          <a:bodyPr>
            <a:normAutofit/>
          </a:bodyPr>
          <a:lstStyle>
            <a:lvl1pPr algn="l">
              <a:defRPr sz="2800" baseline="0">
                <a:solidFill>
                  <a:srgbClr val="4D4D4D"/>
                </a:solidFill>
                <a:latin typeface="Arial" pitchFamily="34" charset="0"/>
                <a:cs typeface="Arial" pitchFamily="34" charset="0"/>
              </a:defRPr>
            </a:lvl1pPr>
          </a:lstStyle>
          <a:p>
            <a:r>
              <a:rPr lang="nb-NO" dirty="0"/>
              <a:t>Klikk for å redigere tittelstil</a:t>
            </a:r>
          </a:p>
        </p:txBody>
      </p:sp>
      <p:sp>
        <p:nvSpPr>
          <p:cNvPr id="9" name="Undertittel 2"/>
          <p:cNvSpPr>
            <a:spLocks noGrp="1"/>
          </p:cNvSpPr>
          <p:nvPr>
            <p:ph type="subTitle" idx="1"/>
          </p:nvPr>
        </p:nvSpPr>
        <p:spPr>
          <a:xfrm>
            <a:off x="1187624" y="2780928"/>
            <a:ext cx="6768408" cy="3312368"/>
          </a:xfrm>
          <a:prstGeom prst="rect">
            <a:avLst/>
          </a:prstGeom>
        </p:spPr>
        <p:txBody>
          <a:bodyPr>
            <a:normAutofit/>
          </a:bodyPr>
          <a:lstStyle>
            <a:lvl1pPr marL="0" indent="0" algn="l">
              <a:buFont typeface="Arial" pitchFamily="34" charset="0"/>
              <a:buChar char="•"/>
              <a:defRPr sz="2000" baseline="0">
                <a:solidFill>
                  <a:srgbClr val="4D4D4D"/>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b-NO" dirty="0"/>
          </a:p>
        </p:txBody>
      </p:sp>
    </p:spTree>
    <p:extLst>
      <p:ext uri="{BB962C8B-B14F-4D97-AF65-F5344CB8AC3E}">
        <p14:creationId xmlns:p14="http://schemas.microsoft.com/office/powerpoint/2010/main" val="426440160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8A503BE8-886C-4EF7-AE38-F3776214C4B0}"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6" name="Plassholder for innhold 13"/>
          <p:cNvSpPr>
            <a:spLocks noGrp="1"/>
          </p:cNvSpPr>
          <p:nvPr>
            <p:ph sz="quarter" idx="10"/>
          </p:nvPr>
        </p:nvSpPr>
        <p:spPr>
          <a:xfrm>
            <a:off x="899592"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13"/>
          <p:cNvSpPr>
            <a:spLocks noGrp="1"/>
          </p:cNvSpPr>
          <p:nvPr>
            <p:ph sz="quarter" idx="11"/>
          </p:nvPr>
        </p:nvSpPr>
        <p:spPr>
          <a:xfrm>
            <a:off x="4644008"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p:cNvSpPr>
            <a:spLocks noGrp="1"/>
          </p:cNvSpPr>
          <p:nvPr>
            <p:ph type="ctrTitle"/>
          </p:nvPr>
        </p:nvSpPr>
        <p:spPr>
          <a:xfrm>
            <a:off x="899592" y="1196752"/>
            <a:ext cx="5760640" cy="936104"/>
          </a:xfrm>
          <a:prstGeom prst="rect">
            <a:avLst/>
          </a:prstGeom>
        </p:spPr>
        <p:txBody>
          <a:bodyPr>
            <a:normAutofit/>
          </a:bodyPr>
          <a:lstStyle>
            <a:lvl1pPr algn="l">
              <a:defRPr sz="2800" b="0" baseline="0">
                <a:solidFill>
                  <a:srgbClr val="EE4135"/>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2237953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D4708FE5-34A5-4B9B-9171-F7284ABAD865}"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14" name="Plassholder for innhold 13"/>
          <p:cNvSpPr>
            <a:spLocks noGrp="1"/>
          </p:cNvSpPr>
          <p:nvPr>
            <p:ph sz="quarter" idx="10"/>
          </p:nvPr>
        </p:nvSpPr>
        <p:spPr>
          <a:xfrm>
            <a:off x="899592" y="2204864"/>
            <a:ext cx="7272808" cy="3744416"/>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715963" indent="-258763">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p:cNvSpPr>
            <a:spLocks noGrp="1"/>
          </p:cNvSpPr>
          <p:nvPr>
            <p:ph type="ctrTitle"/>
          </p:nvPr>
        </p:nvSpPr>
        <p:spPr>
          <a:xfrm>
            <a:off x="899592" y="1196752"/>
            <a:ext cx="5760640" cy="864096"/>
          </a:xfrm>
          <a:prstGeom prst="rect">
            <a:avLst/>
          </a:prstGeom>
        </p:spPr>
        <p:txBody>
          <a:bodyPr>
            <a:noAutofit/>
          </a:bodyPr>
          <a:lstStyle>
            <a:lvl1pPr algn="l">
              <a:defRPr sz="2800" b="0" baseline="0">
                <a:solidFill>
                  <a:srgbClr val="EE4135"/>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1740154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pPr>
              <a:defRPr/>
            </a:pPr>
            <a:fld id="{1EB2D06B-D5D8-4B32-950A-548CBFF52D36}" type="datetime1">
              <a:rPr lang="en-US" altLang="nb-NO" smtClean="0"/>
              <a:pPr>
                <a:defRPr/>
              </a:pPr>
              <a:t>12/2/2020</a:t>
            </a:fld>
            <a:endParaRPr lang="nb-NO" altLang="nb-NO"/>
          </a:p>
        </p:txBody>
      </p:sp>
      <p:sp>
        <p:nvSpPr>
          <p:cNvPr id="4" name="Plassholder for bunntekst 3"/>
          <p:cNvSpPr>
            <a:spLocks noGrp="1"/>
          </p:cNvSpPr>
          <p:nvPr>
            <p:ph type="ftr" sz="quarter" idx="11"/>
          </p:nvPr>
        </p:nvSpPr>
        <p:spPr/>
        <p:txBody>
          <a:bodyPr/>
          <a:lstStyle/>
          <a:p>
            <a:pPr>
              <a:defRPr/>
            </a:pPr>
            <a:endParaRPr lang="nb-NO" altLang="nb-NO"/>
          </a:p>
        </p:txBody>
      </p:sp>
      <p:sp>
        <p:nvSpPr>
          <p:cNvPr id="5" name="Plassholder for lysbildenummer 4"/>
          <p:cNvSpPr>
            <a:spLocks noGrp="1"/>
          </p:cNvSpPr>
          <p:nvPr>
            <p:ph type="sldNum" sz="quarter" idx="12"/>
          </p:nvPr>
        </p:nvSpPr>
        <p:spPr/>
        <p:txBody>
          <a:bodyPr/>
          <a:lstStyle/>
          <a:p>
            <a:pPr>
              <a:defRPr/>
            </a:pPr>
            <a:fld id="{9BF69970-4398-4F81-9E92-FF507F6904B3}" type="slidenum">
              <a:rPr lang="nb-NO" altLang="nb-NO" smtClean="0"/>
              <a:pPr>
                <a:defRPr/>
              </a:pPr>
              <a:t>‹#›</a:t>
            </a:fld>
            <a:endParaRPr lang="nb-NO" altLang="nb-NO"/>
          </a:p>
        </p:txBody>
      </p:sp>
    </p:spTree>
    <p:extLst>
      <p:ext uri="{BB962C8B-B14F-4D97-AF65-F5344CB8AC3E}">
        <p14:creationId xmlns:p14="http://schemas.microsoft.com/office/powerpoint/2010/main" val="3240917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412776"/>
            <a:ext cx="5256584" cy="936104"/>
          </a:xfrm>
          <a:prstGeom prst="rect">
            <a:avLst/>
          </a:prstGeom>
        </p:spPr>
        <p:txBody>
          <a:bodyPr/>
          <a:lstStyle>
            <a:lvl1pPr algn="l">
              <a:defRPr sz="2800" b="0">
                <a:solidFill>
                  <a:srgbClr val="EE4135"/>
                </a:solidFill>
                <a:latin typeface="Arial" pitchFamily="34" charset="0"/>
                <a:cs typeface="Arial" pitchFamily="34" charset="0"/>
              </a:defRPr>
            </a:lvl1pPr>
          </a:lstStyle>
          <a:p>
            <a:r>
              <a:rPr lang="nb-NO" dirty="0"/>
              <a:t>Klikk for å redigere tittelstil</a:t>
            </a:r>
          </a:p>
        </p:txBody>
      </p:sp>
      <p:sp>
        <p:nvSpPr>
          <p:cNvPr id="4" name="Plassholder for bilde 3"/>
          <p:cNvSpPr>
            <a:spLocks noGrp="1"/>
          </p:cNvSpPr>
          <p:nvPr>
            <p:ph type="pic" sz="quarter" idx="10"/>
          </p:nvPr>
        </p:nvSpPr>
        <p:spPr>
          <a:xfrm>
            <a:off x="0" y="0"/>
            <a:ext cx="3492500" cy="6858000"/>
          </a:xfrm>
          <a:prstGeom prst="rect">
            <a:avLst/>
          </a:prstGeom>
        </p:spPr>
        <p:txBody>
          <a:bodyPr/>
          <a:lstStyle/>
          <a:p>
            <a:pPr lvl="0"/>
            <a:endParaRPr lang="nb-NO" noProof="0"/>
          </a:p>
        </p:txBody>
      </p:sp>
      <p:sp>
        <p:nvSpPr>
          <p:cNvPr id="6" name="Plassholder for innhold 5"/>
          <p:cNvSpPr>
            <a:spLocks noGrp="1"/>
          </p:cNvSpPr>
          <p:nvPr>
            <p:ph sz="quarter" idx="11"/>
          </p:nvPr>
        </p:nvSpPr>
        <p:spPr>
          <a:xfrm>
            <a:off x="3635896" y="2348880"/>
            <a:ext cx="5257279" cy="4104309"/>
          </a:xfrm>
          <a:prstGeom prst="rect">
            <a:avLst/>
          </a:prstGeom>
        </p:spPr>
        <p:txBody>
          <a:bodyPr/>
          <a:lstStyle>
            <a:lvl1pPr>
              <a:defRPr sz="2400">
                <a:solidFill>
                  <a:schemeClr val="tx1">
                    <a:lumMod val="65000"/>
                    <a:lumOff val="35000"/>
                  </a:schemeClr>
                </a:solidFill>
                <a:latin typeface="Georgia" pitchFamily="18" charset="0"/>
              </a:defRPr>
            </a:lvl1pPr>
            <a:lvl2pPr>
              <a:buFont typeface="Arial" pitchFamily="34" charset="0"/>
              <a:buChar char="•"/>
              <a:defRPr sz="2000">
                <a:solidFill>
                  <a:schemeClr val="tx1">
                    <a:lumMod val="65000"/>
                    <a:lumOff val="35000"/>
                  </a:schemeClr>
                </a:solidFill>
                <a:latin typeface="Georgia" pitchFamily="18" charset="0"/>
              </a:defRPr>
            </a:lvl2pPr>
            <a:lvl3pPr>
              <a:buFont typeface="Arial" pitchFamily="34" charset="0"/>
              <a:buChar char="•"/>
              <a:defRPr sz="2000">
                <a:solidFill>
                  <a:schemeClr val="tx1">
                    <a:lumMod val="65000"/>
                    <a:lumOff val="35000"/>
                  </a:schemeClr>
                </a:solidFill>
                <a:latin typeface="Georgia" pitchFamily="18" charset="0"/>
              </a:defRPr>
            </a:lvl3pPr>
            <a:lvl4pPr>
              <a:buFont typeface="Arial" pitchFamily="34" charset="0"/>
              <a:buChar char="•"/>
              <a:defRPr sz="2000">
                <a:solidFill>
                  <a:schemeClr val="tx1">
                    <a:lumMod val="65000"/>
                    <a:lumOff val="35000"/>
                  </a:schemeClr>
                </a:solidFill>
                <a:latin typeface="Georgia" pitchFamily="18" charset="0"/>
              </a:defRPr>
            </a:lvl4pPr>
            <a:lvl5pPr>
              <a:buFont typeface="Arial" pitchFamily="34" charset="0"/>
              <a:buChar char="•"/>
              <a:defRPr sz="2000">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607793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6858000"/>
          </a:xfrm>
          <a:prstGeom prst="rect">
            <a:avLst/>
          </a:prstGeom>
        </p:spPr>
        <p:txBody>
          <a:bodyPr/>
          <a:lstStyle/>
          <a:p>
            <a:pPr lvl="0"/>
            <a:endParaRPr lang="nb-NO" noProof="0"/>
          </a:p>
        </p:txBody>
      </p:sp>
    </p:spTree>
    <p:extLst>
      <p:ext uri="{BB962C8B-B14F-4D97-AF65-F5344CB8AC3E}">
        <p14:creationId xmlns:p14="http://schemas.microsoft.com/office/powerpoint/2010/main" val="355369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cs typeface="Arial" charset="0"/>
              </a:rPr>
              <a:t>Side </a:t>
            </a:r>
            <a:fld id="{2CD2C829-0D52-4C10-86CA-90369FCC928B}" type="slidenum">
              <a:rPr lang="nb-NO" altLang="nb-NO" sz="800" smtClean="0">
                <a:solidFill>
                  <a:srgbClr val="595959"/>
                </a:solidFill>
                <a:latin typeface="Georgia" pitchFamily="18" charset="0"/>
                <a:cs typeface="Arial" charset="0"/>
              </a:rPr>
              <a:pPr defTabSz="914400" eaLnBrk="1" hangingPunct="1">
                <a:defRPr/>
              </a:pPr>
              <a:t>‹#›</a:t>
            </a:fld>
            <a:endParaRPr lang="nb-NO" altLang="nb-NO" sz="800">
              <a:solidFill>
                <a:srgbClr val="595959"/>
              </a:solidFill>
              <a:latin typeface="Georgia" pitchFamily="18" charset="0"/>
              <a:cs typeface="Arial" charset="0"/>
            </a:endParaRPr>
          </a:p>
        </p:txBody>
      </p:sp>
      <p:sp>
        <p:nvSpPr>
          <p:cNvPr id="6" name="Plassholder for innhold 13"/>
          <p:cNvSpPr>
            <a:spLocks noGrp="1"/>
          </p:cNvSpPr>
          <p:nvPr>
            <p:ph sz="quarter" idx="10"/>
          </p:nvPr>
        </p:nvSpPr>
        <p:spPr>
          <a:xfrm>
            <a:off x="899592"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13"/>
          <p:cNvSpPr>
            <a:spLocks noGrp="1"/>
          </p:cNvSpPr>
          <p:nvPr>
            <p:ph sz="quarter" idx="11"/>
          </p:nvPr>
        </p:nvSpPr>
        <p:spPr>
          <a:xfrm>
            <a:off x="4644008"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p:cNvSpPr>
            <a:spLocks noGrp="1"/>
          </p:cNvSpPr>
          <p:nvPr>
            <p:ph type="ctrTitle"/>
          </p:nvPr>
        </p:nvSpPr>
        <p:spPr>
          <a:xfrm>
            <a:off x="899592" y="1196752"/>
            <a:ext cx="5760640" cy="936104"/>
          </a:xfrm>
          <a:prstGeom prst="rect">
            <a:avLst/>
          </a:prstGeom>
        </p:spPr>
        <p:txBody>
          <a:bodyPr>
            <a:norm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3328576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cs typeface="Arial" charset="0"/>
              </a:rPr>
              <a:t>Side </a:t>
            </a:r>
            <a:fld id="{352517F3-4A50-40FF-A156-5CD2C41FBE8D}" type="slidenum">
              <a:rPr lang="nb-NO" altLang="nb-NO" sz="800" smtClean="0">
                <a:solidFill>
                  <a:srgbClr val="595959"/>
                </a:solidFill>
                <a:latin typeface="Georgia" pitchFamily="18" charset="0"/>
                <a:cs typeface="Arial" charset="0"/>
              </a:rPr>
              <a:pPr defTabSz="914400" eaLnBrk="1" hangingPunct="1">
                <a:defRPr/>
              </a:pPr>
              <a:t>‹#›</a:t>
            </a:fld>
            <a:endParaRPr lang="nb-NO" altLang="nb-NO" sz="800">
              <a:solidFill>
                <a:srgbClr val="595959"/>
              </a:solidFill>
              <a:latin typeface="Georgia" pitchFamily="18" charset="0"/>
              <a:cs typeface="Arial" charset="0"/>
            </a:endParaRPr>
          </a:p>
        </p:txBody>
      </p:sp>
      <p:sp>
        <p:nvSpPr>
          <p:cNvPr id="14" name="Plassholder for innhold 13"/>
          <p:cNvSpPr>
            <a:spLocks noGrp="1"/>
          </p:cNvSpPr>
          <p:nvPr>
            <p:ph sz="quarter" idx="10"/>
          </p:nvPr>
        </p:nvSpPr>
        <p:spPr>
          <a:xfrm>
            <a:off x="899592" y="2204864"/>
            <a:ext cx="7272808" cy="3744416"/>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715963" indent="-258763">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p:cNvSpPr>
            <a:spLocks noGrp="1"/>
          </p:cNvSpPr>
          <p:nvPr>
            <p:ph type="ctrTitle"/>
          </p:nvPr>
        </p:nvSpPr>
        <p:spPr>
          <a:xfrm>
            <a:off x="899592" y="1196752"/>
            <a:ext cx="5760640" cy="864096"/>
          </a:xfrm>
          <a:prstGeom prst="rect">
            <a:avLst/>
          </a:prstGeom>
        </p:spPr>
        <p:txBody>
          <a:bodyPr>
            <a:no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116668177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412776"/>
            <a:ext cx="5256584" cy="936104"/>
          </a:xfrm>
          <a:prstGeom prst="rect">
            <a:avLst/>
          </a:prstGeom>
        </p:spPr>
        <p:txBody>
          <a:bodyPr/>
          <a:lstStyle>
            <a:lvl1pPr algn="l">
              <a:defRPr sz="2800" b="1">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
        <p:nvSpPr>
          <p:cNvPr id="4" name="Plassholder for bilde 3"/>
          <p:cNvSpPr>
            <a:spLocks noGrp="1"/>
          </p:cNvSpPr>
          <p:nvPr>
            <p:ph type="pic" sz="quarter" idx="10"/>
          </p:nvPr>
        </p:nvSpPr>
        <p:spPr>
          <a:xfrm>
            <a:off x="0" y="0"/>
            <a:ext cx="3492500" cy="6858000"/>
          </a:xfrm>
          <a:prstGeom prst="rect">
            <a:avLst/>
          </a:prstGeom>
        </p:spPr>
        <p:txBody>
          <a:bodyPr/>
          <a:lstStyle/>
          <a:p>
            <a:pPr lvl="0"/>
            <a:endParaRPr lang="nb-NO" noProof="0"/>
          </a:p>
        </p:txBody>
      </p:sp>
      <p:sp>
        <p:nvSpPr>
          <p:cNvPr id="6" name="Plassholder for innhold 5"/>
          <p:cNvSpPr>
            <a:spLocks noGrp="1"/>
          </p:cNvSpPr>
          <p:nvPr>
            <p:ph sz="quarter" idx="11"/>
          </p:nvPr>
        </p:nvSpPr>
        <p:spPr>
          <a:xfrm>
            <a:off x="3635896" y="2348880"/>
            <a:ext cx="5257279" cy="4104309"/>
          </a:xfrm>
          <a:prstGeom prst="rect">
            <a:avLst/>
          </a:prstGeom>
        </p:spPr>
        <p:txBody>
          <a:bodyPr/>
          <a:lstStyle>
            <a:lvl1pPr>
              <a:defRPr sz="2400">
                <a:solidFill>
                  <a:schemeClr val="tx1">
                    <a:lumMod val="65000"/>
                    <a:lumOff val="35000"/>
                  </a:schemeClr>
                </a:solidFill>
                <a:latin typeface="Georgia" pitchFamily="18" charset="0"/>
              </a:defRPr>
            </a:lvl1pPr>
            <a:lvl2pPr>
              <a:buFont typeface="Arial" pitchFamily="34" charset="0"/>
              <a:buChar char="•"/>
              <a:defRPr sz="2000">
                <a:solidFill>
                  <a:schemeClr val="tx1">
                    <a:lumMod val="65000"/>
                    <a:lumOff val="35000"/>
                  </a:schemeClr>
                </a:solidFill>
                <a:latin typeface="Georgia" pitchFamily="18" charset="0"/>
              </a:defRPr>
            </a:lvl2pPr>
            <a:lvl3pPr>
              <a:buFont typeface="Arial" pitchFamily="34" charset="0"/>
              <a:buChar char="•"/>
              <a:defRPr sz="2000">
                <a:solidFill>
                  <a:schemeClr val="tx1">
                    <a:lumMod val="65000"/>
                    <a:lumOff val="35000"/>
                  </a:schemeClr>
                </a:solidFill>
                <a:latin typeface="Georgia" pitchFamily="18" charset="0"/>
              </a:defRPr>
            </a:lvl3pPr>
            <a:lvl4pPr>
              <a:buFont typeface="Arial" pitchFamily="34" charset="0"/>
              <a:buChar char="•"/>
              <a:defRPr sz="2000">
                <a:solidFill>
                  <a:schemeClr val="tx1">
                    <a:lumMod val="65000"/>
                    <a:lumOff val="35000"/>
                  </a:schemeClr>
                </a:solidFill>
                <a:latin typeface="Georgia" pitchFamily="18" charset="0"/>
              </a:defRPr>
            </a:lvl4pPr>
            <a:lvl5pPr>
              <a:buFont typeface="Arial" pitchFamily="34" charset="0"/>
              <a:buChar char="•"/>
              <a:defRPr sz="2000">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79616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6858000"/>
          </a:xfrm>
          <a:prstGeom prst="rect">
            <a:avLst/>
          </a:prstGeom>
        </p:spPr>
        <p:txBody>
          <a:bodyPr/>
          <a:lstStyle/>
          <a:p>
            <a:pPr lvl="0"/>
            <a:endParaRPr lang="nb-NO" noProof="0"/>
          </a:p>
        </p:txBody>
      </p:sp>
    </p:spTree>
    <p:extLst>
      <p:ext uri="{BB962C8B-B14F-4D97-AF65-F5344CB8AC3E}">
        <p14:creationId xmlns:p14="http://schemas.microsoft.com/office/powerpoint/2010/main" val="1756249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AAAFE7D4-CF65-4B32-86E1-7996F9D9932C}"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6" name="Plassholder for innhold 13"/>
          <p:cNvSpPr>
            <a:spLocks noGrp="1"/>
          </p:cNvSpPr>
          <p:nvPr>
            <p:ph sz="quarter" idx="10"/>
          </p:nvPr>
        </p:nvSpPr>
        <p:spPr>
          <a:xfrm>
            <a:off x="899592"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Plassholder for innhold 13"/>
          <p:cNvSpPr>
            <a:spLocks noGrp="1"/>
          </p:cNvSpPr>
          <p:nvPr>
            <p:ph sz="quarter" idx="11"/>
          </p:nvPr>
        </p:nvSpPr>
        <p:spPr>
          <a:xfrm>
            <a:off x="4644008" y="2204864"/>
            <a:ext cx="3600400" cy="4032448"/>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628650" indent="-171450">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Tittel 1"/>
          <p:cNvSpPr>
            <a:spLocks noGrp="1"/>
          </p:cNvSpPr>
          <p:nvPr>
            <p:ph type="ctrTitle"/>
          </p:nvPr>
        </p:nvSpPr>
        <p:spPr>
          <a:xfrm>
            <a:off x="899592" y="1196752"/>
            <a:ext cx="5760640" cy="936104"/>
          </a:xfrm>
          <a:prstGeom prst="rect">
            <a:avLst/>
          </a:prstGeom>
        </p:spPr>
        <p:txBody>
          <a:bodyPr>
            <a:norm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13901417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323850" y="6381750"/>
            <a:ext cx="7921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defRPr/>
            </a:pPr>
            <a:r>
              <a:rPr lang="nb-NO" altLang="nb-NO" sz="800">
                <a:solidFill>
                  <a:srgbClr val="595959"/>
                </a:solidFill>
                <a:latin typeface="Georgia" pitchFamily="18" charset="0"/>
              </a:rPr>
              <a:t>Side </a:t>
            </a:r>
            <a:fld id="{23955635-CDF4-46C5-9CFD-5513C885F826}" type="slidenum">
              <a:rPr lang="nb-NO" altLang="nb-NO" sz="800" smtClean="0">
                <a:solidFill>
                  <a:srgbClr val="595959"/>
                </a:solidFill>
                <a:latin typeface="Georgia" pitchFamily="18" charset="0"/>
              </a:rPr>
              <a:pPr defTabSz="914400" eaLnBrk="1" hangingPunct="1">
                <a:defRPr/>
              </a:pPr>
              <a:t>‹#›</a:t>
            </a:fld>
            <a:endParaRPr lang="nb-NO" altLang="nb-NO" sz="800">
              <a:solidFill>
                <a:srgbClr val="595959"/>
              </a:solidFill>
              <a:latin typeface="Georgia" pitchFamily="18" charset="0"/>
            </a:endParaRPr>
          </a:p>
        </p:txBody>
      </p:sp>
      <p:sp>
        <p:nvSpPr>
          <p:cNvPr id="14" name="Plassholder for innhold 13"/>
          <p:cNvSpPr>
            <a:spLocks noGrp="1"/>
          </p:cNvSpPr>
          <p:nvPr>
            <p:ph sz="quarter" idx="10"/>
          </p:nvPr>
        </p:nvSpPr>
        <p:spPr>
          <a:xfrm>
            <a:off x="899592" y="2204864"/>
            <a:ext cx="7272808" cy="3744416"/>
          </a:xfrm>
          <a:prstGeom prst="rect">
            <a:avLst/>
          </a:prstGeom>
        </p:spPr>
        <p:txBody>
          <a:bodyPr/>
          <a:lstStyle>
            <a:lvl1pPr marL="269875" indent="-269875">
              <a:defRPr sz="2400">
                <a:solidFill>
                  <a:schemeClr val="tx1">
                    <a:lumMod val="65000"/>
                    <a:lumOff val="35000"/>
                  </a:schemeClr>
                </a:solidFill>
                <a:latin typeface="Georgia" pitchFamily="18" charset="0"/>
              </a:defRPr>
            </a:lvl1pPr>
            <a:lvl2pPr marL="715963" indent="-258763">
              <a:buFont typeface="Arial" pitchFamily="34" charset="0"/>
              <a:buChar char="•"/>
              <a:defRPr sz="2000">
                <a:solidFill>
                  <a:schemeClr val="tx1">
                    <a:lumMod val="65000"/>
                    <a:lumOff val="35000"/>
                  </a:schemeClr>
                </a:solidFill>
                <a:latin typeface="Georgia" pitchFamily="18" charset="0"/>
              </a:defRPr>
            </a:lvl2pPr>
            <a:lvl3pPr marL="1168400" indent="-254000">
              <a:defRPr sz="2000">
                <a:solidFill>
                  <a:schemeClr val="tx1">
                    <a:lumMod val="65000"/>
                    <a:lumOff val="35000"/>
                  </a:schemeClr>
                </a:solidFill>
                <a:latin typeface="Georgia" pitchFamily="18" charset="0"/>
              </a:defRPr>
            </a:lvl3pPr>
            <a:lvl4pPr marL="1614488" indent="-242888">
              <a:buFont typeface="Arial" pitchFamily="34" charset="0"/>
              <a:buChar char="•"/>
              <a:defRPr>
                <a:solidFill>
                  <a:schemeClr val="tx1">
                    <a:lumMod val="65000"/>
                    <a:lumOff val="35000"/>
                  </a:schemeClr>
                </a:solidFill>
                <a:latin typeface="Georgia" pitchFamily="18" charset="0"/>
              </a:defRPr>
            </a:lvl4pPr>
            <a:lvl5pPr marL="2058988" indent="-230188">
              <a:buFont typeface="Arial" pitchFamily="34" charset="0"/>
              <a:buChar char="•"/>
              <a:defRPr>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7" name="Tittel 1"/>
          <p:cNvSpPr>
            <a:spLocks noGrp="1"/>
          </p:cNvSpPr>
          <p:nvPr>
            <p:ph type="ctrTitle"/>
          </p:nvPr>
        </p:nvSpPr>
        <p:spPr>
          <a:xfrm>
            <a:off x="899592" y="1196752"/>
            <a:ext cx="5760640" cy="864096"/>
          </a:xfrm>
          <a:prstGeom prst="rect">
            <a:avLst/>
          </a:prstGeom>
        </p:spPr>
        <p:txBody>
          <a:bodyPr>
            <a:noAutofit/>
          </a:bodyPr>
          <a:lstStyle>
            <a:lvl1pPr algn="l">
              <a:defRPr sz="2800" b="1" baseline="0">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Tree>
    <p:extLst>
      <p:ext uri="{BB962C8B-B14F-4D97-AF65-F5344CB8AC3E}">
        <p14:creationId xmlns:p14="http://schemas.microsoft.com/office/powerpoint/2010/main" val="36046278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3635896" y="1412776"/>
            <a:ext cx="5256584" cy="936104"/>
          </a:xfrm>
          <a:prstGeom prst="rect">
            <a:avLst/>
          </a:prstGeom>
        </p:spPr>
        <p:txBody>
          <a:bodyPr/>
          <a:lstStyle>
            <a:lvl1pPr algn="l">
              <a:defRPr sz="2800" b="1">
                <a:solidFill>
                  <a:schemeClr val="tx1">
                    <a:lumMod val="65000"/>
                    <a:lumOff val="35000"/>
                  </a:schemeClr>
                </a:solidFill>
                <a:latin typeface="Arial" pitchFamily="34" charset="0"/>
                <a:cs typeface="Arial" pitchFamily="34" charset="0"/>
              </a:defRPr>
            </a:lvl1pPr>
          </a:lstStyle>
          <a:p>
            <a:r>
              <a:rPr lang="nb-NO" dirty="0"/>
              <a:t>Klikk for å redigere tittelstil</a:t>
            </a:r>
          </a:p>
        </p:txBody>
      </p:sp>
      <p:sp>
        <p:nvSpPr>
          <p:cNvPr id="4" name="Plassholder for bilde 3"/>
          <p:cNvSpPr>
            <a:spLocks noGrp="1"/>
          </p:cNvSpPr>
          <p:nvPr>
            <p:ph type="pic" sz="quarter" idx="10"/>
          </p:nvPr>
        </p:nvSpPr>
        <p:spPr>
          <a:xfrm>
            <a:off x="0" y="0"/>
            <a:ext cx="3492500" cy="6858000"/>
          </a:xfrm>
          <a:prstGeom prst="rect">
            <a:avLst/>
          </a:prstGeom>
        </p:spPr>
        <p:txBody>
          <a:bodyPr/>
          <a:lstStyle/>
          <a:p>
            <a:pPr lvl="0"/>
            <a:endParaRPr lang="nb-NO" noProof="0"/>
          </a:p>
        </p:txBody>
      </p:sp>
      <p:sp>
        <p:nvSpPr>
          <p:cNvPr id="6" name="Plassholder for innhold 5"/>
          <p:cNvSpPr>
            <a:spLocks noGrp="1"/>
          </p:cNvSpPr>
          <p:nvPr>
            <p:ph sz="quarter" idx="11"/>
          </p:nvPr>
        </p:nvSpPr>
        <p:spPr>
          <a:xfrm>
            <a:off x="3635896" y="2348880"/>
            <a:ext cx="5257279" cy="4104309"/>
          </a:xfrm>
          <a:prstGeom prst="rect">
            <a:avLst/>
          </a:prstGeom>
        </p:spPr>
        <p:txBody>
          <a:bodyPr/>
          <a:lstStyle>
            <a:lvl1pPr>
              <a:defRPr sz="2400">
                <a:solidFill>
                  <a:schemeClr val="tx1">
                    <a:lumMod val="65000"/>
                    <a:lumOff val="35000"/>
                  </a:schemeClr>
                </a:solidFill>
                <a:latin typeface="Georgia" pitchFamily="18" charset="0"/>
              </a:defRPr>
            </a:lvl1pPr>
            <a:lvl2pPr>
              <a:buFont typeface="Arial" pitchFamily="34" charset="0"/>
              <a:buChar char="•"/>
              <a:defRPr sz="2000">
                <a:solidFill>
                  <a:schemeClr val="tx1">
                    <a:lumMod val="65000"/>
                    <a:lumOff val="35000"/>
                  </a:schemeClr>
                </a:solidFill>
                <a:latin typeface="Georgia" pitchFamily="18" charset="0"/>
              </a:defRPr>
            </a:lvl2pPr>
            <a:lvl3pPr>
              <a:buFont typeface="Arial" pitchFamily="34" charset="0"/>
              <a:buChar char="•"/>
              <a:defRPr sz="2000">
                <a:solidFill>
                  <a:schemeClr val="tx1">
                    <a:lumMod val="65000"/>
                    <a:lumOff val="35000"/>
                  </a:schemeClr>
                </a:solidFill>
                <a:latin typeface="Georgia" pitchFamily="18" charset="0"/>
              </a:defRPr>
            </a:lvl3pPr>
            <a:lvl4pPr>
              <a:buFont typeface="Arial" pitchFamily="34" charset="0"/>
              <a:buChar char="•"/>
              <a:defRPr sz="2000">
                <a:solidFill>
                  <a:schemeClr val="tx1">
                    <a:lumMod val="65000"/>
                    <a:lumOff val="35000"/>
                  </a:schemeClr>
                </a:solidFill>
                <a:latin typeface="Georgia" pitchFamily="18" charset="0"/>
              </a:defRPr>
            </a:lvl4pPr>
            <a:lvl5pPr>
              <a:buFont typeface="Arial" pitchFamily="34" charset="0"/>
              <a:buChar char="•"/>
              <a:defRPr sz="2000">
                <a:solidFill>
                  <a:schemeClr val="tx1">
                    <a:lumMod val="65000"/>
                    <a:lumOff val="35000"/>
                  </a:schemeClr>
                </a:solidFill>
                <a:latin typeface="Georgia" pitchFamily="18"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0837623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9144000" cy="6858000"/>
          </a:xfrm>
          <a:prstGeom prst="rect">
            <a:avLst/>
          </a:prstGeom>
        </p:spPr>
        <p:txBody>
          <a:bodyPr/>
          <a:lstStyle/>
          <a:p>
            <a:pPr lvl="0"/>
            <a:endParaRPr lang="nb-NO" noProof="0"/>
          </a:p>
        </p:txBody>
      </p:sp>
    </p:spTree>
    <p:extLst>
      <p:ext uri="{BB962C8B-B14F-4D97-AF65-F5344CB8AC3E}">
        <p14:creationId xmlns:p14="http://schemas.microsoft.com/office/powerpoint/2010/main" val="21027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nb-NO"/>
              <a:t>Klikk for å redigere tittelstil</a:t>
            </a:r>
            <a:endParaRPr lang="nb-NO" dirty="0"/>
          </a:p>
        </p:txBody>
      </p:sp>
      <p:sp>
        <p:nvSpPr>
          <p:cNvPr id="3" name="Text Placeholder 2"/>
          <p:cNvSpPr>
            <a:spLocks noGrp="1"/>
          </p:cNvSpPr>
          <p:nvPr>
            <p:ph type="body" idx="1"/>
          </p:nvPr>
        </p:nvSpPr>
        <p:spPr>
          <a:xfrm>
            <a:off x="1828800" y="1535113"/>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5486400" y="2174875"/>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Text Placeholder 4"/>
          <p:cNvSpPr>
            <a:spLocks noGrp="1"/>
          </p:cNvSpPr>
          <p:nvPr>
            <p:ph type="body" sz="quarter" idx="3"/>
          </p:nvPr>
        </p:nvSpPr>
        <p:spPr>
          <a:xfrm>
            <a:off x="5486400" y="1535113"/>
            <a:ext cx="320040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1828800" y="2174875"/>
            <a:ext cx="32004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Date Placeholder 3"/>
          <p:cNvSpPr>
            <a:spLocks noGrp="1"/>
          </p:cNvSpPr>
          <p:nvPr>
            <p:ph type="dt" sz="half" idx="10"/>
          </p:nvPr>
        </p:nvSpPr>
        <p:spPr/>
        <p:txBody>
          <a:bodyPr/>
          <a:lstStyle>
            <a:lvl1pPr>
              <a:defRPr/>
            </a:lvl1pPr>
          </a:lstStyle>
          <a:p>
            <a:pPr>
              <a:defRPr/>
            </a:pPr>
            <a:fld id="{67D220F0-D3C3-410D-894B-29DDF8A473B5}" type="datetime1">
              <a:rPr lang="en-US" altLang="nb-NO"/>
              <a:pPr>
                <a:defRPr/>
              </a:pPr>
              <a:t>12/2/2020</a:t>
            </a:fld>
            <a:endParaRPr lang="nb-NO" altLang="nb-NO"/>
          </a:p>
        </p:txBody>
      </p:sp>
      <p:sp>
        <p:nvSpPr>
          <p:cNvPr id="8" name="Footer Placeholder 4"/>
          <p:cNvSpPr>
            <a:spLocks noGrp="1"/>
          </p:cNvSpPr>
          <p:nvPr>
            <p:ph type="ftr" sz="quarter" idx="11"/>
          </p:nvPr>
        </p:nvSpPr>
        <p:spPr/>
        <p:txBody>
          <a:bodyPr/>
          <a:lstStyle>
            <a:lvl1pPr>
              <a:defRPr/>
            </a:lvl1pPr>
          </a:lstStyle>
          <a:p>
            <a:pPr>
              <a:defRPr/>
            </a:pPr>
            <a:endParaRPr lang="nb-NO" altLang="nb-NO"/>
          </a:p>
        </p:txBody>
      </p:sp>
      <p:sp>
        <p:nvSpPr>
          <p:cNvPr id="9" name="Slide Number Placeholder 5"/>
          <p:cNvSpPr>
            <a:spLocks noGrp="1"/>
          </p:cNvSpPr>
          <p:nvPr>
            <p:ph type="sldNum" sz="quarter" idx="12"/>
          </p:nvPr>
        </p:nvSpPr>
        <p:spPr/>
        <p:txBody>
          <a:bodyPr/>
          <a:lstStyle>
            <a:lvl1pPr>
              <a:defRPr/>
            </a:lvl1pPr>
          </a:lstStyle>
          <a:p>
            <a:pPr>
              <a:defRPr/>
            </a:pPr>
            <a:fld id="{4FF3C3D2-23CD-4BFE-921E-3FD124588595}" type="slidenum">
              <a:rPr lang="nb-NO" altLang="nb-NO"/>
              <a:pPr>
                <a:defRPr/>
              </a:pPr>
              <a:t>‹#›</a:t>
            </a:fld>
            <a:endParaRPr lang="nb-NO" altLang="nb-NO"/>
          </a:p>
        </p:txBody>
      </p:sp>
    </p:spTree>
    <p:extLst>
      <p:ext uri="{BB962C8B-B14F-4D97-AF65-F5344CB8AC3E}">
        <p14:creationId xmlns:p14="http://schemas.microsoft.com/office/powerpoint/2010/main" val="132699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a:xfrm>
            <a:off x="457200" y="6356350"/>
            <a:ext cx="2133600" cy="365125"/>
          </a:xfrm>
          <a:prstGeom prst="rect">
            <a:avLst/>
          </a:prstGeom>
        </p:spPr>
        <p:txBody>
          <a:bodyPr/>
          <a:lstStyle>
            <a:lvl1pPr defTabSz="914400" eaLnBrk="1" hangingPunct="1">
              <a:defRPr>
                <a:solidFill>
                  <a:prstClr val="black"/>
                </a:solidFill>
                <a:latin typeface="Arial" charset="0"/>
                <a:ea typeface="+mn-ea"/>
              </a:defRPr>
            </a:lvl1pPr>
          </a:lstStyle>
          <a:p>
            <a:pPr>
              <a:defRPr/>
            </a:pPr>
            <a:fld id="{047BB2F5-8B73-43BD-B8C9-A699A731B44F}" type="datetimeFigureOut">
              <a:rPr lang="nb-NO"/>
              <a:pPr>
                <a:defRPr/>
              </a:pPr>
              <a:t>02.12.2020</a:t>
            </a:fld>
            <a:endParaRPr lang="nb-NO"/>
          </a:p>
        </p:txBody>
      </p:sp>
      <p:sp>
        <p:nvSpPr>
          <p:cNvPr id="3" name="Plassholder for bunntekst 4"/>
          <p:cNvSpPr>
            <a:spLocks noGrp="1"/>
          </p:cNvSpPr>
          <p:nvPr>
            <p:ph type="ftr" sz="quarter" idx="11"/>
          </p:nvPr>
        </p:nvSpPr>
        <p:spPr>
          <a:xfrm>
            <a:off x="3124200" y="6356350"/>
            <a:ext cx="2895600" cy="365125"/>
          </a:xfrm>
          <a:prstGeom prst="rect">
            <a:avLst/>
          </a:prstGeom>
        </p:spPr>
        <p:txBody>
          <a:bodyPr/>
          <a:lstStyle>
            <a:lvl1pPr defTabSz="914400" eaLnBrk="1" hangingPunct="1">
              <a:defRPr>
                <a:solidFill>
                  <a:prstClr val="black"/>
                </a:solidFill>
                <a:latin typeface="Arial" charset="0"/>
                <a:ea typeface="+mn-ea"/>
              </a:defRPr>
            </a:lvl1pPr>
          </a:lstStyle>
          <a:p>
            <a:pPr>
              <a:defRPr/>
            </a:pPr>
            <a:endParaRPr lang="nb-NO"/>
          </a:p>
        </p:txBody>
      </p:sp>
      <p:sp>
        <p:nvSpPr>
          <p:cNvPr id="4" name="Plassholder for lysbildenumm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defTabSz="914400" eaLnBrk="1" hangingPunct="1">
              <a:defRPr smtClean="0">
                <a:solidFill>
                  <a:srgbClr val="000000"/>
                </a:solidFill>
              </a:defRPr>
            </a:lvl1pPr>
          </a:lstStyle>
          <a:p>
            <a:pPr>
              <a:defRPr/>
            </a:pPr>
            <a:fld id="{B30BC04D-207B-43B4-B620-45A476345219}" type="slidenum">
              <a:rPr lang="nb-NO" altLang="nb-NO"/>
              <a:pPr>
                <a:defRPr/>
              </a:pPr>
              <a:t>‹#›</a:t>
            </a:fld>
            <a:endParaRPr lang="nb-NO" altLang="nb-NO"/>
          </a:p>
        </p:txBody>
      </p:sp>
    </p:spTree>
    <p:extLst>
      <p:ext uri="{BB962C8B-B14F-4D97-AF65-F5344CB8AC3E}">
        <p14:creationId xmlns:p14="http://schemas.microsoft.com/office/powerpoint/2010/main" val="88310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nb-NO"/>
              <a:t>Klikk for å redigere tittelstil</a:t>
            </a:r>
            <a:endParaRPr lang="nb-NO" dirty="0"/>
          </a:p>
        </p:txBody>
      </p:sp>
      <p:sp>
        <p:nvSpPr>
          <p:cNvPr id="3" name="Date Placeholder 3"/>
          <p:cNvSpPr>
            <a:spLocks noGrp="1"/>
          </p:cNvSpPr>
          <p:nvPr>
            <p:ph type="dt" sz="half" idx="10"/>
          </p:nvPr>
        </p:nvSpPr>
        <p:spPr/>
        <p:txBody>
          <a:bodyPr/>
          <a:lstStyle>
            <a:lvl1pPr>
              <a:defRPr/>
            </a:lvl1pPr>
          </a:lstStyle>
          <a:p>
            <a:pPr>
              <a:defRPr/>
            </a:pPr>
            <a:fld id="{ABFD8F5B-2F87-49D7-938C-AA11B4F3D128}" type="datetime1">
              <a:rPr lang="en-US" altLang="nb-NO"/>
              <a:pPr>
                <a:defRPr/>
              </a:pPr>
              <a:t>12/2/2020</a:t>
            </a:fld>
            <a:endParaRPr lang="nb-NO" altLang="nb-NO"/>
          </a:p>
        </p:txBody>
      </p:sp>
      <p:sp>
        <p:nvSpPr>
          <p:cNvPr id="4" name="Footer Placeholder 4"/>
          <p:cNvSpPr>
            <a:spLocks noGrp="1"/>
          </p:cNvSpPr>
          <p:nvPr>
            <p:ph type="ftr" sz="quarter" idx="11"/>
          </p:nvPr>
        </p:nvSpPr>
        <p:spPr/>
        <p:txBody>
          <a:bodyPr/>
          <a:lstStyle>
            <a:lvl1pPr>
              <a:defRPr/>
            </a:lvl1pPr>
          </a:lstStyle>
          <a:p>
            <a:pPr>
              <a:defRPr/>
            </a:pPr>
            <a:endParaRPr lang="nb-NO" altLang="nb-NO"/>
          </a:p>
        </p:txBody>
      </p:sp>
      <p:sp>
        <p:nvSpPr>
          <p:cNvPr id="5" name="Slide Number Placeholder 5"/>
          <p:cNvSpPr>
            <a:spLocks noGrp="1"/>
          </p:cNvSpPr>
          <p:nvPr>
            <p:ph type="sldNum" sz="quarter" idx="12"/>
          </p:nvPr>
        </p:nvSpPr>
        <p:spPr/>
        <p:txBody>
          <a:bodyPr/>
          <a:lstStyle>
            <a:lvl1pPr>
              <a:defRPr/>
            </a:lvl1pPr>
          </a:lstStyle>
          <a:p>
            <a:pPr>
              <a:defRPr/>
            </a:pPr>
            <a:fld id="{0BB4388E-897F-4DBF-A001-AC2985F016FF}" type="slidenum">
              <a:rPr lang="nb-NO" altLang="nb-NO"/>
              <a:pPr>
                <a:defRPr/>
              </a:pPr>
              <a:t>‹#›</a:t>
            </a:fld>
            <a:endParaRPr lang="nb-NO" altLang="nb-NO"/>
          </a:p>
        </p:txBody>
      </p:sp>
    </p:spTree>
    <p:extLst>
      <p:ext uri="{BB962C8B-B14F-4D97-AF65-F5344CB8AC3E}">
        <p14:creationId xmlns:p14="http://schemas.microsoft.com/office/powerpoint/2010/main" val="243026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326F34-67D2-4006-97E2-9555F0809AA9}" type="datetime1">
              <a:rPr lang="en-US" altLang="nb-NO"/>
              <a:pPr>
                <a:defRPr/>
              </a:pPr>
              <a:t>12/2/2020</a:t>
            </a:fld>
            <a:endParaRPr lang="nb-NO" altLang="nb-NO"/>
          </a:p>
        </p:txBody>
      </p:sp>
      <p:sp>
        <p:nvSpPr>
          <p:cNvPr id="3" name="Footer Placeholder 4"/>
          <p:cNvSpPr>
            <a:spLocks noGrp="1"/>
          </p:cNvSpPr>
          <p:nvPr>
            <p:ph type="ftr" sz="quarter" idx="11"/>
          </p:nvPr>
        </p:nvSpPr>
        <p:spPr/>
        <p:txBody>
          <a:bodyPr/>
          <a:lstStyle>
            <a:lvl1pPr>
              <a:defRPr/>
            </a:lvl1pPr>
          </a:lstStyle>
          <a:p>
            <a:pPr>
              <a:defRPr/>
            </a:pPr>
            <a:endParaRPr lang="nb-NO" altLang="nb-NO"/>
          </a:p>
        </p:txBody>
      </p:sp>
      <p:sp>
        <p:nvSpPr>
          <p:cNvPr id="4" name="Slide Number Placeholder 5"/>
          <p:cNvSpPr>
            <a:spLocks noGrp="1"/>
          </p:cNvSpPr>
          <p:nvPr>
            <p:ph type="sldNum" sz="quarter" idx="12"/>
          </p:nvPr>
        </p:nvSpPr>
        <p:spPr/>
        <p:txBody>
          <a:bodyPr/>
          <a:lstStyle>
            <a:lvl1pPr>
              <a:defRPr/>
            </a:lvl1pPr>
          </a:lstStyle>
          <a:p>
            <a:pPr>
              <a:defRPr/>
            </a:pPr>
            <a:fld id="{D6D40FD5-9956-4C02-88DC-0A0924541643}" type="slidenum">
              <a:rPr lang="nb-NO" altLang="nb-NO"/>
              <a:pPr>
                <a:defRPr/>
              </a:pPr>
              <a:t>‹#›</a:t>
            </a:fld>
            <a:endParaRPr lang="nb-NO" altLang="nb-NO"/>
          </a:p>
        </p:txBody>
      </p:sp>
    </p:spTree>
    <p:extLst>
      <p:ext uri="{BB962C8B-B14F-4D97-AF65-F5344CB8AC3E}">
        <p14:creationId xmlns:p14="http://schemas.microsoft.com/office/powerpoint/2010/main" val="36545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828801" y="1752600"/>
            <a:ext cx="2590800" cy="1162050"/>
          </a:xfrm>
        </p:spPr>
        <p:txBody>
          <a:bodyPr anchor="b"/>
          <a:lstStyle>
            <a:lvl1pPr algn="l">
              <a:defRPr sz="2000" b="1"/>
            </a:lvl1pPr>
          </a:lstStyle>
          <a:p>
            <a:r>
              <a:rPr lang="nb-NO"/>
              <a:t>Klikk for å redigere tittelstil</a:t>
            </a:r>
          </a:p>
        </p:txBody>
      </p:sp>
      <p:sp>
        <p:nvSpPr>
          <p:cNvPr id="3" name="Content Placeholder 2"/>
          <p:cNvSpPr>
            <a:spLocks noGrp="1"/>
          </p:cNvSpPr>
          <p:nvPr>
            <p:ph idx="1"/>
          </p:nvPr>
        </p:nvSpPr>
        <p:spPr>
          <a:xfrm>
            <a:off x="4724400" y="1752600"/>
            <a:ext cx="3962400" cy="4373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Text Placeholder 3"/>
          <p:cNvSpPr>
            <a:spLocks noGrp="1"/>
          </p:cNvSpPr>
          <p:nvPr>
            <p:ph type="body" sz="half" idx="2"/>
          </p:nvPr>
        </p:nvSpPr>
        <p:spPr>
          <a:xfrm>
            <a:off x="1828802" y="3124200"/>
            <a:ext cx="2590800" cy="3001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3"/>
          <p:cNvSpPr>
            <a:spLocks noGrp="1"/>
          </p:cNvSpPr>
          <p:nvPr>
            <p:ph type="dt" sz="half" idx="10"/>
          </p:nvPr>
        </p:nvSpPr>
        <p:spPr/>
        <p:txBody>
          <a:bodyPr/>
          <a:lstStyle>
            <a:lvl1pPr>
              <a:defRPr/>
            </a:lvl1pPr>
          </a:lstStyle>
          <a:p>
            <a:pPr>
              <a:defRPr/>
            </a:pPr>
            <a:fld id="{1AE9A161-D630-439E-BE3D-396D39046476}" type="datetime1">
              <a:rPr lang="en-US" altLang="nb-NO"/>
              <a:pPr>
                <a:defRPr/>
              </a:pPr>
              <a:t>12/2/2020</a:t>
            </a:fld>
            <a:endParaRPr lang="nb-NO" altLang="nb-NO"/>
          </a:p>
        </p:txBody>
      </p:sp>
      <p:sp>
        <p:nvSpPr>
          <p:cNvPr id="6" name="Footer Placeholder 4"/>
          <p:cNvSpPr>
            <a:spLocks noGrp="1"/>
          </p:cNvSpPr>
          <p:nvPr>
            <p:ph type="ftr" sz="quarter" idx="11"/>
          </p:nvPr>
        </p:nvSpPr>
        <p:spPr/>
        <p:txBody>
          <a:bodyPr/>
          <a:lstStyle>
            <a:lvl1pPr>
              <a:defRPr/>
            </a:lvl1pPr>
          </a:lstStyle>
          <a:p>
            <a:pPr>
              <a:defRPr/>
            </a:pPr>
            <a:endParaRPr lang="nb-NO" altLang="nb-NO"/>
          </a:p>
        </p:txBody>
      </p:sp>
      <p:sp>
        <p:nvSpPr>
          <p:cNvPr id="7" name="Slide Number Placeholder 5"/>
          <p:cNvSpPr>
            <a:spLocks noGrp="1"/>
          </p:cNvSpPr>
          <p:nvPr>
            <p:ph type="sldNum" sz="quarter" idx="12"/>
          </p:nvPr>
        </p:nvSpPr>
        <p:spPr/>
        <p:txBody>
          <a:bodyPr/>
          <a:lstStyle>
            <a:lvl1pPr>
              <a:defRPr/>
            </a:lvl1pPr>
          </a:lstStyle>
          <a:p>
            <a:pPr>
              <a:defRPr/>
            </a:pPr>
            <a:fld id="{B2DCA095-0EF9-416A-A88C-21E0B665F988}" type="slidenum">
              <a:rPr lang="nb-NO" altLang="nb-NO"/>
              <a:pPr>
                <a:defRPr/>
              </a:pPr>
              <a:t>‹#›</a:t>
            </a:fld>
            <a:endParaRPr lang="nb-NO" altLang="nb-NO"/>
          </a:p>
        </p:txBody>
      </p:sp>
    </p:spTree>
    <p:extLst>
      <p:ext uri="{BB962C8B-B14F-4D97-AF65-F5344CB8AC3E}">
        <p14:creationId xmlns:p14="http://schemas.microsoft.com/office/powerpoint/2010/main" val="2604963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894512" cy="566738"/>
          </a:xfrm>
        </p:spPr>
        <p:txBody>
          <a:bodyPr anchor="b"/>
          <a:lstStyle>
            <a:lvl1pPr algn="l">
              <a:defRPr sz="2000" b="1"/>
            </a:lvl1pPr>
          </a:lstStyle>
          <a:p>
            <a:r>
              <a:rPr lang="nb-NO"/>
              <a:t>Klikk for å redigere tittelstil</a:t>
            </a:r>
          </a:p>
        </p:txBody>
      </p:sp>
      <p:sp>
        <p:nvSpPr>
          <p:cNvPr id="3" name="Picture Placeholder 2"/>
          <p:cNvSpPr>
            <a:spLocks noGrp="1"/>
          </p:cNvSpPr>
          <p:nvPr>
            <p:ph type="pic" idx="1"/>
          </p:nvPr>
        </p:nvSpPr>
        <p:spPr>
          <a:xfrm>
            <a:off x="1792288" y="1676399"/>
            <a:ext cx="6894512" cy="30511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på ikonet for å legge til et bilde</a:t>
            </a:r>
          </a:p>
        </p:txBody>
      </p:sp>
      <p:sp>
        <p:nvSpPr>
          <p:cNvPr id="4" name="Text Placeholder 3"/>
          <p:cNvSpPr>
            <a:spLocks noGrp="1"/>
          </p:cNvSpPr>
          <p:nvPr>
            <p:ph type="body" sz="half" idx="2"/>
          </p:nvPr>
        </p:nvSpPr>
        <p:spPr>
          <a:xfrm>
            <a:off x="1792288" y="5367338"/>
            <a:ext cx="68945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3"/>
          <p:cNvSpPr>
            <a:spLocks noGrp="1"/>
          </p:cNvSpPr>
          <p:nvPr>
            <p:ph type="dt" sz="half" idx="10"/>
          </p:nvPr>
        </p:nvSpPr>
        <p:spPr/>
        <p:txBody>
          <a:bodyPr/>
          <a:lstStyle>
            <a:lvl1pPr>
              <a:defRPr/>
            </a:lvl1pPr>
          </a:lstStyle>
          <a:p>
            <a:pPr>
              <a:defRPr/>
            </a:pPr>
            <a:fld id="{9002D533-DB64-4651-815D-74A233A9039B}" type="datetime1">
              <a:rPr lang="en-US" altLang="nb-NO"/>
              <a:pPr>
                <a:defRPr/>
              </a:pPr>
              <a:t>12/2/2020</a:t>
            </a:fld>
            <a:endParaRPr lang="nb-NO" altLang="nb-NO"/>
          </a:p>
        </p:txBody>
      </p:sp>
      <p:sp>
        <p:nvSpPr>
          <p:cNvPr id="6" name="Footer Placeholder 4"/>
          <p:cNvSpPr>
            <a:spLocks noGrp="1"/>
          </p:cNvSpPr>
          <p:nvPr>
            <p:ph type="ftr" sz="quarter" idx="11"/>
          </p:nvPr>
        </p:nvSpPr>
        <p:spPr/>
        <p:txBody>
          <a:bodyPr/>
          <a:lstStyle>
            <a:lvl1pPr>
              <a:defRPr/>
            </a:lvl1pPr>
          </a:lstStyle>
          <a:p>
            <a:pPr>
              <a:defRPr/>
            </a:pPr>
            <a:endParaRPr lang="nb-NO" altLang="nb-NO"/>
          </a:p>
        </p:txBody>
      </p:sp>
      <p:sp>
        <p:nvSpPr>
          <p:cNvPr id="7" name="Slide Number Placeholder 5"/>
          <p:cNvSpPr>
            <a:spLocks noGrp="1"/>
          </p:cNvSpPr>
          <p:nvPr>
            <p:ph type="sldNum" sz="quarter" idx="12"/>
          </p:nvPr>
        </p:nvSpPr>
        <p:spPr/>
        <p:txBody>
          <a:bodyPr/>
          <a:lstStyle>
            <a:lvl1pPr>
              <a:defRPr/>
            </a:lvl1pPr>
          </a:lstStyle>
          <a:p>
            <a:pPr>
              <a:defRPr/>
            </a:pPr>
            <a:fld id="{CB1C4C05-09BD-48D9-A8A7-CFA89C1A8E26}" type="slidenum">
              <a:rPr lang="nb-NO" altLang="nb-NO"/>
              <a:pPr>
                <a:defRPr/>
              </a:pPr>
              <a:t>‹#›</a:t>
            </a:fld>
            <a:endParaRPr lang="nb-NO" altLang="nb-NO"/>
          </a:p>
        </p:txBody>
      </p:sp>
    </p:spTree>
    <p:extLst>
      <p:ext uri="{BB962C8B-B14F-4D97-AF65-F5344CB8AC3E}">
        <p14:creationId xmlns:p14="http://schemas.microsoft.com/office/powerpoint/2010/main" val="4222812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Date Placeholder 3"/>
          <p:cNvSpPr>
            <a:spLocks noGrp="1"/>
          </p:cNvSpPr>
          <p:nvPr>
            <p:ph type="dt" sz="half" idx="10"/>
          </p:nvPr>
        </p:nvSpPr>
        <p:spPr/>
        <p:txBody>
          <a:bodyPr/>
          <a:lstStyle>
            <a:lvl1pPr>
              <a:defRPr/>
            </a:lvl1pPr>
          </a:lstStyle>
          <a:p>
            <a:pPr>
              <a:defRPr/>
            </a:pPr>
            <a:fld id="{CECFD581-CC4E-4B69-AA01-FFEF94F14735}" type="datetime1">
              <a:rPr lang="en-US" altLang="nb-NO"/>
              <a:pPr>
                <a:defRPr/>
              </a:pPr>
              <a:t>12/2/2020</a:t>
            </a:fld>
            <a:endParaRPr lang="nb-NO" altLang="nb-NO"/>
          </a:p>
        </p:txBody>
      </p:sp>
      <p:sp>
        <p:nvSpPr>
          <p:cNvPr id="5" name="Footer Placeholder 4"/>
          <p:cNvSpPr>
            <a:spLocks noGrp="1"/>
          </p:cNvSpPr>
          <p:nvPr>
            <p:ph type="ftr" sz="quarter" idx="11"/>
          </p:nvPr>
        </p:nvSpPr>
        <p:spPr/>
        <p:txBody>
          <a:bodyPr/>
          <a:lstStyle>
            <a:lvl1pPr>
              <a:defRPr/>
            </a:lvl1pPr>
          </a:lstStyle>
          <a:p>
            <a:pPr>
              <a:defRPr/>
            </a:pPr>
            <a:endParaRPr lang="nb-NO" altLang="nb-NO"/>
          </a:p>
        </p:txBody>
      </p:sp>
      <p:sp>
        <p:nvSpPr>
          <p:cNvPr id="6" name="Slide Number Placeholder 5"/>
          <p:cNvSpPr>
            <a:spLocks noGrp="1"/>
          </p:cNvSpPr>
          <p:nvPr>
            <p:ph type="sldNum" sz="quarter" idx="12"/>
          </p:nvPr>
        </p:nvSpPr>
        <p:spPr/>
        <p:txBody>
          <a:bodyPr/>
          <a:lstStyle>
            <a:lvl1pPr>
              <a:defRPr/>
            </a:lvl1pPr>
          </a:lstStyle>
          <a:p>
            <a:pPr>
              <a:defRPr/>
            </a:pPr>
            <a:fld id="{7CCFE953-FF33-446F-B6FE-C1CF4D3C8E74}" type="slidenum">
              <a:rPr lang="nb-NO" altLang="nb-NO"/>
              <a:pPr>
                <a:defRPr/>
              </a:pPr>
              <a:t>‹#›</a:t>
            </a:fld>
            <a:endParaRPr lang="nb-NO" altLang="nb-NO"/>
          </a:p>
        </p:txBody>
      </p:sp>
    </p:spTree>
    <p:extLst>
      <p:ext uri="{BB962C8B-B14F-4D97-AF65-F5344CB8AC3E}">
        <p14:creationId xmlns:p14="http://schemas.microsoft.com/office/powerpoint/2010/main" val="85077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0" y="533400"/>
            <a:ext cx="6858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a:t>
            </a:r>
            <a:br>
              <a:rPr lang="nb-NO" altLang="nb-NO"/>
            </a:br>
            <a:r>
              <a:rPr lang="en-US" altLang="nb-NO"/>
              <a:t>edit Master title style</a:t>
            </a:r>
            <a:endParaRPr lang="nb-NO" altLang="nb-NO"/>
          </a:p>
        </p:txBody>
      </p:sp>
      <p:sp>
        <p:nvSpPr>
          <p:cNvPr id="1027" name="Text Placeholder 2"/>
          <p:cNvSpPr>
            <a:spLocks noGrp="1"/>
          </p:cNvSpPr>
          <p:nvPr>
            <p:ph type="body" idx="1"/>
          </p:nvPr>
        </p:nvSpPr>
        <p:spPr bwMode="auto">
          <a:xfrm>
            <a:off x="1828800" y="1600200"/>
            <a:ext cx="6858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4" name="Date Placeholder 3"/>
          <p:cNvSpPr>
            <a:spLocks noGrp="1"/>
          </p:cNvSpPr>
          <p:nvPr>
            <p:ph type="dt" sz="half" idx="2"/>
          </p:nvPr>
        </p:nvSpPr>
        <p:spPr>
          <a:xfrm>
            <a:off x="6553200" y="64166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00B6E3"/>
                </a:solidFill>
                <a:latin typeface="Georgia" pitchFamily="18" charset="0"/>
                <a:ea typeface="ＭＳ Ｐゴシック" pitchFamily="-65" charset="-128"/>
              </a:defRPr>
            </a:lvl1pPr>
          </a:lstStyle>
          <a:p>
            <a:pPr>
              <a:defRPr/>
            </a:pPr>
            <a:fld id="{1EB2D06B-D5D8-4B32-950A-548CBFF52D36}" type="datetime1">
              <a:rPr lang="en-US" altLang="nb-NO"/>
              <a:pPr>
                <a:defRPr/>
              </a:pPr>
              <a:t>12/2/2020</a:t>
            </a:fld>
            <a:endParaRPr lang="nb-NO" altLang="nb-NO"/>
          </a:p>
        </p:txBody>
      </p:sp>
      <p:sp>
        <p:nvSpPr>
          <p:cNvPr id="5" name="Footer Placeholder 4"/>
          <p:cNvSpPr>
            <a:spLocks noGrp="1"/>
          </p:cNvSpPr>
          <p:nvPr>
            <p:ph type="ftr" sz="quarter" idx="3"/>
          </p:nvPr>
        </p:nvSpPr>
        <p:spPr>
          <a:xfrm>
            <a:off x="1828800" y="6416675"/>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chemeClr val="tx2"/>
                </a:solidFill>
                <a:latin typeface="Georgia" pitchFamily="18" charset="0"/>
                <a:ea typeface="ＭＳ Ｐゴシック" pitchFamily="-65" charset="-128"/>
              </a:defRPr>
            </a:lvl1pPr>
          </a:lstStyle>
          <a:p>
            <a:pPr>
              <a:defRPr/>
            </a:pPr>
            <a:endParaRPr lang="nb-NO" altLang="nb-NO"/>
          </a:p>
        </p:txBody>
      </p:sp>
      <p:sp>
        <p:nvSpPr>
          <p:cNvPr id="6" name="Slide Number Placeholder 5"/>
          <p:cNvSpPr>
            <a:spLocks noGrp="1"/>
          </p:cNvSpPr>
          <p:nvPr>
            <p:ph type="sldNum" sz="quarter" idx="4"/>
          </p:nvPr>
        </p:nvSpPr>
        <p:spPr>
          <a:xfrm>
            <a:off x="990600" y="6416675"/>
            <a:ext cx="838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smtClean="0">
                <a:solidFill>
                  <a:srgbClr val="00B6E3"/>
                </a:solidFill>
                <a:latin typeface="Georgia" pitchFamily="18" charset="0"/>
              </a:defRPr>
            </a:lvl1pPr>
          </a:lstStyle>
          <a:p>
            <a:pPr>
              <a:defRPr/>
            </a:pPr>
            <a:fld id="{9BF69970-4398-4F81-9E92-FF507F6904B3}" type="slidenum">
              <a:rPr lang="nb-NO" altLang="nb-NO"/>
              <a:pPr>
                <a:defRPr/>
              </a:pPr>
              <a:t>‹#›</a:t>
            </a:fld>
            <a:endParaRPr lang="nb-NO" altLang="nb-NO"/>
          </a:p>
        </p:txBody>
      </p:sp>
      <p:cxnSp>
        <p:nvCxnSpPr>
          <p:cNvPr id="9" name="Straight Connector 8"/>
          <p:cNvCxnSpPr/>
          <p:nvPr/>
        </p:nvCxnSpPr>
        <p:spPr>
          <a:xfrm>
            <a:off x="1828800" y="608013"/>
            <a:ext cx="6858000" cy="1587"/>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1828800" y="971550"/>
            <a:ext cx="6858000" cy="1588"/>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1828800" y="1349375"/>
            <a:ext cx="6858000" cy="1588"/>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flipV="1">
            <a:off x="457200" y="6473825"/>
            <a:ext cx="8229600" cy="19050"/>
          </a:xfrm>
          <a:prstGeom prst="line">
            <a:avLst/>
          </a:prstGeom>
          <a:ln>
            <a:prstDash val="sysDot"/>
          </a:ln>
        </p:spPr>
        <p:style>
          <a:lnRef idx="1">
            <a:schemeClr val="accent2"/>
          </a:lnRef>
          <a:fillRef idx="0">
            <a:schemeClr val="accent2"/>
          </a:fillRef>
          <a:effectRef idx="0">
            <a:schemeClr val="accent2"/>
          </a:effectRef>
          <a:fontRef idx="minor">
            <a:schemeClr val="tx1"/>
          </a:fontRef>
        </p:style>
      </p:cxnSp>
      <p:pic>
        <p:nvPicPr>
          <p:cNvPr id="1035" name="Picture 18" descr="nsf_flaggstripe_powerpoint.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474075" y="0"/>
            <a:ext cx="157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689988" y="609600"/>
            <a:ext cx="929683" cy="98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165" r:id="rId1"/>
    <p:sldLayoutId id="2147488143" r:id="rId2"/>
    <p:sldLayoutId id="2147488184" r:id="rId3"/>
    <p:sldLayoutId id="2147488146" r:id="rId4"/>
    <p:sldLayoutId id="2147488147" r:id="rId5"/>
    <p:sldLayoutId id="2147488148" r:id="rId6"/>
    <p:sldLayoutId id="2147488149" r:id="rId7"/>
    <p:sldLayoutId id="2147488150" r:id="rId8"/>
    <p:sldLayoutId id="2147488151" r:id="rId9"/>
    <p:sldLayoutId id="2147488152" r:id="rId10"/>
  </p:sldLayoutIdLst>
  <p:txStyles>
    <p:titleStyle>
      <a:lvl1pPr algn="l" defTabSz="457200" rtl="0" eaLnBrk="1" fontAlgn="base" hangingPunct="1">
        <a:spcBef>
          <a:spcPct val="0"/>
        </a:spcBef>
        <a:spcAft>
          <a:spcPct val="0"/>
        </a:spcAft>
        <a:defRPr sz="2400" b="1" kern="1200">
          <a:solidFill>
            <a:schemeClr val="tx2"/>
          </a:solidFill>
          <a:latin typeface="+mj-lt"/>
          <a:ea typeface="ＭＳ Ｐゴシック" pitchFamily="-65" charset="-128"/>
          <a:cs typeface="+mj-cs"/>
        </a:defRPr>
      </a:lvl1pPr>
      <a:lvl2pPr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2pPr>
      <a:lvl3pPr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3pPr>
      <a:lvl4pPr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4pPr>
      <a:lvl5pPr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5pPr>
      <a:lvl6pPr marL="457200"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6pPr>
      <a:lvl7pPr marL="914400"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7pPr>
      <a:lvl8pPr marL="1371600"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8pPr>
      <a:lvl9pPr marL="1828800" algn="l" defTabSz="457200" rtl="0" eaLnBrk="1" fontAlgn="base" hangingPunct="1">
        <a:spcBef>
          <a:spcPct val="0"/>
        </a:spcBef>
        <a:spcAft>
          <a:spcPct val="0"/>
        </a:spcAft>
        <a:defRPr sz="2400" b="1">
          <a:solidFill>
            <a:schemeClr val="tx2"/>
          </a:solidFill>
          <a:latin typeface="Arial"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folHlink"/>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000" kern="1200">
          <a:solidFill>
            <a:schemeClr val="folHlink"/>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kern="1200">
          <a:solidFill>
            <a:schemeClr val="folHlink"/>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folHlink"/>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folHlink"/>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J:\NIF_Logoer\NIF_LOGO\PNG\nif_logo_norway_original.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59563" y="188913"/>
            <a:ext cx="2160587"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166" r:id="rId1"/>
    <p:sldLayoutId id="2147488167" r:id="rId2"/>
    <p:sldLayoutId id="2147488153" r:id="rId3"/>
    <p:sldLayoutId id="2147488154"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8168" r:id="rId1"/>
    <p:sldLayoutId id="2147488169" r:id="rId2"/>
    <p:sldLayoutId id="2147488155" r:id="rId3"/>
    <p:sldLayoutId id="2147488156" r:id="rId4"/>
    <p:sldLayoutId id="2147488170" r:id="rId5"/>
    <p:sldLayoutId id="2147488171"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8172" r:id="rId1"/>
    <p:sldLayoutId id="2147488173" r:id="rId2"/>
    <p:sldLayoutId id="2147488157" r:id="rId3"/>
    <p:sldLayoutId id="2147488158" r:id="rId4"/>
    <p:sldLayoutId id="2147488174" r:id="rId5"/>
    <p:sldLayoutId id="2147488175"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817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8177" r:id="rId1"/>
    <p:sldLayoutId id="2147488178" r:id="rId2"/>
    <p:sldLayoutId id="2147488159" r:id="rId3"/>
    <p:sldLayoutId id="2147488160"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8179" r:id="rId1"/>
    <p:sldLayoutId id="2147488180" r:id="rId2"/>
    <p:sldLayoutId id="2147488161" r:id="rId3"/>
    <p:sldLayoutId id="214748816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8181" r:id="rId1"/>
    <p:sldLayoutId id="2147488182" r:id="rId2"/>
    <p:sldLayoutId id="2147488163" r:id="rId3"/>
    <p:sldLayoutId id="2147488164" r:id="rId4"/>
    <p:sldLayoutId id="2147488183" r:id="rId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www.skiforbundet.no/hedmark/hopp/"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skiforbundet.no/norges-skiforbund/nyheter/2020/11/nsfs-koronaveileder/"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0908F7-C7C5-4D72-9625-EAA0A095C81A}"/>
              </a:ext>
            </a:extLst>
          </p:cNvPr>
          <p:cNvSpPr>
            <a:spLocks noGrp="1"/>
          </p:cNvSpPr>
          <p:nvPr>
            <p:ph type="title"/>
          </p:nvPr>
        </p:nvSpPr>
        <p:spPr/>
        <p:txBody>
          <a:bodyPr/>
          <a:lstStyle/>
          <a:p>
            <a:r>
              <a:rPr lang="nb-NO">
                <a:latin typeface="Century Gothic" panose="020B0502020202020204" pitchFamily="34" charset="0"/>
              </a:rPr>
              <a:t>HØSTMØTET HOPP OG KOMBINERT</a:t>
            </a:r>
            <a:br>
              <a:rPr lang="nb-NO">
                <a:latin typeface="Century Gothic" panose="020B0502020202020204" pitchFamily="34" charset="0"/>
              </a:rPr>
            </a:br>
            <a:r>
              <a:rPr lang="nb-NO">
                <a:latin typeface="Century Gothic" panose="020B0502020202020204" pitchFamily="34" charset="0"/>
              </a:rPr>
              <a:t>HEDMARK SKIKRETS</a:t>
            </a:r>
            <a:endParaRPr lang="nb-NO" dirty="0">
              <a:latin typeface="Century Gothic" panose="020B0502020202020204" pitchFamily="34" charset="0"/>
            </a:endParaRPr>
          </a:p>
        </p:txBody>
      </p:sp>
      <p:sp>
        <p:nvSpPr>
          <p:cNvPr id="3" name="Plassholder for innhold 2">
            <a:extLst>
              <a:ext uri="{FF2B5EF4-FFF2-40B4-BE49-F238E27FC236}">
                <a16:creationId xmlns:a16="http://schemas.microsoft.com/office/drawing/2014/main" id="{9CDDE3A6-C31B-421F-9A05-FFE2894B6F51}"/>
              </a:ext>
            </a:extLst>
          </p:cNvPr>
          <p:cNvSpPr>
            <a:spLocks noGrp="1"/>
          </p:cNvSpPr>
          <p:nvPr>
            <p:ph idx="1"/>
          </p:nvPr>
        </p:nvSpPr>
        <p:spPr>
          <a:xfrm>
            <a:off x="1932078" y="4317638"/>
            <a:ext cx="6858000" cy="1368153"/>
          </a:xfrm>
        </p:spPr>
        <p:txBody>
          <a:bodyPr/>
          <a:lstStyle/>
          <a:p>
            <a:pPr marL="0" indent="0">
              <a:buNone/>
            </a:pPr>
            <a:r>
              <a:rPr lang="nb-NO" sz="8000" dirty="0">
                <a:latin typeface="Century Gothic" panose="020B0502020202020204" pitchFamily="34" charset="0"/>
              </a:rPr>
              <a:t>VELKOMMEN</a:t>
            </a:r>
          </a:p>
        </p:txBody>
      </p:sp>
      <p:pic>
        <p:nvPicPr>
          <p:cNvPr id="9" name="Bilde 8" descr="Et bilde som inneholder utendørs, natur, vann, snø&#10;&#10;Automatisk generert beskrivelse">
            <a:extLst>
              <a:ext uri="{FF2B5EF4-FFF2-40B4-BE49-F238E27FC236}">
                <a16:creationId xmlns:a16="http://schemas.microsoft.com/office/drawing/2014/main" id="{AFED25C6-C61E-4743-86DB-1EE32F85AB4B}"/>
              </a:ext>
            </a:extLst>
          </p:cNvPr>
          <p:cNvPicPr>
            <a:picLocks noChangeAspect="1"/>
          </p:cNvPicPr>
          <p:nvPr/>
        </p:nvPicPr>
        <p:blipFill>
          <a:blip r:embed="rId2"/>
          <a:stretch>
            <a:fillRect/>
          </a:stretch>
        </p:blipFill>
        <p:spPr>
          <a:xfrm>
            <a:off x="2051720" y="1822322"/>
            <a:ext cx="6264696" cy="2451100"/>
          </a:xfrm>
          <a:prstGeom prst="rect">
            <a:avLst/>
          </a:prstGeom>
        </p:spPr>
      </p:pic>
    </p:spTree>
    <p:extLst>
      <p:ext uri="{BB962C8B-B14F-4D97-AF65-F5344CB8AC3E}">
        <p14:creationId xmlns:p14="http://schemas.microsoft.com/office/powerpoint/2010/main" val="17794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47C21-55B0-4301-A03B-C13F940F6F60}"/>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2BF1F19B-92A4-42B6-AE82-561664A94861}"/>
              </a:ext>
            </a:extLst>
          </p:cNvPr>
          <p:cNvSpPr>
            <a:spLocks noGrp="1"/>
          </p:cNvSpPr>
          <p:nvPr>
            <p:ph sz="half" idx="2"/>
          </p:nvPr>
        </p:nvSpPr>
        <p:spPr/>
        <p:txBody>
          <a:bodyPr/>
          <a:lstStyle/>
          <a:p>
            <a:r>
              <a:rPr lang="nb-NO" dirty="0"/>
              <a:t>Regnskap</a:t>
            </a:r>
          </a:p>
          <a:p>
            <a:r>
              <a:rPr lang="nb-NO" dirty="0"/>
              <a:t>Investeringer</a:t>
            </a:r>
          </a:p>
          <a:p>
            <a:r>
              <a:rPr lang="nb-NO" dirty="0"/>
              <a:t>Gavemidler</a:t>
            </a:r>
          </a:p>
          <a:p>
            <a:endParaRPr lang="nb-NO" dirty="0"/>
          </a:p>
        </p:txBody>
      </p:sp>
      <p:sp>
        <p:nvSpPr>
          <p:cNvPr id="5" name="Plassholder for tekst 4">
            <a:extLst>
              <a:ext uri="{FF2B5EF4-FFF2-40B4-BE49-F238E27FC236}">
                <a16:creationId xmlns:a16="http://schemas.microsoft.com/office/drawing/2014/main" id="{552A7D19-8429-40E5-ADD0-6ECC65F84BE2}"/>
              </a:ext>
            </a:extLst>
          </p:cNvPr>
          <p:cNvSpPr>
            <a:spLocks noGrp="1"/>
          </p:cNvSpPr>
          <p:nvPr>
            <p:ph type="body" sz="quarter" idx="3"/>
          </p:nvPr>
        </p:nvSpPr>
        <p:spPr/>
        <p:txBody>
          <a:bodyPr/>
          <a:lstStyle/>
          <a:p>
            <a:r>
              <a:rPr lang="nb-NO" dirty="0"/>
              <a:t>ØKONOMI</a:t>
            </a:r>
          </a:p>
        </p:txBody>
      </p:sp>
      <p:pic>
        <p:nvPicPr>
          <p:cNvPr id="8" name="Plassholder for innhold 7">
            <a:extLst>
              <a:ext uri="{FF2B5EF4-FFF2-40B4-BE49-F238E27FC236}">
                <a16:creationId xmlns:a16="http://schemas.microsoft.com/office/drawing/2014/main" id="{34C90205-8E89-4AC6-8ACD-63C3676E89E8}"/>
              </a:ext>
            </a:extLst>
          </p:cNvPr>
          <p:cNvPicPr>
            <a:picLocks noGrp="1" noChangeAspect="1"/>
          </p:cNvPicPr>
          <p:nvPr>
            <p:ph sz="quarter" idx="4"/>
          </p:nvPr>
        </p:nvPicPr>
        <p:blipFill>
          <a:blip r:embed="rId2"/>
          <a:stretch>
            <a:fillRect/>
          </a:stretch>
        </p:blipFill>
        <p:spPr>
          <a:xfrm>
            <a:off x="1828800" y="2652258"/>
            <a:ext cx="3200400" cy="2996522"/>
          </a:xfrm>
        </p:spPr>
      </p:pic>
    </p:spTree>
    <p:extLst>
      <p:ext uri="{BB962C8B-B14F-4D97-AF65-F5344CB8AC3E}">
        <p14:creationId xmlns:p14="http://schemas.microsoft.com/office/powerpoint/2010/main" val="353937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293E3F-C7CE-4571-AD14-B8C39A2B7207}"/>
              </a:ext>
            </a:extLst>
          </p:cNvPr>
          <p:cNvSpPr>
            <a:spLocks noGrp="1"/>
          </p:cNvSpPr>
          <p:nvPr>
            <p:ph type="title"/>
          </p:nvPr>
        </p:nvSpPr>
        <p:spPr/>
        <p:txBody>
          <a:bodyPr/>
          <a:lstStyle/>
          <a:p>
            <a:r>
              <a:rPr lang="nb-NO" dirty="0"/>
              <a:t>Regnskap pr 021220</a:t>
            </a:r>
          </a:p>
        </p:txBody>
      </p:sp>
      <p:graphicFrame>
        <p:nvGraphicFramePr>
          <p:cNvPr id="4" name="Plassholder for innhold 3">
            <a:extLst>
              <a:ext uri="{FF2B5EF4-FFF2-40B4-BE49-F238E27FC236}">
                <a16:creationId xmlns:a16="http://schemas.microsoft.com/office/drawing/2014/main" id="{8BF57EB4-95C2-417E-AF07-2064ECDA7817}"/>
              </a:ext>
            </a:extLst>
          </p:cNvPr>
          <p:cNvGraphicFramePr>
            <a:graphicFrameLocks noGrp="1"/>
          </p:cNvGraphicFramePr>
          <p:nvPr>
            <p:ph idx="1"/>
          </p:nvPr>
        </p:nvGraphicFramePr>
        <p:xfrm>
          <a:off x="2196623" y="1594940"/>
          <a:ext cx="6122354" cy="4644430"/>
        </p:xfrm>
        <a:graphic>
          <a:graphicData uri="http://schemas.openxmlformats.org/drawingml/2006/table">
            <a:tbl>
              <a:tblPr>
                <a:tableStyleId>{5C22544A-7EE6-4342-B048-85BDC9FD1C3A}</a:tableStyleId>
              </a:tblPr>
              <a:tblGrid>
                <a:gridCol w="428970">
                  <a:extLst>
                    <a:ext uri="{9D8B030D-6E8A-4147-A177-3AD203B41FA5}">
                      <a16:colId xmlns:a16="http://schemas.microsoft.com/office/drawing/2014/main" val="771784871"/>
                    </a:ext>
                  </a:extLst>
                </a:gridCol>
                <a:gridCol w="667286">
                  <a:extLst>
                    <a:ext uri="{9D8B030D-6E8A-4147-A177-3AD203B41FA5}">
                      <a16:colId xmlns:a16="http://schemas.microsoft.com/office/drawing/2014/main" val="1610932113"/>
                    </a:ext>
                  </a:extLst>
                </a:gridCol>
                <a:gridCol w="1165368">
                  <a:extLst>
                    <a:ext uri="{9D8B030D-6E8A-4147-A177-3AD203B41FA5}">
                      <a16:colId xmlns:a16="http://schemas.microsoft.com/office/drawing/2014/main" val="3588308207"/>
                    </a:ext>
                  </a:extLst>
                </a:gridCol>
                <a:gridCol w="829342">
                  <a:extLst>
                    <a:ext uri="{9D8B030D-6E8A-4147-A177-3AD203B41FA5}">
                      <a16:colId xmlns:a16="http://schemas.microsoft.com/office/drawing/2014/main" val="3655527306"/>
                    </a:ext>
                  </a:extLst>
                </a:gridCol>
                <a:gridCol w="829342">
                  <a:extLst>
                    <a:ext uri="{9D8B030D-6E8A-4147-A177-3AD203B41FA5}">
                      <a16:colId xmlns:a16="http://schemas.microsoft.com/office/drawing/2014/main" val="270824925"/>
                    </a:ext>
                  </a:extLst>
                </a:gridCol>
                <a:gridCol w="829342">
                  <a:extLst>
                    <a:ext uri="{9D8B030D-6E8A-4147-A177-3AD203B41FA5}">
                      <a16:colId xmlns:a16="http://schemas.microsoft.com/office/drawing/2014/main" val="1582979183"/>
                    </a:ext>
                  </a:extLst>
                </a:gridCol>
                <a:gridCol w="457568">
                  <a:extLst>
                    <a:ext uri="{9D8B030D-6E8A-4147-A177-3AD203B41FA5}">
                      <a16:colId xmlns:a16="http://schemas.microsoft.com/office/drawing/2014/main" val="876632654"/>
                    </a:ext>
                  </a:extLst>
                </a:gridCol>
                <a:gridCol w="457568">
                  <a:extLst>
                    <a:ext uri="{9D8B030D-6E8A-4147-A177-3AD203B41FA5}">
                      <a16:colId xmlns:a16="http://schemas.microsoft.com/office/drawing/2014/main" val="2099001617"/>
                    </a:ext>
                  </a:extLst>
                </a:gridCol>
                <a:gridCol w="457568">
                  <a:extLst>
                    <a:ext uri="{9D8B030D-6E8A-4147-A177-3AD203B41FA5}">
                      <a16:colId xmlns:a16="http://schemas.microsoft.com/office/drawing/2014/main" val="3750360406"/>
                    </a:ext>
                  </a:extLst>
                </a:gridCol>
              </a:tblGrid>
              <a:tr h="193112">
                <a:tc>
                  <a:txBody>
                    <a:bodyPr/>
                    <a:lstStyle/>
                    <a:p>
                      <a:pPr algn="l" fontAlgn="b"/>
                      <a:r>
                        <a:rPr lang="nb-NO" sz="800" u="none" strike="noStrike">
                          <a:effectLst/>
                        </a:rPr>
                        <a:t>År</a:t>
                      </a:r>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1200" u="none" strike="noStrike">
                          <a:effectLst/>
                        </a:rPr>
                        <a:t>2020</a:t>
                      </a:r>
                      <a:endParaRPr lang="nb-NO" sz="1200" b="1" i="0" u="none" strike="noStrike">
                        <a:solidFill>
                          <a:srgbClr val="000000"/>
                        </a:solidFill>
                        <a:effectLst/>
                        <a:latin typeface="Arial" panose="020B0604020202020204" pitchFamily="34" charset="0"/>
                      </a:endParaRPr>
                    </a:p>
                  </a:txBody>
                  <a:tcPr marL="7152" marR="7152" marT="7152" marB="0" anchor="b"/>
                </a:tc>
                <a:tc gridSpan="2">
                  <a:txBody>
                    <a:bodyPr/>
                    <a:lstStyle/>
                    <a:p>
                      <a:pPr algn="l" fontAlgn="b"/>
                      <a:r>
                        <a:rPr lang="nb-NO" sz="1200" u="none" strike="noStrike">
                          <a:effectLst/>
                        </a:rPr>
                        <a:t>Hedmark Skikrets</a:t>
                      </a:r>
                      <a:endParaRPr lang="nb-NO" sz="1200" b="1" i="0" u="none" strike="noStrike">
                        <a:solidFill>
                          <a:srgbClr val="000000"/>
                        </a:solidFill>
                        <a:effectLst/>
                        <a:latin typeface="Arial" panose="020B0604020202020204" pitchFamily="34" charset="0"/>
                      </a:endParaRPr>
                    </a:p>
                  </a:txBody>
                  <a:tcPr marL="7152" marR="7152" marT="7152" marB="0" anchor="b"/>
                </a:tc>
                <a:tc hMerge="1">
                  <a:txBody>
                    <a:bodyPr/>
                    <a:lstStyle/>
                    <a:p>
                      <a:endParaRPr lang="nb-NO"/>
                    </a:p>
                  </a:txBody>
                  <a:tcPr/>
                </a:tc>
                <a:tc>
                  <a:txBody>
                    <a:bodyPr/>
                    <a:lstStyle/>
                    <a:p>
                      <a:pPr algn="l" fontAlgn="b"/>
                      <a:r>
                        <a:rPr lang="nb-NO" sz="1200" u="none" strike="noStrike">
                          <a:effectLst/>
                        </a:rPr>
                        <a:t>Pr 021220</a:t>
                      </a:r>
                      <a:endParaRPr lang="nb-NO" sz="12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274664574"/>
                  </a:ext>
                </a:extLst>
              </a:tr>
              <a:tr h="193112">
                <a:tc>
                  <a:txBody>
                    <a:bodyPr/>
                    <a:lstStyle/>
                    <a:p>
                      <a:pPr algn="l" fontAlgn="b"/>
                      <a:r>
                        <a:rPr lang="nb-NO" sz="800" u="none" strike="noStrike">
                          <a:effectLst/>
                        </a:rPr>
                        <a:t>Periode:</a:t>
                      </a:r>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1200" u="none" strike="noStrike">
                          <a:effectLst/>
                        </a:rPr>
                        <a:t>12</a:t>
                      </a:r>
                      <a:endParaRPr lang="nb-NO" sz="12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797662401"/>
                  </a:ext>
                </a:extLst>
              </a:tr>
              <a:tr h="221721">
                <a:tc>
                  <a:txBody>
                    <a:bodyPr/>
                    <a:lstStyle/>
                    <a:p>
                      <a:pPr algn="l" fontAlgn="b"/>
                      <a:endParaRPr lang="nb-NO" sz="9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800" u="none" strike="noStrike">
                          <a:effectLst/>
                        </a:rPr>
                        <a:t>Hopp Avd 50</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1400" u="none" strike="noStrike">
                          <a:effectLst/>
                        </a:rPr>
                        <a:t> </a:t>
                      </a:r>
                      <a:endParaRPr lang="nb-NO" sz="14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9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147338912"/>
                  </a:ext>
                </a:extLst>
              </a:tr>
              <a:tr h="150198">
                <a:tc>
                  <a:txBody>
                    <a:bodyPr/>
                    <a:lstStyle/>
                    <a:p>
                      <a:pPr algn="l" fontAlgn="b"/>
                      <a:endParaRPr lang="nb-NO" sz="9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9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75566589"/>
                  </a:ext>
                </a:extLst>
              </a:tr>
              <a:tr h="213138">
                <a:tc>
                  <a:txBody>
                    <a:bodyPr/>
                    <a:lstStyle/>
                    <a:p>
                      <a:pPr algn="l" fontAlgn="b"/>
                      <a:endParaRPr lang="nb-NO" sz="14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14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9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2581989157"/>
                  </a:ext>
                </a:extLst>
              </a:tr>
              <a:tr h="221721">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14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1400" u="none" strike="noStrike">
                          <a:effectLst/>
                        </a:rPr>
                        <a:t> </a:t>
                      </a:r>
                      <a:endParaRPr lang="nb-NO" sz="14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900" u="none" strike="noStrike">
                          <a:effectLst/>
                        </a:rPr>
                        <a:t> </a:t>
                      </a:r>
                      <a:endParaRPr lang="nb-NO" sz="9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900" u="none" strike="noStrike">
                          <a:effectLst/>
                        </a:rPr>
                        <a:t> </a:t>
                      </a:r>
                      <a:endParaRPr lang="nb-NO" sz="9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dirty="0">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827619936"/>
                  </a:ext>
                </a:extLst>
              </a:tr>
              <a:tr h="171655">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1100" u="none" strike="noStrike">
                          <a:effectLst/>
                        </a:rPr>
                        <a:t>Inntekter</a:t>
                      </a:r>
                      <a:endParaRPr lang="nb-NO" sz="11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1100" u="none" strike="noStrike">
                          <a:effectLst/>
                        </a:rPr>
                        <a:t>Kostnader</a:t>
                      </a:r>
                      <a:endParaRPr lang="nb-NO" sz="11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1100" u="none" strike="noStrike">
                          <a:effectLst/>
                        </a:rPr>
                        <a:t>Resultat</a:t>
                      </a:r>
                      <a:endParaRPr lang="nb-NO" sz="11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65443756"/>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800" u="none" strike="noStrike">
                          <a:effectLst/>
                        </a:rPr>
                        <a:t>Hittil i år</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800" u="none" strike="noStrike">
                          <a:effectLst/>
                        </a:rPr>
                        <a:t>Hittil i år</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800" u="none" strike="noStrike">
                          <a:effectLst/>
                        </a:rPr>
                        <a:t>Hittil i år</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757866613"/>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800" u="none" strike="noStrike">
                          <a:effectLst/>
                        </a:rPr>
                        <a:t> </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800" u="none" strike="noStrike">
                          <a:effectLst/>
                        </a:rPr>
                        <a:t>Regnskap</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800" u="none" strike="noStrike">
                          <a:effectLst/>
                        </a:rPr>
                        <a:t>Regnskap</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ctr" fontAlgn="b"/>
                      <a:r>
                        <a:rPr lang="nb-NO" sz="800" u="none" strike="noStrike">
                          <a:effectLst/>
                        </a:rPr>
                        <a:t>Regnskap</a:t>
                      </a:r>
                      <a:endParaRPr lang="nb-NO" sz="8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968891107"/>
                  </a:ext>
                </a:extLst>
              </a:tr>
              <a:tr h="143046">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500155729"/>
                  </a:ext>
                </a:extLst>
              </a:tr>
              <a:tr h="143046">
                <a:tc>
                  <a:txBody>
                    <a:bodyPr/>
                    <a:lstStyle/>
                    <a:p>
                      <a:pPr algn="l" fontAlgn="b"/>
                      <a:endParaRPr lang="nb-NO" sz="8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Prosjektnr</a:t>
                      </a:r>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Prosjektnavn</a:t>
                      </a:r>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217168027"/>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50002</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Ørnskjøldsvik</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-22 420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12 600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-9 820</a:t>
                      </a:r>
                      <a:endParaRPr lang="nb-NO" sz="600" b="0" i="0" u="none" strike="noStrike">
                        <a:solidFill>
                          <a:srgbClr val="000000"/>
                        </a:solidFill>
                        <a:effectLst/>
                        <a:latin typeface="Arial" panose="020B0604020202020204" pitchFamily="34" charset="0"/>
                      </a:endParaRPr>
                    </a:p>
                  </a:txBody>
                  <a:tcPr marL="7152" marR="7152" marT="7152" marB="0" anchor="b"/>
                </a:tc>
                <a:tc gridSpan="2">
                  <a:txBody>
                    <a:bodyPr/>
                    <a:lstStyle/>
                    <a:p>
                      <a:pPr algn="l" fontAlgn="b"/>
                      <a:r>
                        <a:rPr lang="nb-NO" sz="800" u="none" strike="noStrike">
                          <a:effectLst/>
                        </a:rPr>
                        <a:t>Vikersunf/Midtstua</a:t>
                      </a:r>
                      <a:endParaRPr lang="nb-NO" sz="800" b="0" i="0" u="none" strike="noStrike">
                        <a:solidFill>
                          <a:srgbClr val="000000"/>
                        </a:solidFill>
                        <a:effectLst/>
                        <a:latin typeface="Calibri" panose="020F0502020204030204" pitchFamily="34" charset="0"/>
                      </a:endParaRPr>
                    </a:p>
                  </a:txBody>
                  <a:tcPr marL="7152" marR="7152" marT="7152" marB="0" anchor="b"/>
                </a:tc>
                <a:tc hMerge="1">
                  <a:txBody>
                    <a:bodyPr/>
                    <a:lstStyle/>
                    <a:p>
                      <a:endParaRPr lang="nb-NO"/>
                    </a:p>
                  </a:txBody>
                  <a:tcPr/>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331397012"/>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50003</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Miljøsamling Rena</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-12 750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10 007</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-2 743</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800" u="none" strike="noStrike">
                          <a:effectLst/>
                        </a:rPr>
                        <a:t>Knyken</a:t>
                      </a:r>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65726938"/>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50100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Hopp administrasjon</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-44 652</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57 478</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12 826</a:t>
                      </a:r>
                      <a:endParaRPr lang="nb-NO" sz="600" b="0" i="0" u="none" strike="noStrike">
                        <a:solidFill>
                          <a:srgbClr val="000000"/>
                        </a:solidFill>
                        <a:effectLst/>
                        <a:latin typeface="Arial" panose="020B0604020202020204" pitchFamily="34" charset="0"/>
                      </a:endParaRPr>
                    </a:p>
                  </a:txBody>
                  <a:tcPr marL="7152" marR="7152" marT="7152" marB="0" anchor="b"/>
                </a:tc>
                <a:tc gridSpan="3">
                  <a:txBody>
                    <a:bodyPr/>
                    <a:lstStyle/>
                    <a:p>
                      <a:pPr algn="l" fontAlgn="b"/>
                      <a:r>
                        <a:rPr lang="nb-NO" sz="800" u="none" strike="noStrike">
                          <a:effectLst/>
                        </a:rPr>
                        <a:t>Inkl Spbstiftelsen utstyr 28777</a:t>
                      </a:r>
                      <a:endParaRPr lang="nb-NO" sz="800" b="0" i="0" u="none" strike="noStrike">
                        <a:solidFill>
                          <a:srgbClr val="000000"/>
                        </a:solidFill>
                        <a:effectLst/>
                        <a:latin typeface="Calibri" panose="020F0502020204030204" pitchFamily="34" charset="0"/>
                      </a:endParaRPr>
                    </a:p>
                  </a:txBody>
                  <a:tcPr marL="7152" marR="7152" marT="7152"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929271528"/>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50230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NM JR</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1 400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1 400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96582089"/>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50240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NM SR</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660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660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873390204"/>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50300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Hovedlandsrennet</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1 213</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1 213</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2799619856"/>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50310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Solan Gundersen Vinterleker</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-11 000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13 000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2 000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531122360"/>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50410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HedmarkHopp</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-27 591</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88 107</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60 516</a:t>
                      </a:r>
                      <a:endParaRPr lang="nb-NO" sz="600" b="0" i="0" u="none" strike="noStrike">
                        <a:solidFill>
                          <a:srgbClr val="000000"/>
                        </a:solidFill>
                        <a:effectLst/>
                        <a:latin typeface="Arial" panose="020B0604020202020204" pitchFamily="34" charset="0"/>
                      </a:endParaRPr>
                    </a:p>
                  </a:txBody>
                  <a:tcPr marL="7152" marR="7152" marT="7152" marB="0" anchor="b"/>
                </a:tc>
                <a:tc gridSpan="3">
                  <a:txBody>
                    <a:bodyPr/>
                    <a:lstStyle/>
                    <a:p>
                      <a:pPr algn="l" fontAlgn="b"/>
                      <a:r>
                        <a:rPr lang="nb-NO" sz="800" u="none" strike="noStrike">
                          <a:effectLst/>
                        </a:rPr>
                        <a:t>Trenerutgifter også høst 2019</a:t>
                      </a:r>
                      <a:endParaRPr lang="nb-NO" sz="800" b="0" i="0" u="none" strike="noStrike">
                        <a:solidFill>
                          <a:srgbClr val="000000"/>
                        </a:solidFill>
                        <a:effectLst/>
                        <a:latin typeface="Calibri" panose="020F0502020204030204" pitchFamily="34" charset="0"/>
                      </a:endParaRPr>
                    </a:p>
                  </a:txBody>
                  <a:tcPr marL="7152" marR="7152" marT="7152"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172206201"/>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600" u="none" strike="noStrike">
                          <a:effectLst/>
                        </a:rPr>
                        <a:t>50600</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Kretscup/regioncup</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-7 654</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11 686</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4 032</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800" u="none" strike="noStrike">
                          <a:effectLst/>
                        </a:rPr>
                        <a:t> </a:t>
                      </a:r>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80536385"/>
                  </a:ext>
                </a:extLst>
              </a:tr>
              <a:tr h="143046">
                <a:tc>
                  <a:txBody>
                    <a:bodyPr/>
                    <a:lstStyle/>
                    <a:p>
                      <a:pPr algn="l" fontAlgn="b"/>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138991279"/>
                  </a:ext>
                </a:extLst>
              </a:tr>
              <a:tr h="143046">
                <a:tc>
                  <a:txBody>
                    <a:bodyPr/>
                    <a:lstStyle/>
                    <a:p>
                      <a:pPr algn="l" fontAlgn="b"/>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0"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2106027354"/>
                  </a:ext>
                </a:extLst>
              </a:tr>
              <a:tr h="150198">
                <a:tc>
                  <a:txBody>
                    <a:bodyPr/>
                    <a:lstStyle/>
                    <a:p>
                      <a:pPr algn="l" fontAlgn="b"/>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 </a:t>
                      </a:r>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r>
                        <a:rPr lang="nb-NO" sz="600" u="none" strike="noStrike">
                          <a:effectLst/>
                        </a:rPr>
                        <a:t>SUM TOTALT</a:t>
                      </a:r>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-126 068</a:t>
                      </a:r>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196 152</a:t>
                      </a:r>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r" fontAlgn="b"/>
                      <a:r>
                        <a:rPr lang="nb-NO" sz="600" u="none" strike="noStrike">
                          <a:effectLst/>
                        </a:rPr>
                        <a:t>70 084</a:t>
                      </a:r>
                      <a:endParaRPr lang="nb-NO" sz="600" b="1" i="0" u="none" strike="noStrike">
                        <a:solidFill>
                          <a:srgbClr val="000000"/>
                        </a:solidFill>
                        <a:effectLst/>
                        <a:latin typeface="Arial" panose="020B060402020202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62694723"/>
                  </a:ext>
                </a:extLst>
              </a:tr>
              <a:tr h="150198">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3779870696"/>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2924034542"/>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800" u="none" strike="noStrike">
                          <a:effectLst/>
                        </a:rPr>
                        <a:t>Mangler:</a:t>
                      </a:r>
                      <a:endParaRPr lang="nb-NO" sz="800" b="0" i="0" u="none" strike="noStrike">
                        <a:solidFill>
                          <a:srgbClr val="000000"/>
                        </a:solidFill>
                        <a:effectLst/>
                        <a:latin typeface="Calibri" panose="020F0502020204030204" pitchFamily="34" charset="0"/>
                      </a:endParaRPr>
                    </a:p>
                  </a:txBody>
                  <a:tcPr marL="7152" marR="7152" marT="7152" marB="0" anchor="b"/>
                </a:tc>
                <a:tc gridSpan="2">
                  <a:txBody>
                    <a:bodyPr/>
                    <a:lstStyle/>
                    <a:p>
                      <a:pPr algn="l" fontAlgn="b"/>
                      <a:r>
                        <a:rPr lang="nb-NO" sz="800" u="none" strike="noStrike">
                          <a:effectLst/>
                        </a:rPr>
                        <a:t>Ikke utfakt 50410 høst 20 pr nå kr 24000</a:t>
                      </a:r>
                      <a:endParaRPr lang="nb-NO" sz="800" b="0" i="0" u="none" strike="noStrike">
                        <a:solidFill>
                          <a:srgbClr val="000000"/>
                        </a:solidFill>
                        <a:effectLst/>
                        <a:latin typeface="Calibri" panose="020F0502020204030204" pitchFamily="34" charset="0"/>
                      </a:endParaRPr>
                    </a:p>
                  </a:txBody>
                  <a:tcPr marL="7152" marR="7152" marT="7152" marB="0" anchor="b"/>
                </a:tc>
                <a:tc hMerge="1">
                  <a:txBody>
                    <a:bodyPr/>
                    <a:lstStyle/>
                    <a:p>
                      <a:endParaRPr lang="nb-NO"/>
                    </a:p>
                  </a:txBody>
                  <a:tcPr/>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2035484786"/>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800" u="none" strike="noStrike">
                          <a:effectLst/>
                        </a:rPr>
                        <a:t>Momskomp ca kr 10000</a:t>
                      </a:r>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2200131787"/>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800" u="none" strike="noStrike">
                          <a:effectLst/>
                        </a:rPr>
                        <a:t>Tilskudd hovedkasse ?</a:t>
                      </a:r>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2999806619"/>
                  </a:ext>
                </a:extLst>
              </a:tr>
              <a:tr h="143046">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r>
                        <a:rPr lang="nb-NO" sz="800" u="none" strike="noStrike">
                          <a:effectLst/>
                        </a:rPr>
                        <a:t>Trenerutgifter høst 2020</a:t>
                      </a:r>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a:solidFill>
                          <a:srgbClr val="000000"/>
                        </a:solidFill>
                        <a:effectLst/>
                        <a:latin typeface="Calibri" panose="020F0502020204030204" pitchFamily="34" charset="0"/>
                      </a:endParaRPr>
                    </a:p>
                  </a:txBody>
                  <a:tcPr marL="7152" marR="7152" marT="7152" marB="0" anchor="b"/>
                </a:tc>
                <a:tc>
                  <a:txBody>
                    <a:bodyPr/>
                    <a:lstStyle/>
                    <a:p>
                      <a:pPr algn="l" fontAlgn="b"/>
                      <a:endParaRPr lang="nb-NO" sz="800" b="0" i="0" u="none" strike="noStrike" dirty="0">
                        <a:solidFill>
                          <a:srgbClr val="000000"/>
                        </a:solidFill>
                        <a:effectLst/>
                        <a:latin typeface="Calibri" panose="020F0502020204030204" pitchFamily="34" charset="0"/>
                      </a:endParaRPr>
                    </a:p>
                  </a:txBody>
                  <a:tcPr marL="7152" marR="7152" marT="7152" marB="0" anchor="b"/>
                </a:tc>
                <a:extLst>
                  <a:ext uri="{0D108BD9-81ED-4DB2-BD59-A6C34878D82A}">
                    <a16:rowId xmlns:a16="http://schemas.microsoft.com/office/drawing/2014/main" val="1693332208"/>
                  </a:ext>
                </a:extLst>
              </a:tr>
            </a:tbl>
          </a:graphicData>
        </a:graphic>
      </p:graphicFrame>
    </p:spTree>
    <p:extLst>
      <p:ext uri="{BB962C8B-B14F-4D97-AF65-F5344CB8AC3E}">
        <p14:creationId xmlns:p14="http://schemas.microsoft.com/office/powerpoint/2010/main" val="374926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6CFD48-5479-4447-8BC4-A4420BAAB82B}"/>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B877278F-7248-458B-91B7-ABF4E84DE67F}"/>
              </a:ext>
            </a:extLst>
          </p:cNvPr>
          <p:cNvSpPr>
            <a:spLocks noGrp="1"/>
          </p:cNvSpPr>
          <p:nvPr>
            <p:ph sz="half" idx="2"/>
          </p:nvPr>
        </p:nvSpPr>
        <p:spPr>
          <a:xfrm>
            <a:off x="5486400" y="3053965"/>
            <a:ext cx="3200400" cy="2833421"/>
          </a:xfrm>
        </p:spPr>
        <p:txBody>
          <a:bodyPr/>
          <a:lstStyle/>
          <a:p>
            <a:r>
              <a:rPr lang="nb-NO" dirty="0"/>
              <a:t>Kontaktperson-rolle mellom gren i NSF </a:t>
            </a:r>
            <a:r>
              <a:rPr lang="nb-NO"/>
              <a:t>og krets</a:t>
            </a:r>
            <a:br>
              <a:rPr lang="nb-NO"/>
            </a:br>
            <a:endParaRPr lang="nb-NO" dirty="0"/>
          </a:p>
          <a:p>
            <a:r>
              <a:rPr lang="nb-NO" sz="2000" dirty="0"/>
              <a:t>Kombinert: Jan Olav</a:t>
            </a:r>
          </a:p>
          <a:p>
            <a:r>
              <a:rPr lang="nb-NO" sz="2000" dirty="0"/>
              <a:t>Hopp: uavklart</a:t>
            </a:r>
          </a:p>
        </p:txBody>
      </p:sp>
      <p:sp>
        <p:nvSpPr>
          <p:cNvPr id="5" name="Plassholder for tekst 4">
            <a:extLst>
              <a:ext uri="{FF2B5EF4-FFF2-40B4-BE49-F238E27FC236}">
                <a16:creationId xmlns:a16="http://schemas.microsoft.com/office/drawing/2014/main" id="{5ABF1FF8-BE3A-4821-BFE9-27436B14115E}"/>
              </a:ext>
            </a:extLst>
          </p:cNvPr>
          <p:cNvSpPr>
            <a:spLocks noGrp="1"/>
          </p:cNvSpPr>
          <p:nvPr>
            <p:ph type="body" sz="quarter" idx="3"/>
          </p:nvPr>
        </p:nvSpPr>
        <p:spPr>
          <a:xfrm>
            <a:off x="5486400" y="2276872"/>
            <a:ext cx="3200400" cy="639762"/>
          </a:xfrm>
        </p:spPr>
        <p:txBody>
          <a:bodyPr/>
          <a:lstStyle/>
          <a:p>
            <a:r>
              <a:rPr lang="nb-NO" dirty="0"/>
              <a:t>SAMARBEID NSF SENTRALT</a:t>
            </a:r>
          </a:p>
        </p:txBody>
      </p:sp>
      <p:pic>
        <p:nvPicPr>
          <p:cNvPr id="10" name="Plassholder for innhold 9" descr="Et bilde som inneholder innendørs, bord, sitter, liten&#10;&#10;Automatisk generert beskrivelse">
            <a:extLst>
              <a:ext uri="{FF2B5EF4-FFF2-40B4-BE49-F238E27FC236}">
                <a16:creationId xmlns:a16="http://schemas.microsoft.com/office/drawing/2014/main" id="{ACAF8DD5-8D51-4871-B0EC-44E9F3AEDF9D}"/>
              </a:ext>
            </a:extLst>
          </p:cNvPr>
          <p:cNvPicPr>
            <a:picLocks noGrp="1" noChangeAspect="1"/>
          </p:cNvPicPr>
          <p:nvPr>
            <p:ph sz="quarter" idx="4"/>
          </p:nvPr>
        </p:nvPicPr>
        <p:blipFill>
          <a:blip r:embed="rId2"/>
          <a:stretch>
            <a:fillRect/>
          </a:stretch>
        </p:blipFill>
        <p:spPr>
          <a:xfrm>
            <a:off x="1331640" y="2276872"/>
            <a:ext cx="3657600" cy="2833421"/>
          </a:xfrm>
        </p:spPr>
      </p:pic>
    </p:spTree>
    <p:extLst>
      <p:ext uri="{BB962C8B-B14F-4D97-AF65-F5344CB8AC3E}">
        <p14:creationId xmlns:p14="http://schemas.microsoft.com/office/powerpoint/2010/main" val="359996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45AEFA-65BB-43F4-BF0E-9681E83A267E}"/>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2D0647B7-E46E-4534-A090-13981153AC81}"/>
              </a:ext>
            </a:extLst>
          </p:cNvPr>
          <p:cNvSpPr>
            <a:spLocks noGrp="1"/>
          </p:cNvSpPr>
          <p:nvPr>
            <p:ph sz="half" idx="2"/>
          </p:nvPr>
        </p:nvSpPr>
        <p:spPr>
          <a:xfrm>
            <a:off x="5652120" y="2477901"/>
            <a:ext cx="3200400" cy="1902197"/>
          </a:xfrm>
        </p:spPr>
        <p:txBody>
          <a:bodyPr/>
          <a:lstStyle/>
          <a:p>
            <a:r>
              <a:rPr lang="nb-NO" dirty="0">
                <a:hlinkClick r:id="rId2"/>
              </a:rPr>
              <a:t>https://www.skiforbundet.no/hedmark/hopp/</a:t>
            </a:r>
            <a:endParaRPr lang="nb-NO" dirty="0"/>
          </a:p>
          <a:p>
            <a:endParaRPr lang="nb-NO" dirty="0"/>
          </a:p>
        </p:txBody>
      </p:sp>
      <p:sp>
        <p:nvSpPr>
          <p:cNvPr id="5" name="Plassholder for tekst 4">
            <a:extLst>
              <a:ext uri="{FF2B5EF4-FFF2-40B4-BE49-F238E27FC236}">
                <a16:creationId xmlns:a16="http://schemas.microsoft.com/office/drawing/2014/main" id="{B9388E47-63D1-44B2-937A-A7DD5751E4B9}"/>
              </a:ext>
            </a:extLst>
          </p:cNvPr>
          <p:cNvSpPr>
            <a:spLocks noGrp="1"/>
          </p:cNvSpPr>
          <p:nvPr>
            <p:ph type="body" sz="quarter" idx="3"/>
          </p:nvPr>
        </p:nvSpPr>
        <p:spPr>
          <a:xfrm>
            <a:off x="5652120" y="1535113"/>
            <a:ext cx="3200400" cy="639762"/>
          </a:xfrm>
        </p:spPr>
        <p:txBody>
          <a:bodyPr/>
          <a:lstStyle/>
          <a:p>
            <a:r>
              <a:rPr lang="nb-NO" dirty="0">
                <a:latin typeface="Century Gothic" panose="020B0502020202020204" pitchFamily="34" charset="0"/>
              </a:rPr>
              <a:t>TERMINLISTE</a:t>
            </a:r>
          </a:p>
        </p:txBody>
      </p:sp>
      <p:pic>
        <p:nvPicPr>
          <p:cNvPr id="10" name="Plassholder for innhold 9" descr="Et bilde som inneholder spiller, vann, ball, mann&#10;&#10;Automatisk generert beskrivelse">
            <a:extLst>
              <a:ext uri="{FF2B5EF4-FFF2-40B4-BE49-F238E27FC236}">
                <a16:creationId xmlns:a16="http://schemas.microsoft.com/office/drawing/2014/main" id="{DAB6A6B9-AF4E-4CBD-AEF4-1F401D64F575}"/>
              </a:ext>
            </a:extLst>
          </p:cNvPr>
          <p:cNvPicPr>
            <a:picLocks noGrp="1" noChangeAspect="1"/>
          </p:cNvPicPr>
          <p:nvPr>
            <p:ph sz="quarter" idx="4"/>
          </p:nvPr>
        </p:nvPicPr>
        <p:blipFill>
          <a:blip r:embed="rId3"/>
          <a:stretch>
            <a:fillRect/>
          </a:stretch>
        </p:blipFill>
        <p:spPr>
          <a:xfrm>
            <a:off x="1149816" y="2292350"/>
            <a:ext cx="4336584" cy="2925748"/>
          </a:xfrm>
        </p:spPr>
      </p:pic>
    </p:spTree>
    <p:extLst>
      <p:ext uri="{BB962C8B-B14F-4D97-AF65-F5344CB8AC3E}">
        <p14:creationId xmlns:p14="http://schemas.microsoft.com/office/powerpoint/2010/main" val="405355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46E8BF-37AD-46B2-AAA4-ADCEC6E5B864}"/>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B1130640-F28D-4517-9582-1D33113276D7}"/>
              </a:ext>
            </a:extLst>
          </p:cNvPr>
          <p:cNvSpPr>
            <a:spLocks noGrp="1"/>
          </p:cNvSpPr>
          <p:nvPr>
            <p:ph sz="half" idx="2"/>
          </p:nvPr>
        </p:nvSpPr>
        <p:spPr>
          <a:xfrm>
            <a:off x="5580112" y="2420888"/>
            <a:ext cx="3200400" cy="2550269"/>
          </a:xfrm>
        </p:spPr>
        <p:txBody>
          <a:bodyPr/>
          <a:lstStyle/>
          <a:p>
            <a:r>
              <a:rPr lang="nb-NO" dirty="0">
                <a:latin typeface="Century Gothic" panose="020B0502020202020204" pitchFamily="34" charset="0"/>
              </a:rPr>
              <a:t>Eventuelt</a:t>
            </a:r>
          </a:p>
          <a:p>
            <a:r>
              <a:rPr lang="nb-NO" dirty="0">
                <a:latin typeface="Century Gothic" panose="020B0502020202020204" pitchFamily="34" charset="0"/>
              </a:rPr>
              <a:t>Avslutning</a:t>
            </a:r>
          </a:p>
        </p:txBody>
      </p:sp>
      <p:pic>
        <p:nvPicPr>
          <p:cNvPr id="8" name="Plassholder for innhold 7" descr="Et bilde som inneholder gress, utendørs, gjerde, benk&#10;&#10;Automatisk generert beskrivelse">
            <a:extLst>
              <a:ext uri="{FF2B5EF4-FFF2-40B4-BE49-F238E27FC236}">
                <a16:creationId xmlns:a16="http://schemas.microsoft.com/office/drawing/2014/main" id="{263848AA-D56E-42AF-96BA-02F6289457A3}"/>
              </a:ext>
            </a:extLst>
          </p:cNvPr>
          <p:cNvPicPr>
            <a:picLocks noGrp="1" noChangeAspect="1"/>
          </p:cNvPicPr>
          <p:nvPr>
            <p:ph sz="quarter" idx="4"/>
          </p:nvPr>
        </p:nvPicPr>
        <p:blipFill>
          <a:blip r:embed="rId2"/>
          <a:stretch>
            <a:fillRect/>
          </a:stretch>
        </p:blipFill>
        <p:spPr>
          <a:xfrm>
            <a:off x="683568" y="2276872"/>
            <a:ext cx="4687416" cy="3515562"/>
          </a:xfrm>
        </p:spPr>
      </p:pic>
    </p:spTree>
    <p:extLst>
      <p:ext uri="{BB962C8B-B14F-4D97-AF65-F5344CB8AC3E}">
        <p14:creationId xmlns:p14="http://schemas.microsoft.com/office/powerpoint/2010/main" val="906128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612605-069B-4195-892F-01D876DDB706}"/>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3" name="Plassholder for innhold 2">
            <a:extLst>
              <a:ext uri="{FF2B5EF4-FFF2-40B4-BE49-F238E27FC236}">
                <a16:creationId xmlns:a16="http://schemas.microsoft.com/office/drawing/2014/main" id="{67CF2218-7682-47DA-B9AA-D38D87B98574}"/>
              </a:ext>
            </a:extLst>
          </p:cNvPr>
          <p:cNvSpPr>
            <a:spLocks noGrp="1"/>
          </p:cNvSpPr>
          <p:nvPr>
            <p:ph idx="1"/>
          </p:nvPr>
        </p:nvSpPr>
        <p:spPr>
          <a:xfrm>
            <a:off x="1828800" y="1600200"/>
            <a:ext cx="6858000" cy="4724400"/>
          </a:xfrm>
        </p:spPr>
        <p:txBody>
          <a:bodyPr/>
          <a:lstStyle/>
          <a:p>
            <a:pPr marL="0" indent="0">
              <a:buNone/>
            </a:pPr>
            <a:r>
              <a:rPr lang="nb-NO" sz="3200" dirty="0">
                <a:latin typeface="Century Gothic" panose="020B0502020202020204" pitchFamily="34" charset="0"/>
              </a:rPr>
              <a:t>AGENDA</a:t>
            </a:r>
          </a:p>
          <a:p>
            <a:r>
              <a:rPr lang="nb-NO" dirty="0">
                <a:latin typeface="Century Gothic" panose="020B0502020202020204" pitchFamily="34" charset="0"/>
              </a:rPr>
              <a:t>Åpning</a:t>
            </a:r>
          </a:p>
          <a:p>
            <a:r>
              <a:rPr lang="nb-NO" dirty="0">
                <a:latin typeface="Century Gothic" panose="020B0502020202020204" pitchFamily="34" charset="0"/>
              </a:rPr>
              <a:t>Innledning</a:t>
            </a:r>
          </a:p>
          <a:p>
            <a:r>
              <a:rPr lang="nb-NO" dirty="0">
                <a:latin typeface="Century Gothic" panose="020B0502020202020204" pitchFamily="34" charset="0"/>
              </a:rPr>
              <a:t>Informasjon</a:t>
            </a:r>
            <a:endParaRPr lang="nb-NO" sz="2000" dirty="0">
              <a:latin typeface="Century Gothic" panose="020B0502020202020204" pitchFamily="34" charset="0"/>
            </a:endParaRPr>
          </a:p>
          <a:p>
            <a:r>
              <a:rPr lang="nb-NO" dirty="0">
                <a:latin typeface="Century Gothic" panose="020B0502020202020204" pitchFamily="34" charset="0"/>
              </a:rPr>
              <a:t>Prosjekter</a:t>
            </a:r>
            <a:endParaRPr lang="nb-NO" sz="1800" dirty="0">
              <a:latin typeface="Century Gothic" panose="020B0502020202020204" pitchFamily="34" charset="0"/>
            </a:endParaRPr>
          </a:p>
          <a:p>
            <a:r>
              <a:rPr lang="nb-NO" dirty="0">
                <a:latin typeface="Century Gothic" panose="020B0502020202020204" pitchFamily="34" charset="0"/>
              </a:rPr>
              <a:t>Økonomi</a:t>
            </a:r>
          </a:p>
          <a:p>
            <a:r>
              <a:rPr lang="nb-NO" dirty="0">
                <a:latin typeface="Century Gothic" panose="020B0502020202020204" pitchFamily="34" charset="0"/>
              </a:rPr>
              <a:t>Samarbeid med NSF sentralt</a:t>
            </a:r>
          </a:p>
          <a:p>
            <a:r>
              <a:rPr lang="nb-NO" dirty="0">
                <a:latin typeface="Century Gothic" panose="020B0502020202020204" pitchFamily="34" charset="0"/>
              </a:rPr>
              <a:t>Terminliste</a:t>
            </a:r>
          </a:p>
          <a:p>
            <a:r>
              <a:rPr lang="nb-NO" dirty="0">
                <a:latin typeface="Century Gothic" panose="020B0502020202020204" pitchFamily="34" charset="0"/>
              </a:rPr>
              <a:t>Eventuelt</a:t>
            </a:r>
          </a:p>
          <a:p>
            <a:r>
              <a:rPr lang="nb-NO" dirty="0">
                <a:latin typeface="Century Gothic" panose="020B0502020202020204" pitchFamily="34" charset="0"/>
              </a:rPr>
              <a:t>Avslutning</a:t>
            </a:r>
          </a:p>
          <a:p>
            <a:endParaRPr lang="nb-NO" dirty="0">
              <a:latin typeface="Century Gothic" panose="020B0502020202020204" pitchFamily="34" charset="0"/>
            </a:endParaRPr>
          </a:p>
          <a:p>
            <a:pPr lvl="1"/>
            <a:endParaRPr lang="nb-NO" dirty="0">
              <a:latin typeface="Century Gothic" panose="020B0502020202020204" pitchFamily="34" charset="0"/>
            </a:endParaRPr>
          </a:p>
        </p:txBody>
      </p:sp>
    </p:spTree>
    <p:extLst>
      <p:ext uri="{BB962C8B-B14F-4D97-AF65-F5344CB8AC3E}">
        <p14:creationId xmlns:p14="http://schemas.microsoft.com/office/powerpoint/2010/main" val="340799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C6A7FF-CB9F-4AF4-AAA2-D29FB451B2DD}"/>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5" name="Plassholder for innhold 4">
            <a:extLst>
              <a:ext uri="{FF2B5EF4-FFF2-40B4-BE49-F238E27FC236}">
                <a16:creationId xmlns:a16="http://schemas.microsoft.com/office/drawing/2014/main" id="{8F0AB7C1-2632-412E-8804-DCABB56BA242}"/>
              </a:ext>
            </a:extLst>
          </p:cNvPr>
          <p:cNvSpPr>
            <a:spLocks noGrp="1"/>
          </p:cNvSpPr>
          <p:nvPr>
            <p:ph sz="half" idx="2"/>
          </p:nvPr>
        </p:nvSpPr>
        <p:spPr/>
        <p:txBody>
          <a:bodyPr/>
          <a:lstStyle/>
          <a:p>
            <a:pPr marL="0" indent="0">
              <a:buNone/>
            </a:pPr>
            <a:endParaRPr lang="nb-NO" dirty="0"/>
          </a:p>
          <a:p>
            <a:pPr marL="0" indent="0">
              <a:buNone/>
            </a:pPr>
            <a:endParaRPr lang="nb-NO" dirty="0"/>
          </a:p>
          <a:p>
            <a:pPr marL="0" indent="0">
              <a:buNone/>
            </a:pPr>
            <a:r>
              <a:rPr lang="nb-NO" dirty="0">
                <a:latin typeface="Century Gothic" panose="020B0502020202020204" pitchFamily="34" charset="0"/>
              </a:rPr>
              <a:t>Skilek inn mot hoppsporten</a:t>
            </a:r>
          </a:p>
          <a:p>
            <a:pPr marL="0" indent="0">
              <a:buNone/>
            </a:pPr>
            <a:endParaRPr lang="nb-NO" dirty="0">
              <a:latin typeface="Century Gothic" panose="020B0502020202020204" pitchFamily="34" charset="0"/>
            </a:endParaRPr>
          </a:p>
          <a:p>
            <a:pPr marL="0" indent="0">
              <a:buNone/>
            </a:pPr>
            <a:r>
              <a:rPr lang="nb-NO" dirty="0">
                <a:latin typeface="Century Gothic" panose="020B0502020202020204" pitchFamily="34" charset="0"/>
              </a:rPr>
              <a:t>Per Elias </a:t>
            </a:r>
            <a:r>
              <a:rPr lang="nb-NO" dirty="0" err="1">
                <a:latin typeface="Century Gothic" panose="020B0502020202020204" pitchFamily="34" charset="0"/>
              </a:rPr>
              <a:t>Kalfoss</a:t>
            </a:r>
            <a:endParaRPr lang="nb-NO" dirty="0">
              <a:latin typeface="Century Gothic" panose="020B0502020202020204" pitchFamily="34" charset="0"/>
            </a:endParaRPr>
          </a:p>
          <a:p>
            <a:endParaRPr lang="nb-NO" dirty="0"/>
          </a:p>
        </p:txBody>
      </p:sp>
      <p:sp>
        <p:nvSpPr>
          <p:cNvPr id="6" name="Plassholder for tekst 5">
            <a:extLst>
              <a:ext uri="{FF2B5EF4-FFF2-40B4-BE49-F238E27FC236}">
                <a16:creationId xmlns:a16="http://schemas.microsoft.com/office/drawing/2014/main" id="{1D653062-1F53-4BD0-BA76-49486F1B6D37}"/>
              </a:ext>
            </a:extLst>
          </p:cNvPr>
          <p:cNvSpPr>
            <a:spLocks noGrp="1"/>
          </p:cNvSpPr>
          <p:nvPr>
            <p:ph type="body" sz="quarter" idx="3"/>
          </p:nvPr>
        </p:nvSpPr>
        <p:spPr>
          <a:xfrm>
            <a:off x="5486400" y="2195513"/>
            <a:ext cx="3200400" cy="639762"/>
          </a:xfrm>
        </p:spPr>
        <p:txBody>
          <a:bodyPr/>
          <a:lstStyle/>
          <a:p>
            <a:pPr marL="342900" indent="-342900">
              <a:buFont typeface="Arial" panose="020B0604020202020204" pitchFamily="34" charset="0"/>
              <a:buChar char="•"/>
            </a:pPr>
            <a:r>
              <a:rPr lang="nb-NO" sz="2400" dirty="0">
                <a:latin typeface="Century Gothic" panose="020B0502020202020204" pitchFamily="34" charset="0"/>
              </a:rPr>
              <a:t>Innledning</a:t>
            </a:r>
          </a:p>
        </p:txBody>
      </p:sp>
      <p:pic>
        <p:nvPicPr>
          <p:cNvPr id="12" name="Plassholder for innhold 11">
            <a:extLst>
              <a:ext uri="{FF2B5EF4-FFF2-40B4-BE49-F238E27FC236}">
                <a16:creationId xmlns:a16="http://schemas.microsoft.com/office/drawing/2014/main" id="{9772298F-2558-4729-AF0C-A24E7151C562}"/>
              </a:ext>
            </a:extLst>
          </p:cNvPr>
          <p:cNvPicPr>
            <a:picLocks noGrp="1" noChangeAspect="1"/>
          </p:cNvPicPr>
          <p:nvPr>
            <p:ph sz="quarter" idx="4"/>
          </p:nvPr>
        </p:nvPicPr>
        <p:blipFill>
          <a:blip r:embed="rId3"/>
          <a:srcRect/>
          <a:stretch/>
        </p:blipFill>
        <p:spPr>
          <a:xfrm>
            <a:off x="1822723" y="2740769"/>
            <a:ext cx="3200400" cy="2400300"/>
          </a:xfrm>
        </p:spPr>
      </p:pic>
    </p:spTree>
    <p:extLst>
      <p:ext uri="{BB962C8B-B14F-4D97-AF65-F5344CB8AC3E}">
        <p14:creationId xmlns:p14="http://schemas.microsoft.com/office/powerpoint/2010/main" val="246668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866B65-47C4-4E0D-B9DC-7E82CF787C81}"/>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E97680E1-4C6C-4FCD-BF31-9F0EC2C27CEB}"/>
              </a:ext>
            </a:extLst>
          </p:cNvPr>
          <p:cNvSpPr>
            <a:spLocks noGrp="1"/>
          </p:cNvSpPr>
          <p:nvPr>
            <p:ph sz="half" idx="2"/>
          </p:nvPr>
        </p:nvSpPr>
        <p:spPr/>
        <p:txBody>
          <a:bodyPr/>
          <a:lstStyle/>
          <a:p>
            <a:pPr marL="0" indent="0">
              <a:buNone/>
            </a:pPr>
            <a:r>
              <a:rPr lang="nb-NO" dirty="0">
                <a:latin typeface="Century Gothic" panose="020B0502020202020204" pitchFamily="34" charset="0"/>
              </a:rPr>
              <a:t>Sesongrapport</a:t>
            </a:r>
          </a:p>
          <a:p>
            <a:pPr marL="0" indent="0">
              <a:buNone/>
            </a:pPr>
            <a:r>
              <a:rPr lang="nb-NO" dirty="0">
                <a:latin typeface="Century Gothic" panose="020B0502020202020204" pitchFamily="34" charset="0"/>
              </a:rPr>
              <a:t>Covid-19</a:t>
            </a:r>
          </a:p>
          <a:p>
            <a:pPr marL="400050" lvl="1" indent="0">
              <a:buNone/>
            </a:pPr>
            <a:r>
              <a:rPr lang="nb-NO" dirty="0">
                <a:latin typeface="Century Gothic" panose="020B0502020202020204" pitchFamily="34" charset="0"/>
              </a:rPr>
              <a:t>Retningslinjer renn og samlinger</a:t>
            </a:r>
          </a:p>
          <a:p>
            <a:pPr marL="0" indent="0">
              <a:buNone/>
            </a:pPr>
            <a:r>
              <a:rPr lang="nb-NO" dirty="0">
                <a:latin typeface="Century Gothic" panose="020B0502020202020204" pitchFamily="34" charset="0"/>
              </a:rPr>
              <a:t>Hedmarkhopp</a:t>
            </a:r>
          </a:p>
          <a:p>
            <a:pPr marL="0" indent="0">
              <a:buNone/>
            </a:pPr>
            <a:r>
              <a:rPr lang="nb-NO" dirty="0">
                <a:latin typeface="Century Gothic" panose="020B0502020202020204" pitchFamily="34" charset="0"/>
              </a:rPr>
              <a:t>Dommerutvalget</a:t>
            </a:r>
          </a:p>
          <a:p>
            <a:pPr marL="0" indent="0">
              <a:buNone/>
            </a:pPr>
            <a:endParaRPr lang="nb-NO" dirty="0">
              <a:latin typeface="Century Gothic" panose="020B0502020202020204" pitchFamily="34" charset="0"/>
            </a:endParaRPr>
          </a:p>
        </p:txBody>
      </p:sp>
      <p:sp>
        <p:nvSpPr>
          <p:cNvPr id="5" name="Plassholder for tekst 4">
            <a:extLst>
              <a:ext uri="{FF2B5EF4-FFF2-40B4-BE49-F238E27FC236}">
                <a16:creationId xmlns:a16="http://schemas.microsoft.com/office/drawing/2014/main" id="{60270F23-3BC5-4A22-93F0-F0A25A35A3C2}"/>
              </a:ext>
            </a:extLst>
          </p:cNvPr>
          <p:cNvSpPr>
            <a:spLocks noGrp="1"/>
          </p:cNvSpPr>
          <p:nvPr>
            <p:ph type="body" sz="quarter" idx="3"/>
          </p:nvPr>
        </p:nvSpPr>
        <p:spPr/>
        <p:txBody>
          <a:bodyPr/>
          <a:lstStyle/>
          <a:p>
            <a:pPr marL="342900" indent="-342900">
              <a:buFont typeface="Arial" panose="020B0604020202020204" pitchFamily="34" charset="0"/>
              <a:buChar char="•"/>
            </a:pPr>
            <a:r>
              <a:rPr lang="nb-NO" sz="2400" dirty="0">
                <a:latin typeface="Century Gothic" panose="020B0502020202020204" pitchFamily="34" charset="0"/>
              </a:rPr>
              <a:t>Informasjon</a:t>
            </a:r>
          </a:p>
        </p:txBody>
      </p:sp>
      <p:pic>
        <p:nvPicPr>
          <p:cNvPr id="9" name="Plassholder for innhold 8" descr="Et bilde som inneholder utendørs, snø, gå på ski, skråning&#10;&#10;Automatisk generert beskrivelse">
            <a:extLst>
              <a:ext uri="{FF2B5EF4-FFF2-40B4-BE49-F238E27FC236}">
                <a16:creationId xmlns:a16="http://schemas.microsoft.com/office/drawing/2014/main" id="{02EB954E-8326-41E8-8EAB-C4C358EE3F9B}"/>
              </a:ext>
            </a:extLst>
          </p:cNvPr>
          <p:cNvPicPr>
            <a:picLocks noGrp="1" noChangeAspect="1"/>
          </p:cNvPicPr>
          <p:nvPr>
            <p:ph sz="quarter" idx="4"/>
          </p:nvPr>
        </p:nvPicPr>
        <p:blipFill>
          <a:blip r:embed="rId2"/>
          <a:stretch>
            <a:fillRect/>
          </a:stretch>
        </p:blipFill>
        <p:spPr>
          <a:xfrm>
            <a:off x="1825005" y="2348880"/>
            <a:ext cx="3200400" cy="2400300"/>
          </a:xfrm>
        </p:spPr>
      </p:pic>
    </p:spTree>
    <p:extLst>
      <p:ext uri="{BB962C8B-B14F-4D97-AF65-F5344CB8AC3E}">
        <p14:creationId xmlns:p14="http://schemas.microsoft.com/office/powerpoint/2010/main" val="26706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741729-2E53-4AE4-BC64-2D4A7125D0D2}"/>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3" name="Plassholder for tekst 2">
            <a:extLst>
              <a:ext uri="{FF2B5EF4-FFF2-40B4-BE49-F238E27FC236}">
                <a16:creationId xmlns:a16="http://schemas.microsoft.com/office/drawing/2014/main" id="{23521E25-76A2-4E33-B1DA-1D6D7AEE1B00}"/>
              </a:ext>
            </a:extLst>
          </p:cNvPr>
          <p:cNvSpPr>
            <a:spLocks noGrp="1"/>
          </p:cNvSpPr>
          <p:nvPr>
            <p:ph type="body" idx="1"/>
          </p:nvPr>
        </p:nvSpPr>
        <p:spPr>
          <a:xfrm>
            <a:off x="1074439" y="1752792"/>
            <a:ext cx="3200400" cy="639762"/>
          </a:xfrm>
        </p:spPr>
        <p:txBody>
          <a:bodyPr/>
          <a:lstStyle/>
          <a:p>
            <a:r>
              <a:rPr lang="nb-NO" dirty="0" err="1">
                <a:latin typeface="Century Gothic" panose="020B0502020202020204" pitchFamily="34" charset="0"/>
              </a:rPr>
              <a:t>Åsenkollen</a:t>
            </a:r>
            <a:r>
              <a:rPr lang="nb-NO" dirty="0">
                <a:latin typeface="Century Gothic" panose="020B0502020202020204" pitchFamily="34" charset="0"/>
              </a:rPr>
              <a:t> Dalsbygda</a:t>
            </a:r>
          </a:p>
        </p:txBody>
      </p:sp>
      <p:sp>
        <p:nvSpPr>
          <p:cNvPr id="4" name="Plassholder for innhold 3">
            <a:extLst>
              <a:ext uri="{FF2B5EF4-FFF2-40B4-BE49-F238E27FC236}">
                <a16:creationId xmlns:a16="http://schemas.microsoft.com/office/drawing/2014/main" id="{91F95FEC-AC3B-41EB-A5DA-53A8245C5E6D}"/>
              </a:ext>
            </a:extLst>
          </p:cNvPr>
          <p:cNvSpPr>
            <a:spLocks noGrp="1"/>
          </p:cNvSpPr>
          <p:nvPr>
            <p:ph sz="half" idx="2"/>
          </p:nvPr>
        </p:nvSpPr>
        <p:spPr>
          <a:xfrm>
            <a:off x="5494753" y="2514860"/>
            <a:ext cx="3200400" cy="2949575"/>
          </a:xfrm>
        </p:spPr>
        <p:txBody>
          <a:bodyPr/>
          <a:lstStyle/>
          <a:p>
            <a:r>
              <a:rPr lang="nb-NO" dirty="0">
                <a:latin typeface="Century Gothic" panose="020B0502020202020204" pitchFamily="34" charset="0"/>
              </a:rPr>
              <a:t>Gjennomføring terminliste</a:t>
            </a:r>
          </a:p>
          <a:p>
            <a:r>
              <a:rPr lang="nb-NO" dirty="0">
                <a:latin typeface="Century Gothic" panose="020B0502020202020204" pitchFamily="34" charset="0"/>
              </a:rPr>
              <a:t>Internasjonalt</a:t>
            </a:r>
          </a:p>
          <a:p>
            <a:r>
              <a:rPr lang="nb-NO" dirty="0">
                <a:latin typeface="Century Gothic" panose="020B0502020202020204" pitchFamily="34" charset="0"/>
              </a:rPr>
              <a:t>Sommersamling «På lag med LO»</a:t>
            </a:r>
          </a:p>
          <a:p>
            <a:r>
              <a:rPr lang="nb-NO" dirty="0" err="1">
                <a:latin typeface="Century Gothic" panose="020B0502020202020204" pitchFamily="34" charset="0"/>
              </a:rPr>
              <a:t>Knyken</a:t>
            </a:r>
            <a:endParaRPr lang="nb-NO" dirty="0">
              <a:latin typeface="Century Gothic" panose="020B0502020202020204" pitchFamily="34" charset="0"/>
            </a:endParaRPr>
          </a:p>
          <a:p>
            <a:endParaRPr lang="nb-NO" dirty="0"/>
          </a:p>
        </p:txBody>
      </p:sp>
      <p:sp>
        <p:nvSpPr>
          <p:cNvPr id="5" name="Plassholder for tekst 4">
            <a:extLst>
              <a:ext uri="{FF2B5EF4-FFF2-40B4-BE49-F238E27FC236}">
                <a16:creationId xmlns:a16="http://schemas.microsoft.com/office/drawing/2014/main" id="{4CDABF3C-8050-4AE6-A9E5-5645E47E2748}"/>
              </a:ext>
            </a:extLst>
          </p:cNvPr>
          <p:cNvSpPr>
            <a:spLocks noGrp="1"/>
          </p:cNvSpPr>
          <p:nvPr>
            <p:ph type="body" sz="quarter" idx="3"/>
          </p:nvPr>
        </p:nvSpPr>
        <p:spPr>
          <a:xfrm>
            <a:off x="5494753" y="1748472"/>
            <a:ext cx="3200400" cy="639762"/>
          </a:xfrm>
        </p:spPr>
        <p:txBody>
          <a:bodyPr/>
          <a:lstStyle/>
          <a:p>
            <a:r>
              <a:rPr lang="nb-NO" dirty="0">
                <a:latin typeface="Century Gothic" panose="020B0502020202020204" pitchFamily="34" charset="0"/>
              </a:rPr>
              <a:t>Sesongrapport</a:t>
            </a:r>
          </a:p>
        </p:txBody>
      </p:sp>
      <p:pic>
        <p:nvPicPr>
          <p:cNvPr id="8" name="Plassholder for innhold 7" descr="Et bilde som inneholder snø, utendørs, gå på ski, gjerde&#10;&#10;Automatisk generert beskrivelse">
            <a:extLst>
              <a:ext uri="{FF2B5EF4-FFF2-40B4-BE49-F238E27FC236}">
                <a16:creationId xmlns:a16="http://schemas.microsoft.com/office/drawing/2014/main" id="{FBA887AB-F162-4A77-A697-B263FF342352}"/>
              </a:ext>
            </a:extLst>
          </p:cNvPr>
          <p:cNvPicPr>
            <a:picLocks noGrp="1" noChangeAspect="1"/>
          </p:cNvPicPr>
          <p:nvPr>
            <p:ph sz="quarter" idx="4"/>
          </p:nvPr>
        </p:nvPicPr>
        <p:blipFill>
          <a:blip r:embed="rId2"/>
          <a:stretch>
            <a:fillRect/>
          </a:stretch>
        </p:blipFill>
        <p:spPr>
          <a:xfrm>
            <a:off x="1074439" y="2420888"/>
            <a:ext cx="4183361" cy="3137521"/>
          </a:xfrm>
        </p:spPr>
      </p:pic>
    </p:spTree>
    <p:extLst>
      <p:ext uri="{BB962C8B-B14F-4D97-AF65-F5344CB8AC3E}">
        <p14:creationId xmlns:p14="http://schemas.microsoft.com/office/powerpoint/2010/main" val="128195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E7FF41-1D29-44A2-8FAE-349CC7B4DFDE}"/>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E968EC97-1616-4F6A-833F-1F9C87BB8827}"/>
              </a:ext>
            </a:extLst>
          </p:cNvPr>
          <p:cNvSpPr>
            <a:spLocks noGrp="1"/>
          </p:cNvSpPr>
          <p:nvPr>
            <p:ph sz="half" idx="2"/>
          </p:nvPr>
        </p:nvSpPr>
        <p:spPr>
          <a:xfrm>
            <a:off x="5486400" y="2174875"/>
            <a:ext cx="3200400" cy="1686173"/>
          </a:xfrm>
        </p:spPr>
        <p:txBody>
          <a:bodyPr/>
          <a:lstStyle/>
          <a:p>
            <a:r>
              <a:rPr lang="nb-NO" dirty="0">
                <a:hlinkClick r:id="rId2"/>
              </a:rPr>
              <a:t>NSF koronaveileder</a:t>
            </a:r>
            <a:endParaRPr lang="nb-NO" dirty="0"/>
          </a:p>
          <a:p>
            <a:r>
              <a:rPr lang="nb-NO" dirty="0"/>
              <a:t>Vedtak Hedmark Skikrets:</a:t>
            </a:r>
          </a:p>
          <a:p>
            <a:pPr marL="0" indent="0">
              <a:buNone/>
            </a:pPr>
            <a:endParaRPr lang="nb-NO" dirty="0"/>
          </a:p>
          <a:p>
            <a:pPr marL="0" indent="0">
              <a:buNone/>
            </a:pPr>
            <a:br>
              <a:rPr lang="nb-NO" dirty="0"/>
            </a:br>
            <a:endParaRPr lang="nb-NO" dirty="0"/>
          </a:p>
          <a:p>
            <a:endParaRPr lang="nb-NO" dirty="0"/>
          </a:p>
        </p:txBody>
      </p:sp>
      <p:sp>
        <p:nvSpPr>
          <p:cNvPr id="5" name="Plassholder for tekst 4">
            <a:extLst>
              <a:ext uri="{FF2B5EF4-FFF2-40B4-BE49-F238E27FC236}">
                <a16:creationId xmlns:a16="http://schemas.microsoft.com/office/drawing/2014/main" id="{E3679422-9087-40B0-9561-041E92A36BFE}"/>
              </a:ext>
            </a:extLst>
          </p:cNvPr>
          <p:cNvSpPr>
            <a:spLocks noGrp="1"/>
          </p:cNvSpPr>
          <p:nvPr>
            <p:ph type="body" sz="quarter" idx="3"/>
          </p:nvPr>
        </p:nvSpPr>
        <p:spPr/>
        <p:txBody>
          <a:bodyPr/>
          <a:lstStyle/>
          <a:p>
            <a:r>
              <a:rPr lang="nb-NO" sz="3600" dirty="0">
                <a:latin typeface="Century Gothic" panose="020B0502020202020204" pitchFamily="34" charset="0"/>
              </a:rPr>
              <a:t>Covid-19</a:t>
            </a:r>
          </a:p>
        </p:txBody>
      </p:sp>
      <p:pic>
        <p:nvPicPr>
          <p:cNvPr id="10" name="Plassholder for innhold 9" descr="Et bilde som inneholder bord&#10;&#10;Automatisk generert beskrivelse">
            <a:extLst>
              <a:ext uri="{FF2B5EF4-FFF2-40B4-BE49-F238E27FC236}">
                <a16:creationId xmlns:a16="http://schemas.microsoft.com/office/drawing/2014/main" id="{DBB4E047-140A-4B47-898B-9597A17E6829}"/>
              </a:ext>
            </a:extLst>
          </p:cNvPr>
          <p:cNvPicPr>
            <a:picLocks noGrp="1" noChangeAspect="1"/>
          </p:cNvPicPr>
          <p:nvPr>
            <p:ph sz="quarter" idx="4"/>
          </p:nvPr>
        </p:nvPicPr>
        <p:blipFill>
          <a:blip r:embed="rId3"/>
          <a:stretch>
            <a:fillRect/>
          </a:stretch>
        </p:blipFill>
        <p:spPr>
          <a:xfrm>
            <a:off x="1828800" y="1535113"/>
            <a:ext cx="3200400" cy="4702200"/>
          </a:xfrm>
        </p:spPr>
      </p:pic>
      <p:graphicFrame>
        <p:nvGraphicFramePr>
          <p:cNvPr id="3" name="Tabell 2">
            <a:extLst>
              <a:ext uri="{FF2B5EF4-FFF2-40B4-BE49-F238E27FC236}">
                <a16:creationId xmlns:a16="http://schemas.microsoft.com/office/drawing/2014/main" id="{7C7C88B7-61FE-47D1-A6CE-6ABFBB683815}"/>
              </a:ext>
            </a:extLst>
          </p:cNvPr>
          <p:cNvGraphicFramePr>
            <a:graphicFrameLocks noGrp="1"/>
          </p:cNvGraphicFramePr>
          <p:nvPr>
            <p:extLst>
              <p:ext uri="{D42A27DB-BD31-4B8C-83A1-F6EECF244321}">
                <p14:modId xmlns:p14="http://schemas.microsoft.com/office/powerpoint/2010/main" val="540541058"/>
              </p:ext>
            </p:extLst>
          </p:nvPr>
        </p:nvGraphicFramePr>
        <p:xfrm>
          <a:off x="5364088" y="3861048"/>
          <a:ext cx="3456384" cy="2498478"/>
        </p:xfrm>
        <a:graphic>
          <a:graphicData uri="http://schemas.openxmlformats.org/drawingml/2006/table">
            <a:tbl>
              <a:tblPr>
                <a:tableStyleId>{5C22544A-7EE6-4342-B048-85BDC9FD1C3A}</a:tableStyleId>
              </a:tblPr>
              <a:tblGrid>
                <a:gridCol w="3456384">
                  <a:extLst>
                    <a:ext uri="{9D8B030D-6E8A-4147-A177-3AD203B41FA5}">
                      <a16:colId xmlns:a16="http://schemas.microsoft.com/office/drawing/2014/main" val="1532414966"/>
                    </a:ext>
                  </a:extLst>
                </a:gridCol>
              </a:tblGrid>
              <a:tr h="2498478">
                <a:tc>
                  <a:txBody>
                    <a:bodyPr/>
                    <a:lstStyle/>
                    <a:p>
                      <a:pPr algn="l">
                        <a:spcAft>
                          <a:spcPts val="0"/>
                        </a:spcAft>
                      </a:pPr>
                      <a:r>
                        <a:rPr lang="nb-NO" sz="1400" dirty="0">
                          <a:effectLst/>
                        </a:rPr>
                        <a:t>Hedmark Skikrets følger presiseringer for avholdelse av skirenn gitt av NSF. Påmelding til skirenn arrangert av klubber i Hedmark Skikrets, er begrenset til deltakere fra klubber i Innlandet fylke (Hedmark og Oppland Skikretser) samt løpere som har sitt daglige oppholdssted innenfor Innlandet fylke (for eksempel skoleelever og studenter). Vedtaket gjelder foreløpig frem til 31.12.20, men kan prolongeres og følger NSF sentralt.</a:t>
                      </a:r>
                      <a:endParaRPr lang="nb-NO" sz="14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476095600"/>
                  </a:ext>
                </a:extLst>
              </a:tr>
            </a:tbl>
          </a:graphicData>
        </a:graphic>
      </p:graphicFrame>
    </p:spTree>
    <p:extLst>
      <p:ext uri="{BB962C8B-B14F-4D97-AF65-F5344CB8AC3E}">
        <p14:creationId xmlns:p14="http://schemas.microsoft.com/office/powerpoint/2010/main" val="1235135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9CDEDE-5F9E-40EE-9DA3-3088E93288FB}"/>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4111D52C-FA3F-4213-BF18-94AA983EF1DE}"/>
              </a:ext>
            </a:extLst>
          </p:cNvPr>
          <p:cNvSpPr>
            <a:spLocks noGrp="1"/>
          </p:cNvSpPr>
          <p:nvPr>
            <p:ph sz="half" idx="2"/>
          </p:nvPr>
        </p:nvSpPr>
        <p:spPr/>
        <p:txBody>
          <a:bodyPr/>
          <a:lstStyle/>
          <a:p>
            <a:pPr marL="0" indent="0">
              <a:buNone/>
            </a:pPr>
            <a:r>
              <a:rPr lang="nb-NO" dirty="0"/>
              <a:t>Sportslig leder; </a:t>
            </a:r>
          </a:p>
          <a:p>
            <a:pPr marL="0" indent="0">
              <a:buNone/>
            </a:pPr>
            <a:r>
              <a:rPr lang="nb-NO" dirty="0"/>
              <a:t>Freddy Storsveen</a:t>
            </a:r>
          </a:p>
          <a:p>
            <a:pPr marL="0" indent="0">
              <a:buNone/>
            </a:pPr>
            <a:r>
              <a:rPr lang="nb-NO" dirty="0"/>
              <a:t>Trener; Jonas Søgård</a:t>
            </a:r>
          </a:p>
          <a:p>
            <a:pPr marL="0" indent="0">
              <a:buNone/>
            </a:pPr>
            <a:r>
              <a:rPr lang="nb-NO" dirty="0"/>
              <a:t>Tilbud for 12 år og eldre</a:t>
            </a:r>
          </a:p>
          <a:p>
            <a:pPr marL="0" indent="0">
              <a:buNone/>
            </a:pPr>
            <a:endParaRPr lang="nb-NO" dirty="0"/>
          </a:p>
        </p:txBody>
      </p:sp>
      <p:sp>
        <p:nvSpPr>
          <p:cNvPr id="5" name="Plassholder for tekst 4">
            <a:extLst>
              <a:ext uri="{FF2B5EF4-FFF2-40B4-BE49-F238E27FC236}">
                <a16:creationId xmlns:a16="http://schemas.microsoft.com/office/drawing/2014/main" id="{78996B66-1A3E-4AE1-958B-D5B9F76F20CE}"/>
              </a:ext>
            </a:extLst>
          </p:cNvPr>
          <p:cNvSpPr>
            <a:spLocks noGrp="1"/>
          </p:cNvSpPr>
          <p:nvPr>
            <p:ph type="body" sz="quarter" idx="3"/>
          </p:nvPr>
        </p:nvSpPr>
        <p:spPr/>
        <p:txBody>
          <a:bodyPr/>
          <a:lstStyle/>
          <a:p>
            <a:r>
              <a:rPr lang="nb-NO" dirty="0">
                <a:latin typeface="Century Gothic" panose="020B0502020202020204" pitchFamily="34" charset="0"/>
              </a:rPr>
              <a:t>HEDMARKHOPP</a:t>
            </a:r>
          </a:p>
        </p:txBody>
      </p:sp>
      <p:pic>
        <p:nvPicPr>
          <p:cNvPr id="8" name="Plassholder for innhold 7">
            <a:extLst>
              <a:ext uri="{FF2B5EF4-FFF2-40B4-BE49-F238E27FC236}">
                <a16:creationId xmlns:a16="http://schemas.microsoft.com/office/drawing/2014/main" id="{73645576-A4F6-4618-B1DA-BBCB12AAAAA3}"/>
              </a:ext>
            </a:extLst>
          </p:cNvPr>
          <p:cNvPicPr>
            <a:picLocks noGrp="1" noChangeAspect="1"/>
          </p:cNvPicPr>
          <p:nvPr>
            <p:ph sz="quarter" idx="4"/>
          </p:nvPr>
        </p:nvPicPr>
        <p:blipFill>
          <a:blip r:embed="rId3"/>
          <a:stretch>
            <a:fillRect/>
          </a:stretch>
        </p:blipFill>
        <p:spPr>
          <a:xfrm>
            <a:off x="1828800" y="1854994"/>
            <a:ext cx="3200400" cy="3833813"/>
          </a:xfrm>
        </p:spPr>
      </p:pic>
    </p:spTree>
    <p:extLst>
      <p:ext uri="{BB962C8B-B14F-4D97-AF65-F5344CB8AC3E}">
        <p14:creationId xmlns:p14="http://schemas.microsoft.com/office/powerpoint/2010/main" val="3574187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44D3AC-3D2C-40D4-B47B-75258AA0870F}"/>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4" name="Plassholder for innhold 3">
            <a:extLst>
              <a:ext uri="{FF2B5EF4-FFF2-40B4-BE49-F238E27FC236}">
                <a16:creationId xmlns:a16="http://schemas.microsoft.com/office/drawing/2014/main" id="{C35DE6AF-EC21-409B-B7A9-9F59645A1B8F}"/>
              </a:ext>
            </a:extLst>
          </p:cNvPr>
          <p:cNvSpPr>
            <a:spLocks noGrp="1"/>
          </p:cNvSpPr>
          <p:nvPr>
            <p:ph sz="half" idx="2"/>
          </p:nvPr>
        </p:nvSpPr>
        <p:spPr>
          <a:xfrm>
            <a:off x="5486400" y="1993800"/>
            <a:ext cx="3200400" cy="4459535"/>
          </a:xfrm>
        </p:spPr>
        <p:txBody>
          <a:bodyPr/>
          <a:lstStyle/>
          <a:p>
            <a:r>
              <a:rPr lang="nb-NO" dirty="0"/>
              <a:t>Gjennomført TD og kretsdommerkurs</a:t>
            </a:r>
          </a:p>
          <a:p>
            <a:r>
              <a:rPr lang="nb-NO" dirty="0"/>
              <a:t>Ønsker flere dommere og TD</a:t>
            </a:r>
          </a:p>
          <a:p>
            <a:r>
              <a:rPr lang="nb-NO" dirty="0"/>
              <a:t>Planlagt forbundskurs for dommer og TD.</a:t>
            </a:r>
          </a:p>
          <a:p>
            <a:r>
              <a:rPr lang="nb-NO" dirty="0"/>
              <a:t>Dommere og TD, klubbansvar</a:t>
            </a:r>
          </a:p>
          <a:p>
            <a:r>
              <a:rPr lang="nb-NO" dirty="0"/>
              <a:t>Besøk i dommertårnet</a:t>
            </a:r>
          </a:p>
        </p:txBody>
      </p:sp>
      <p:sp>
        <p:nvSpPr>
          <p:cNvPr id="5" name="Plassholder for tekst 4">
            <a:extLst>
              <a:ext uri="{FF2B5EF4-FFF2-40B4-BE49-F238E27FC236}">
                <a16:creationId xmlns:a16="http://schemas.microsoft.com/office/drawing/2014/main" id="{F3A2C396-7F50-4BF1-8781-C2A180716B9C}"/>
              </a:ext>
            </a:extLst>
          </p:cNvPr>
          <p:cNvSpPr>
            <a:spLocks noGrp="1"/>
          </p:cNvSpPr>
          <p:nvPr>
            <p:ph type="body" sz="quarter" idx="3"/>
          </p:nvPr>
        </p:nvSpPr>
        <p:spPr>
          <a:xfrm>
            <a:off x="5500204" y="1377059"/>
            <a:ext cx="3200400" cy="639762"/>
          </a:xfrm>
        </p:spPr>
        <p:txBody>
          <a:bodyPr/>
          <a:lstStyle/>
          <a:p>
            <a:r>
              <a:rPr lang="nb-NO" dirty="0">
                <a:latin typeface="Century Gothic" panose="020B0502020202020204" pitchFamily="34" charset="0"/>
              </a:rPr>
              <a:t>DOMMERUTVALGET</a:t>
            </a:r>
          </a:p>
        </p:txBody>
      </p:sp>
      <p:pic>
        <p:nvPicPr>
          <p:cNvPr id="8" name="Plassholder for innhold 7" descr="Et bilde som inneholder gjerde, bygning, utendørs, snø&#10;&#10;Automatisk generert beskrivelse">
            <a:extLst>
              <a:ext uri="{FF2B5EF4-FFF2-40B4-BE49-F238E27FC236}">
                <a16:creationId xmlns:a16="http://schemas.microsoft.com/office/drawing/2014/main" id="{C38D53EF-E0B2-470D-BF58-4B8384E17CDA}"/>
              </a:ext>
            </a:extLst>
          </p:cNvPr>
          <p:cNvPicPr>
            <a:picLocks noGrp="1" noChangeAspect="1"/>
          </p:cNvPicPr>
          <p:nvPr>
            <p:ph sz="quarter" idx="4"/>
          </p:nvPr>
        </p:nvPicPr>
        <p:blipFill>
          <a:blip r:embed="rId3"/>
          <a:stretch>
            <a:fillRect/>
          </a:stretch>
        </p:blipFill>
        <p:spPr>
          <a:xfrm>
            <a:off x="1502402" y="2616004"/>
            <a:ext cx="3853195" cy="2706883"/>
          </a:xfrm>
        </p:spPr>
      </p:pic>
    </p:spTree>
    <p:extLst>
      <p:ext uri="{BB962C8B-B14F-4D97-AF65-F5344CB8AC3E}">
        <p14:creationId xmlns:p14="http://schemas.microsoft.com/office/powerpoint/2010/main" val="1852653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D34F2-C43D-45A4-9D35-99C56BD5AAC1}"/>
              </a:ext>
            </a:extLst>
          </p:cNvPr>
          <p:cNvSpPr>
            <a:spLocks noGrp="1"/>
          </p:cNvSpPr>
          <p:nvPr>
            <p:ph type="title"/>
          </p:nvPr>
        </p:nvSpPr>
        <p:spPr/>
        <p:txBody>
          <a:bodyPr/>
          <a:lstStyle/>
          <a:p>
            <a:r>
              <a:rPr lang="nb-NO" dirty="0">
                <a:latin typeface="Century Gothic" panose="020B0502020202020204" pitchFamily="34" charset="0"/>
              </a:rPr>
              <a:t>HØSTMØTET HOPP OG KOMBINERT</a:t>
            </a:r>
            <a:br>
              <a:rPr lang="nb-NO" dirty="0">
                <a:latin typeface="Century Gothic" panose="020B0502020202020204" pitchFamily="34" charset="0"/>
              </a:rPr>
            </a:br>
            <a:r>
              <a:rPr lang="nb-NO" dirty="0">
                <a:latin typeface="Century Gothic" panose="020B0502020202020204" pitchFamily="34" charset="0"/>
              </a:rPr>
              <a:t>HEDMARK SKIKRETS</a:t>
            </a:r>
            <a:endParaRPr lang="nb-NO" dirty="0"/>
          </a:p>
        </p:txBody>
      </p:sp>
      <p:sp>
        <p:nvSpPr>
          <p:cNvPr id="3" name="Plassholder for tekst 2">
            <a:extLst>
              <a:ext uri="{FF2B5EF4-FFF2-40B4-BE49-F238E27FC236}">
                <a16:creationId xmlns:a16="http://schemas.microsoft.com/office/drawing/2014/main" id="{CE0D37D3-1435-4A21-A255-B8B3233A662B}"/>
              </a:ext>
            </a:extLst>
          </p:cNvPr>
          <p:cNvSpPr>
            <a:spLocks noGrp="1"/>
          </p:cNvSpPr>
          <p:nvPr>
            <p:ph type="body" idx="1"/>
          </p:nvPr>
        </p:nvSpPr>
        <p:spPr>
          <a:xfrm>
            <a:off x="1731582" y="2174875"/>
            <a:ext cx="3200400" cy="639762"/>
          </a:xfrm>
        </p:spPr>
        <p:txBody>
          <a:bodyPr/>
          <a:lstStyle/>
          <a:p>
            <a:r>
              <a:rPr lang="nb-NO" dirty="0">
                <a:latin typeface="Century Gothic" panose="020B0502020202020204" pitchFamily="34" charset="0"/>
              </a:rPr>
              <a:t>HAMRAN TOLGA</a:t>
            </a:r>
          </a:p>
        </p:txBody>
      </p:sp>
      <p:sp>
        <p:nvSpPr>
          <p:cNvPr id="4" name="Plassholder for innhold 3">
            <a:extLst>
              <a:ext uri="{FF2B5EF4-FFF2-40B4-BE49-F238E27FC236}">
                <a16:creationId xmlns:a16="http://schemas.microsoft.com/office/drawing/2014/main" id="{21EB05A3-26C1-418C-B97B-C711DB539C6B}"/>
              </a:ext>
            </a:extLst>
          </p:cNvPr>
          <p:cNvSpPr>
            <a:spLocks noGrp="1"/>
          </p:cNvSpPr>
          <p:nvPr>
            <p:ph sz="half" idx="2"/>
          </p:nvPr>
        </p:nvSpPr>
        <p:spPr/>
        <p:txBody>
          <a:bodyPr/>
          <a:lstStyle/>
          <a:p>
            <a:r>
              <a:rPr lang="nb-NO" dirty="0">
                <a:latin typeface="Century Gothic" panose="020B0502020202020204" pitchFamily="34" charset="0"/>
              </a:rPr>
              <a:t>Bakgrunn</a:t>
            </a:r>
          </a:p>
          <a:p>
            <a:r>
              <a:rPr lang="nb-NO" dirty="0">
                <a:latin typeface="Century Gothic" panose="020B0502020202020204" pitchFamily="34" charset="0"/>
              </a:rPr>
              <a:t>Aktiviteter</a:t>
            </a:r>
          </a:p>
          <a:p>
            <a:r>
              <a:rPr lang="nb-NO" dirty="0">
                <a:latin typeface="Century Gothic" panose="020B0502020202020204" pitchFamily="34" charset="0"/>
              </a:rPr>
              <a:t>Anlegg, støtteapparat, utøver</a:t>
            </a:r>
          </a:p>
          <a:p>
            <a:r>
              <a:rPr lang="nb-NO" dirty="0">
                <a:latin typeface="Century Gothic" panose="020B0502020202020204" pitchFamily="34" charset="0"/>
              </a:rPr>
              <a:t>Ansvar klubb/krets</a:t>
            </a:r>
          </a:p>
          <a:p>
            <a:r>
              <a:rPr lang="nb-NO" dirty="0">
                <a:latin typeface="Century Gothic" panose="020B0502020202020204" pitchFamily="34" charset="0"/>
              </a:rPr>
              <a:t>Innspill</a:t>
            </a:r>
          </a:p>
        </p:txBody>
      </p:sp>
      <p:sp>
        <p:nvSpPr>
          <p:cNvPr id="5" name="Plassholder for tekst 4">
            <a:extLst>
              <a:ext uri="{FF2B5EF4-FFF2-40B4-BE49-F238E27FC236}">
                <a16:creationId xmlns:a16="http://schemas.microsoft.com/office/drawing/2014/main" id="{D23AA446-3526-48E6-8401-16BB9C6D2F5E}"/>
              </a:ext>
            </a:extLst>
          </p:cNvPr>
          <p:cNvSpPr>
            <a:spLocks noGrp="1"/>
          </p:cNvSpPr>
          <p:nvPr>
            <p:ph type="body" sz="quarter" idx="3"/>
          </p:nvPr>
        </p:nvSpPr>
        <p:spPr/>
        <p:txBody>
          <a:bodyPr/>
          <a:lstStyle/>
          <a:p>
            <a:r>
              <a:rPr lang="nb-NO" dirty="0"/>
              <a:t>PROSJEKT REKRUTTERING</a:t>
            </a:r>
          </a:p>
        </p:txBody>
      </p:sp>
      <p:pic>
        <p:nvPicPr>
          <p:cNvPr id="8" name="Plassholder for innhold 7" descr="Et bilde som inneholder utendørs, snø, gå på ski, personer&#10;&#10;Automatisk generert beskrivelse">
            <a:extLst>
              <a:ext uri="{FF2B5EF4-FFF2-40B4-BE49-F238E27FC236}">
                <a16:creationId xmlns:a16="http://schemas.microsoft.com/office/drawing/2014/main" id="{12182D27-FA6D-4B51-A478-DEC9432152F2}"/>
              </a:ext>
            </a:extLst>
          </p:cNvPr>
          <p:cNvPicPr>
            <a:picLocks noGrp="1" noChangeAspect="1"/>
          </p:cNvPicPr>
          <p:nvPr>
            <p:ph sz="quarter" idx="4"/>
          </p:nvPr>
        </p:nvPicPr>
        <p:blipFill>
          <a:blip r:embed="rId2"/>
          <a:stretch>
            <a:fillRect/>
          </a:stretch>
        </p:blipFill>
        <p:spPr>
          <a:xfrm>
            <a:off x="1204098" y="2934637"/>
            <a:ext cx="4255368" cy="3191526"/>
          </a:xfrm>
        </p:spPr>
      </p:pic>
    </p:spTree>
    <p:extLst>
      <p:ext uri="{BB962C8B-B14F-4D97-AF65-F5344CB8AC3E}">
        <p14:creationId xmlns:p14="http://schemas.microsoft.com/office/powerpoint/2010/main" val="2682345549"/>
      </p:ext>
    </p:extLst>
  </p:cSld>
  <p:clrMapOvr>
    <a:masterClrMapping/>
  </p:clrMapOvr>
</p:sld>
</file>

<file path=ppt/theme/theme1.xml><?xml version="1.0" encoding="utf-8"?>
<a:theme xmlns:a="http://schemas.openxmlformats.org/drawingml/2006/main" name="nsf_powerpoint">
  <a:themeElements>
    <a:clrScheme name="Custom 3">
      <a:dk1>
        <a:srgbClr val="ACADAE"/>
      </a:dk1>
      <a:lt1>
        <a:sysClr val="window" lastClr="FFFFFF"/>
      </a:lt1>
      <a:dk2>
        <a:srgbClr val="00B6E3"/>
      </a:dk2>
      <a:lt2>
        <a:srgbClr val="FFFFFF"/>
      </a:lt2>
      <a:accent1>
        <a:srgbClr val="00B6E3"/>
      </a:accent1>
      <a:accent2>
        <a:srgbClr val="ACADAE"/>
      </a:accent2>
      <a:accent3>
        <a:srgbClr val="DE5C51"/>
      </a:accent3>
      <a:accent4>
        <a:srgbClr val="404965"/>
      </a:accent4>
      <a:accent5>
        <a:srgbClr val="AE946F"/>
      </a:accent5>
      <a:accent6>
        <a:srgbClr val="B4B6B9"/>
      </a:accent6>
      <a:hlink>
        <a:srgbClr val="00B6E3"/>
      </a:hlink>
      <a:folHlink>
        <a:srgbClr val="85878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edmark Skikrets  -Høstmøte 2020  -  Skrivebeskyttet" id="{965A3054-577B-45FE-B889-E237DF27BDED}" vid="{2442A3E3-F720-4F11-8B23-BB56B86F4FC4}"/>
    </a:ext>
  </a:extLst>
</a:theme>
</file>

<file path=ppt/theme/theme10.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Hedmark Skikrets  -Høstmøte 2020  -  Skrivebeskyttet" id="{965A3054-577B-45FE-B889-E237DF27BDED}" vid="{EE7F6CEA-328D-4927-85FA-B938F3BC1108}"/>
    </a:ext>
  </a:extLst>
</a:theme>
</file>

<file path=ppt/theme/theme3.xml><?xml version="1.0" encoding="utf-8"?>
<a:theme xmlns:a="http://schemas.openxmlformats.org/drawingml/2006/main" name="4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Hedmark Skikrets  -Høstmøte 2020  -  Skrivebeskyttet" id="{965A3054-577B-45FE-B889-E237DF27BDED}" vid="{48069B5F-EFB9-42E5-8898-B34C94B8D011}"/>
    </a:ext>
  </a:extLst>
</a:theme>
</file>

<file path=ppt/theme/theme4.xml><?xml version="1.0" encoding="utf-8"?>
<a:theme xmlns:a="http://schemas.openxmlformats.org/drawingml/2006/main" name="5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Hedmark Skikrets  -Høstmøte 2020  -  Skrivebeskyttet" id="{965A3054-577B-45FE-B889-E237DF27BDED}" vid="{842AA6C1-B570-47E0-9BE6-724249154829}"/>
    </a:ext>
  </a:extLst>
</a:theme>
</file>

<file path=ppt/theme/theme5.xml><?xml version="1.0" encoding="utf-8"?>
<a:theme xmlns:a="http://schemas.openxmlformats.org/drawingml/2006/main" name="8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Hedmark Skikrets  -Høstmøte 2020  -  Skrivebeskyttet" id="{965A3054-577B-45FE-B889-E237DF27BDED}" vid="{D00F8B80-AB51-4345-BB7A-58B4F5F12E9A}"/>
    </a:ext>
  </a:extLst>
</a:theme>
</file>

<file path=ppt/theme/theme6.xml><?xml version="1.0" encoding="utf-8"?>
<a:theme xmlns:a="http://schemas.openxmlformats.org/drawingml/2006/main" name="10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Hedmark Skikrets  -Høstmøte 2020  -  Skrivebeskyttet" id="{965A3054-577B-45FE-B889-E237DF27BDED}" vid="{816040DE-3720-4603-A519-CAB21C147CA6}"/>
    </a:ext>
  </a:extLst>
</a:theme>
</file>

<file path=ppt/theme/theme7.xml><?xml version="1.0" encoding="utf-8"?>
<a:theme xmlns:a="http://schemas.openxmlformats.org/drawingml/2006/main" name="3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Hedmark Skikrets  -Høstmøte 2020  -  Skrivebeskyttet" id="{965A3054-577B-45FE-B889-E237DF27BDED}" vid="{EF3C67C6-8060-447D-893F-74449C6EA3C3}"/>
    </a:ext>
  </a:extLst>
</a:theme>
</file>

<file path=ppt/theme/theme8.xml><?xml version="1.0" encoding="utf-8"?>
<a:theme xmlns:a="http://schemas.openxmlformats.org/drawingml/2006/main" name="2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Hedmark Skikrets  -Høstmøte 2020  -  Skrivebeskyttet" id="{965A3054-577B-45FE-B889-E237DF27BDED}" vid="{3782F13F-59E1-48B8-988E-7433B4F12800}"/>
    </a:ext>
  </a:extLst>
</a:theme>
</file>

<file path=ppt/theme/theme9.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44d28c9d0b145379ee8c43e22284413 xmlns="ea08695c-71a6-424d-b494-0382f1cd8949">
      <Terms xmlns="http://schemas.microsoft.com/office/infopath/2007/PartnerControls"/>
    </p44d28c9d0b145379ee8c43e22284413>
    <d22229a14cba4c45b75955f9fd950afc xmlns="ea08695c-71a6-424d-b494-0382f1cd8949">
      <Terms xmlns="http://schemas.microsoft.com/office/infopath/2007/PartnerControls">
        <TermInfo xmlns="http://schemas.microsoft.com/office/infopath/2007/PartnerControls">
          <TermName xmlns="http://schemas.microsoft.com/office/infopath/2007/PartnerControls">Hedmark Skikrets</TermName>
          <TermId xmlns="http://schemas.microsoft.com/office/infopath/2007/PartnerControls">96958456-eeb8-42f9-a6a6-c84c774cbffb</TermId>
        </TermInfo>
      </Terms>
    </d22229a14cba4c45b75955f9fd950afc>
    <TaxCatchAll xmlns="ea08695c-71a6-424d-b494-0382f1cd8949">
      <Value>2</Value>
      <Value>18</Value>
    </TaxCatchAll>
    <gb40dc7f2b9d47e88655990f6f9f4134 xmlns="ea08695c-71a6-424d-b494-0382f1cd8949">
      <Terms xmlns="http://schemas.microsoft.com/office/infopath/2007/PartnerControls">
        <TermInfo xmlns="http://schemas.microsoft.com/office/infopath/2007/PartnerControls">
          <TermName xmlns="http://schemas.microsoft.com/office/infopath/2007/PartnerControls">Administrasjon</TermName>
          <TermId xmlns="http://schemas.microsoft.com/office/infopath/2007/PartnerControls">cad3fb6e-e795-41b6-a119-db561a8590a8</TermId>
        </TermInfo>
      </Terms>
    </gb40dc7f2b9d47e88655990f6f9f4134>
    <d03e5549500345819f98d8dbc49daa6e xmlns="ea08695c-71a6-424d-b494-0382f1cd8949">
      <Terms xmlns="http://schemas.microsoft.com/office/infopath/2007/PartnerControls"/>
    </d03e5549500345819f98d8dbc49daa6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F21F28123D77245AE2993270DF9F94E" ma:contentTypeVersion="13" ma:contentTypeDescription="Opprett et nytt dokument." ma:contentTypeScope="" ma:versionID="96933c1a6727c5a658c4adc7b8180c20">
  <xsd:schema xmlns:xsd="http://www.w3.org/2001/XMLSchema" xmlns:xs="http://www.w3.org/2001/XMLSchema" xmlns:p="http://schemas.microsoft.com/office/2006/metadata/properties" xmlns:ns2="ea08695c-71a6-424d-b494-0382f1cd8949" xmlns:ns4="712f3002-266e-4d4e-9ea1-b15283d2fba1" xmlns:ns5="720dbc9d-4daa-4be2-a20b-5bb0a484420d" targetNamespace="http://schemas.microsoft.com/office/2006/metadata/properties" ma:root="true" ma:fieldsID="c73ab3dc1456893d27e0ec138aa9146b" ns2:_="" ns4:_="" ns5:_="">
    <xsd:import namespace="ea08695c-71a6-424d-b494-0382f1cd8949"/>
    <xsd:import namespace="712f3002-266e-4d4e-9ea1-b15283d2fba1"/>
    <xsd:import namespace="720dbc9d-4daa-4be2-a20b-5bb0a484420d"/>
    <xsd:element name="properties">
      <xsd:complexType>
        <xsd:sequence>
          <xsd:element name="documentManagement">
            <xsd:complexType>
              <xsd:all>
                <xsd:element ref="ns2:gb40dc7f2b9d47e88655990f6f9f4134" minOccurs="0"/>
                <xsd:element ref="ns2:TaxCatchAll" minOccurs="0"/>
                <xsd:element ref="ns2:d22229a14cba4c45b75955f9fd950afc" minOccurs="0"/>
                <xsd:element ref="ns2:p44d28c9d0b145379ee8c43e22284413" minOccurs="0"/>
                <xsd:element ref="ns4:SharedWithUsers" minOccurs="0"/>
                <xsd:element ref="ns4:SharedWithDetails" minOccurs="0"/>
                <xsd:element ref="ns2:d03e5549500345819f98d8dbc49daa6e" minOccurs="0"/>
                <xsd:element ref="ns5:MediaServiceMetadata" minOccurs="0"/>
                <xsd:element ref="ns5: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08695c-71a6-424d-b494-0382f1cd8949" elementFormDefault="qualified">
    <xsd:import namespace="http://schemas.microsoft.com/office/2006/documentManagement/types"/>
    <xsd:import namespace="http://schemas.microsoft.com/office/infopath/2007/PartnerControls"/>
    <xsd:element name="gb40dc7f2b9d47e88655990f6f9f4134" ma:index="9" nillable="true" ma:taxonomy="true" ma:internalName="gb40dc7f2b9d47e88655990f6f9f4134" ma:taxonomyFieldName="NSF_kategori" ma:displayName="NSF_kategori" ma:default="" ma:fieldId="{0b40dc7f-2b9d-47e8-8655-990f6f9f4134}" ma:taxonomyMulti="true" ma:sspId="e15a6db1-ea0c-4764-8265-6093ad78fa3b" ma:termSetId="7db4c022-b818-4a34-995b-7967bb781f53"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30d7da7a-4337-4844-a259-4cde6cf259eb}" ma:internalName="TaxCatchAll" ma:showField="CatchAllData" ma:web="712f3002-266e-4d4e-9ea1-b15283d2fba1">
      <xsd:complexType>
        <xsd:complexContent>
          <xsd:extension base="dms:MultiChoiceLookup">
            <xsd:sequence>
              <xsd:element name="Value" type="dms:Lookup" maxOccurs="unbounded" minOccurs="0" nillable="true"/>
            </xsd:sequence>
          </xsd:extension>
        </xsd:complexContent>
      </xsd:complexType>
    </xsd:element>
    <xsd:element name="d22229a14cba4c45b75955f9fd950afc" ma:index="12" nillable="true" ma:taxonomy="true" ma:internalName="d22229a14cba4c45b75955f9fd950afc" ma:taxonomyFieldName="Krets" ma:displayName="Krets" ma:default="" ma:fieldId="{d22229a1-4cba-4c45-b759-55f9fd950afc}" ma:sspId="e15a6db1-ea0c-4764-8265-6093ad78fa3b" ma:termSetId="95c76912-6bc2-4bc8-98a3-93f53b943dd7" ma:anchorId="00000000-0000-0000-0000-000000000000" ma:open="false" ma:isKeyword="false">
      <xsd:complexType>
        <xsd:sequence>
          <xsd:element ref="pc:Terms" minOccurs="0" maxOccurs="1"/>
        </xsd:sequence>
      </xsd:complexType>
    </xsd:element>
    <xsd:element name="p44d28c9d0b145379ee8c43e22284413" ma:index="14" nillable="true" ma:taxonomy="true" ma:internalName="p44d28c9d0b145379ee8c43e22284413" ma:taxonomyFieldName="Dokumenttype" ma:displayName="Dokumenttype" ma:fieldId="{944d28c9-d0b1-4537-9ee8-c43e22284413}" ma:sspId="e15a6db1-ea0c-4764-8265-6093ad78fa3b" ma:termSetId="1046c103-6001-4432-88af-8ce40aab6d0a" ma:anchorId="00000000-0000-0000-0000-000000000000" ma:open="false" ma:isKeyword="false">
      <xsd:complexType>
        <xsd:sequence>
          <xsd:element ref="pc:Terms" minOccurs="0" maxOccurs="1"/>
        </xsd:sequence>
      </xsd:complexType>
    </xsd:element>
    <xsd:element name="d03e5549500345819f98d8dbc49daa6e" ma:index="18" nillable="true" ma:taxonomy="true" ma:internalName="d03e5549500345819f98d8dbc49daa6e" ma:taxonomyFieldName="arGren" ma:displayName="Gren" ma:default="" ma:fieldId="{d03e5549-5003-4581-9f98-d8dbc49daa6e}" ma:taxonomyMulti="true" ma:sspId="e15a6db1-ea0c-4764-8265-6093ad78fa3b" ma:termSetId="df29e7b6-830d-4142-a885-97c0b83f6b8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2f3002-266e-4d4e-9ea1-b15283d2fba1" elementFormDefault="qualified">
    <xsd:import namespace="http://schemas.microsoft.com/office/2006/documentManagement/types"/>
    <xsd:import namespace="http://schemas.microsoft.com/office/infopath/2007/PartnerControls"/>
    <xsd:element name="SharedWithUsers" ma:index="15"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0dbc9d-4daa-4be2-a20b-5bb0a484420d"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CF0E67-D3FF-45BE-9339-8D3F20CA27CE}">
  <ds:schemaRefs>
    <ds:schemaRef ds:uri="http://schemas.microsoft.com/sharepoint/v3/contenttype/forms"/>
  </ds:schemaRefs>
</ds:datastoreItem>
</file>

<file path=customXml/itemProps2.xml><?xml version="1.0" encoding="utf-8"?>
<ds:datastoreItem xmlns:ds="http://schemas.openxmlformats.org/officeDocument/2006/customXml" ds:itemID="{1F5C6856-6E1C-444B-9A5A-468DD53B5AB2}">
  <ds:schemaRefs>
    <ds:schemaRef ds:uri="http://schemas.microsoft.com/office/2006/metadata/properties"/>
    <ds:schemaRef ds:uri="http://schemas.microsoft.com/office/infopath/2007/PartnerControls"/>
    <ds:schemaRef ds:uri="ea08695c-71a6-424d-b494-0382f1cd8949"/>
  </ds:schemaRefs>
</ds:datastoreItem>
</file>

<file path=customXml/itemProps3.xml><?xml version="1.0" encoding="utf-8"?>
<ds:datastoreItem xmlns:ds="http://schemas.openxmlformats.org/officeDocument/2006/customXml" ds:itemID="{089D0BC2-B4BD-4571-BBB3-EAE2E83BDE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08695c-71a6-424d-b494-0382f1cd8949"/>
    <ds:schemaRef ds:uri="712f3002-266e-4d4e-9ea1-b15283d2fba1"/>
    <ds:schemaRef ds:uri="720dbc9d-4daa-4be2-a20b-5bb0a4844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148</TotalTime>
  <Words>560</Words>
  <Application>Microsoft Office PowerPoint</Application>
  <PresentationFormat>Skjermfremvisning (4:3)</PresentationFormat>
  <Paragraphs>190</Paragraphs>
  <Slides>14</Slides>
  <Notes>4</Notes>
  <HiddenSlides>0</HiddenSlides>
  <MMClips>0</MMClips>
  <ScaleCrop>false</ScaleCrop>
  <HeadingPairs>
    <vt:vector size="6" baseType="variant">
      <vt:variant>
        <vt:lpstr>Brukte skrifter</vt:lpstr>
      </vt:variant>
      <vt:variant>
        <vt:i4>4</vt:i4>
      </vt:variant>
      <vt:variant>
        <vt:lpstr>Tema</vt:lpstr>
      </vt:variant>
      <vt:variant>
        <vt:i4>8</vt:i4>
      </vt:variant>
      <vt:variant>
        <vt:lpstr>Lysbildetitler</vt:lpstr>
      </vt:variant>
      <vt:variant>
        <vt:i4>14</vt:i4>
      </vt:variant>
    </vt:vector>
  </HeadingPairs>
  <TitlesOfParts>
    <vt:vector size="26" baseType="lpstr">
      <vt:lpstr>Arial</vt:lpstr>
      <vt:lpstr>Calibri</vt:lpstr>
      <vt:lpstr>Century Gothic</vt:lpstr>
      <vt:lpstr>Georgia</vt:lpstr>
      <vt:lpstr>nsf_powerpoint</vt:lpstr>
      <vt:lpstr>12_Egendefinert utforming</vt:lpstr>
      <vt:lpstr>4_Egendefinert utforming</vt:lpstr>
      <vt:lpstr>5_Egendefinert utforming</vt:lpstr>
      <vt:lpstr>8_Egendefinert utforming</vt:lpstr>
      <vt:lpstr>10_Egendefinert utforming</vt:lpstr>
      <vt:lpstr>3_Egendefinert utforming</vt:lpstr>
      <vt:lpstr>2_Egendefinert utforming</vt:lpstr>
      <vt:lpstr>HØSTMØTET HOPP OG KOMBINERT HEDMARK SKIKRETS</vt:lpstr>
      <vt:lpstr>HØSTMØTET HOPP OG KOMBINERT HEDMARK SKIKRETS</vt:lpstr>
      <vt:lpstr>HØSTMØTET HOPP OG KOMBINERT HEDMARK SKIKRETS</vt:lpstr>
      <vt:lpstr>HØSTMØTET HOPP OG KOMBINERT HEDMARK SKIKRETS</vt:lpstr>
      <vt:lpstr>HØSTMØTET HOPP OG KOMBINERT HEDMARK SKIKRETS</vt:lpstr>
      <vt:lpstr>HØSTMØTET HOPP OG KOMBINERT HEDMARK SKIKRETS</vt:lpstr>
      <vt:lpstr>HØSTMØTET HOPP OG KOMBINERT HEDMARK SKIKRETS</vt:lpstr>
      <vt:lpstr>HØSTMØTET HOPP OG KOMBINERT HEDMARK SKIKRETS</vt:lpstr>
      <vt:lpstr>HØSTMØTET HOPP OG KOMBINERT HEDMARK SKIKRETS</vt:lpstr>
      <vt:lpstr>HØSTMØTET HOPP OG KOMBINERT HEDMARK SKIKRETS</vt:lpstr>
      <vt:lpstr>Regnskap pr 021220</vt:lpstr>
      <vt:lpstr>HØSTMØTET HOPP OG KOMBINERT HEDMARK SKIKRETS</vt:lpstr>
      <vt:lpstr>HØSTMØTET HOPP OG KOMBINERT HEDMARK SKIKRETS</vt:lpstr>
      <vt:lpstr>HØSTMØTET HOPP OG KOMBINERT HEDMARK SKIKRETS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HØSTMØTET HOPP OG KOMBINERT HEDMARK SKIKRETS</dc:title>
  <dc:creator>Anne Kjøllestad</dc:creator>
  <cp:lastModifiedBy>Jan Olav Andersen</cp:lastModifiedBy>
  <cp:revision>8</cp:revision>
  <dcterms:created xsi:type="dcterms:W3CDTF">2020-12-01T20:16:31Z</dcterms:created>
  <dcterms:modified xsi:type="dcterms:W3CDTF">2020-12-02T10:15:24Z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0x010100EF21F28123D77245AE2993270DF9F94E</vt:lpwstr>
  </property>
  <property fmtid="{D5CDD505-2E9C-101B-9397-08002B2CF9AE}" pid="3" name="NSF_kategori">
    <vt:lpwstr>2;#Administrasjon|cad3fb6e-e795-41b6-a119-db561a8590a8</vt:lpwstr>
  </property>
  <property fmtid="{D5CDD505-2E9C-101B-9397-08002B2CF9AE}" pid="4" name="Krets">
    <vt:lpwstr>18;#Hedmark Skikrets|96958456-eeb8-42f9-a6a6-c84c774cbffb</vt:lpwstr>
  </property>
  <property fmtid="{D5CDD505-2E9C-101B-9397-08002B2CF9AE}" pid="5" name="arGren">
    <vt:lpwstr/>
  </property>
  <property fmtid="{D5CDD505-2E9C-101B-9397-08002B2CF9AE}" pid="6" name="Dokumenttype">
    <vt:lpwstr/>
  </property>
</Properties>
</file>