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95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82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14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03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88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45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59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2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65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07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DBFB-933A-4CD8-A4BF-894F5E49E5B5}" type="datetimeFigureOut">
              <a:rPr lang="nb-NO" smtClean="0"/>
              <a:t>10.06.2017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FBD6-7491-4E49-9344-B98441CCB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96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86666" y="458077"/>
            <a:ext cx="9144000" cy="1187700"/>
          </a:xfrm>
        </p:spPr>
        <p:txBody>
          <a:bodyPr>
            <a:noAutofit/>
          </a:bodyPr>
          <a:lstStyle/>
          <a:p>
            <a:pPr algn="l"/>
            <a:r>
              <a:rPr lang="nb-NO" altLang="nb-NO" sz="4000" dirty="0">
                <a:ea typeface="ＭＳ Ｐゴシック" pitchFamily="34" charset="-128"/>
              </a:rPr>
              <a:t>Statusrapport vårmøte telemark 2017</a:t>
            </a:r>
            <a:br>
              <a:rPr lang="nb-NO" altLang="nb-NO" sz="4800" dirty="0">
                <a:ea typeface="ＭＳ Ｐゴシック" pitchFamily="34" charset="-128"/>
              </a:rPr>
            </a:br>
            <a:r>
              <a:rPr lang="nb-NO" altLang="nb-NO" sz="1400" dirty="0">
                <a:ea typeface="ＭＳ Ｐゴシック" pitchFamily="34" charset="-128"/>
              </a:rPr>
              <a:t>Gardermoen 10.06.17</a:t>
            </a:r>
            <a:br>
              <a:rPr lang="nb-NO" altLang="nb-NO" sz="1400" dirty="0">
                <a:ea typeface="ＭＳ Ｐゴシック" pitchFamily="34" charset="-128"/>
              </a:rPr>
            </a:br>
            <a:endParaRPr lang="nb-NO" sz="1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dirty="0">
                <a:ea typeface="ＭＳ Ｐゴシック" pitchFamily="34" charset="-128"/>
              </a:rPr>
              <a:t>Toppidrett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dirty="0">
                <a:ea typeface="ＭＳ Ｐゴシック" pitchFamily="34" charset="-128"/>
              </a:rPr>
              <a:t>Breddeidrett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dirty="0">
                <a:ea typeface="ＭＳ Ｐゴシック" pitchFamily="34" charset="-128"/>
              </a:rPr>
              <a:t>Organisasjon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dirty="0">
                <a:ea typeface="ＭＳ Ｐゴシック" pitchFamily="34" charset="-128"/>
              </a:rPr>
              <a:t>Arrangement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dirty="0">
                <a:ea typeface="ＭＳ Ｐゴシック" pitchFamily="34" charset="-128"/>
              </a:rPr>
              <a:t>Utdanning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dirty="0">
                <a:ea typeface="ＭＳ Ｐゴシック" pitchFamily="34" charset="-128"/>
              </a:rPr>
              <a:t>Økonomi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dirty="0">
                <a:ea typeface="ＭＳ Ｐゴシック" pitchFamily="34" charset="-128"/>
              </a:rPr>
              <a:t>Marked/Media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1032" name="Picture 8" descr="Telemarklandslaget sitt bild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59" y="1332999"/>
            <a:ext cx="5677441" cy="37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9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Marked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4069898"/>
          </a:xfrm>
        </p:spPr>
        <p:txBody>
          <a:bodyPr numCol="3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Finansiering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Sponsorer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Tilskudd fra NIF</a:t>
            </a:r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srgbClr val="333333"/>
                </a:solidFill>
              </a:rPr>
              <a:t>Idrettsregistreringen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Tilskudd fra NSF og </a:t>
            </a:r>
            <a:r>
              <a:rPr lang="nb-NO" sz="1800" dirty="0" err="1">
                <a:solidFill>
                  <a:srgbClr val="333333"/>
                </a:solidFill>
              </a:rPr>
              <a:t>Skipool</a:t>
            </a:r>
            <a:endParaRPr lang="nb-NO" sz="1800" dirty="0">
              <a:solidFill>
                <a:srgbClr val="33333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Markedsarbeid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TUF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TUX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Gresvig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Swix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srgbClr val="333333"/>
                </a:solidFill>
              </a:rPr>
              <a:t>Völkl</a:t>
            </a: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Rottefella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srgbClr val="333333"/>
                </a:solidFill>
              </a:rPr>
              <a:t>Bliz</a:t>
            </a: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srgbClr val="333333"/>
                </a:solidFill>
              </a:rPr>
              <a:t>Tendenzer</a:t>
            </a: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srgbClr val="333333"/>
                </a:solidFill>
              </a:rPr>
              <a:t>BeyondX</a:t>
            </a: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srgbClr val="333333"/>
                </a:solidFill>
              </a:rPr>
              <a:t>Crispi</a:t>
            </a: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srgbClr val="333333"/>
                </a:solidFill>
              </a:rPr>
              <a:t>Outdoor</a:t>
            </a:r>
            <a:endParaRPr lang="nb-NO" sz="1800" dirty="0">
              <a:solidFill>
                <a:srgbClr val="33333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333333"/>
                </a:solidFill>
              </a:rPr>
              <a:t>Sweet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 err="1"/>
              <a:t>Catlike</a:t>
            </a:r>
            <a:endParaRPr lang="nb-NO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/>
              <a:t>Polar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nb-NO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5124" name="Picture 4" descr="Telemarklandslaget sitt bild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49" y="1593600"/>
            <a:ext cx="3915777" cy="32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6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Media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NRK – </a:t>
            </a:r>
            <a:r>
              <a:rPr lang="nb-NO" dirty="0">
                <a:solidFill>
                  <a:srgbClr val="333333"/>
                </a:solidFill>
              </a:rPr>
              <a:t>Hurdal og Rjukan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Pressemeldinger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Bilder/Video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NTB, NRK, lokalaviser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Egne nettsider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dirty="0" err="1">
                <a:solidFill>
                  <a:srgbClr val="333333"/>
                </a:solidFill>
              </a:rPr>
              <a:t>Facebook</a:t>
            </a:r>
            <a:endParaRPr lang="nb-NO" dirty="0">
              <a:solidFill>
                <a:srgbClr val="33333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90" y="1593600"/>
            <a:ext cx="5289858" cy="37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3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3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Toppidrett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333333"/>
                </a:solidFill>
              </a:rPr>
              <a:t>WC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3 seiere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2. plass i nasjonscupen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Alle jenter 2. plass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3 av 4 gutter på pallen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Trym og Mathilde 2. plass i totalcupen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333333"/>
                </a:solidFill>
              </a:rPr>
              <a:t>VM Frankrike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2 bronse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2 sølv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333333"/>
                </a:solidFill>
              </a:rPr>
              <a:t>Jr.VM Rjukan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1 Bronse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3 sølv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1 gull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6" y="1593600"/>
            <a:ext cx="5203408" cy="34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WC-laget 2017/2018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593600"/>
            <a:ext cx="9144000" cy="3664200"/>
          </a:xfrm>
        </p:spPr>
        <p:txBody>
          <a:bodyPr/>
          <a:lstStyle/>
          <a:p>
            <a:pPr algn="l">
              <a:buFont typeface="Arial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  <a:ea typeface="ＭＳ Ｐゴシック" pitchFamily="34" charset="-128"/>
              </a:rPr>
              <a:t>Guro Helde Kjølseth, Rival SK</a:t>
            </a:r>
          </a:p>
          <a:p>
            <a:pPr algn="l">
              <a:buFont typeface="Arial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  <a:ea typeface="ＭＳ Ｐゴシック" pitchFamily="34" charset="-128"/>
              </a:rPr>
              <a:t>Trym Nygaard Løken, Bækkelagets SK</a:t>
            </a:r>
          </a:p>
          <a:p>
            <a:pPr algn="l">
              <a:buFont typeface="Arial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  <a:ea typeface="ＭＳ Ｐゴシック" pitchFamily="34" charset="-128"/>
              </a:rPr>
              <a:t>Ådne Kristenstuen, Nordre Land IL</a:t>
            </a:r>
          </a:p>
          <a:p>
            <a:pPr algn="l">
              <a:buFont typeface="Arial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  <a:ea typeface="ＭＳ Ｐゴシック" pitchFamily="34" charset="-128"/>
              </a:rPr>
              <a:t>Sivert Hole, Åndalsnes IF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9" name="Picture 13" descr="http://www.skiforbundet.no/Images/Gren/Telemark/Ut%c3%b8vere/Ut%c3%b8vere%202015-16/trymnygaardl%c3%b8ken.jpg?maxwidth=7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r="17442" b="36920"/>
          <a:stretch>
            <a:fillRect/>
          </a:stretch>
        </p:blipFill>
        <p:spPr bwMode="auto">
          <a:xfrm>
            <a:off x="4387195" y="3471571"/>
            <a:ext cx="1708805" cy="23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skiforbundet.no/Images/Gren/Telemark/Ut%c3%b8vere/Ut%c3%b8vere%202015-16/%c3%a5dnekristenstuen.jpg?maxwidth=9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-2" r="13190" b="40067"/>
          <a:stretch>
            <a:fillRect/>
          </a:stretch>
        </p:blipFill>
        <p:spPr bwMode="auto">
          <a:xfrm>
            <a:off x="6338145" y="3520491"/>
            <a:ext cx="1963235" cy="22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http://www.skiforbundet.no/Images/Gren/Telemark/Ut%c3%b8vere/Ut%c3%b8vere%202015-16/siverthole.jpg?maxwidth=9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8414" b="34628"/>
          <a:stretch>
            <a:fillRect/>
          </a:stretch>
        </p:blipFill>
        <p:spPr bwMode="auto">
          <a:xfrm>
            <a:off x="8583995" y="3478186"/>
            <a:ext cx="1801390" cy="22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ttp://www.skiforbundet.no/Images/Gren/Telemark/Ut%c3%b8vere/Ut%c3%b8vere%202015-16/gurokj%c3%b8lseth.jpg?maxwidth=7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r="19801" b="40292"/>
          <a:stretch>
            <a:fillRect/>
          </a:stretch>
        </p:blipFill>
        <p:spPr bwMode="auto">
          <a:xfrm>
            <a:off x="2248951" y="3455256"/>
            <a:ext cx="1800201" cy="226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3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Bredde/Rekruttering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148840" y="1827982"/>
            <a:ext cx="8519160" cy="3429818"/>
          </a:xfrm>
        </p:spPr>
        <p:txBody>
          <a:bodyPr>
            <a:noAutofit/>
          </a:bodyPr>
          <a:lstStyle/>
          <a:p>
            <a:pPr algn="l">
              <a:buFont typeface="Arial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Jentesamling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Bergen - juni</a:t>
            </a:r>
          </a:p>
          <a:p>
            <a:pPr algn="l">
              <a:buFont typeface="Arial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Breddesamlinger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Lom - August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Hintertux - Oktober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Regionale samlinger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Juniorsamlinger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Skien - August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Valdres - Januar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Valdres - Januar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Nedslagshengeren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11266" name="Picture 2" descr="Telemarklandslaget sitt bild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61" y="1593601"/>
            <a:ext cx="4885599" cy="3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7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Organisasjon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TK – 11 møter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Ansatte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Martin Gjøra – </a:t>
            </a:r>
            <a:r>
              <a:rPr lang="nb-NO" dirty="0" err="1">
                <a:solidFill>
                  <a:srgbClr val="333333"/>
                </a:solidFill>
              </a:rPr>
              <a:t>Sportssejf</a:t>
            </a:r>
            <a:r>
              <a:rPr lang="nb-NO" dirty="0">
                <a:solidFill>
                  <a:srgbClr val="333333"/>
                </a:solidFill>
              </a:rPr>
              <a:t>/Landslagssjef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Lars Ove Berge – Bredde og rekruttering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Høstfagmøte – Oslo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Regelutvalg – Odd Inge Austevoll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333333"/>
                </a:solidFill>
              </a:rPr>
              <a:t>Eliteutvalg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Per Olav Tangen (Leder)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Lars Ove Berge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Martin Gjøra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92" y="1593600"/>
            <a:ext cx="5204803" cy="34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Arrangement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charset="0"/>
              <a:buChar char="•"/>
              <a:defRPr/>
            </a:pPr>
            <a:r>
              <a:rPr lang="nb-NO" sz="2000" b="1" dirty="0">
                <a:solidFill>
                  <a:srgbClr val="333333"/>
                </a:solidFill>
              </a:rPr>
              <a:t>WC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20 renn, 8 destinasjoner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Rjukan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Hurdal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333333"/>
                </a:solidFill>
              </a:rPr>
              <a:t>Junior VM - Rjukan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333333"/>
                </a:solidFill>
              </a:rPr>
              <a:t>NC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7 Bakketelemark og 1 Fjelltelemark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5 Arrangører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Hurdal januar avlyst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333333"/>
                </a:solidFill>
              </a:rPr>
              <a:t>NM</a:t>
            </a:r>
            <a:r>
              <a:rPr lang="nb-NO" sz="2000" dirty="0">
                <a:solidFill>
                  <a:srgbClr val="333333"/>
                </a:solidFill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333333"/>
                </a:solidFill>
              </a:rPr>
              <a:t>Bjorli, Asker og Galdhøpiggrennet</a:t>
            </a:r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00" y="1593600"/>
            <a:ext cx="5091195" cy="33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9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Utdanning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Trener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Trener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Trener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Trenerkurs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TD-kurs</a:t>
            </a:r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84" y="1593600"/>
            <a:ext cx="6031832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>
            <a:normAutofit/>
          </a:bodyPr>
          <a:lstStyle/>
          <a:p>
            <a:r>
              <a:rPr lang="nb-NO" dirty="0"/>
              <a:t>Økonomi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/>
          <a:lstStyle/>
          <a:p>
            <a:pPr algn="l"/>
            <a:r>
              <a:rPr lang="nb-NO" dirty="0"/>
              <a:t>Regnskap 2016</a:t>
            </a:r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228" y="2157417"/>
            <a:ext cx="9649698" cy="29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5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926" y="405900"/>
            <a:ext cx="9144000" cy="1187700"/>
          </a:xfrm>
        </p:spPr>
        <p:txBody>
          <a:bodyPr/>
          <a:lstStyle/>
          <a:p>
            <a:r>
              <a:rPr lang="nb-NO" dirty="0"/>
              <a:t>Økonomi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27982"/>
            <a:ext cx="9144000" cy="3429818"/>
          </a:xfrm>
        </p:spPr>
        <p:txBody>
          <a:bodyPr/>
          <a:lstStyle/>
          <a:p>
            <a:pPr algn="l"/>
            <a:r>
              <a:rPr lang="nb-NO" dirty="0"/>
              <a:t>Budsjett 2017</a:t>
            </a:r>
          </a:p>
        </p:txBody>
      </p:sp>
      <p:pic>
        <p:nvPicPr>
          <p:cNvPr id="1026" name="Picture 2" descr="https://www.skiforbundet.no/globalassets/06-gren---medier/telemark/sponsor-logoer/telemark_hovedlogo_positiv_rgb.jpg?width=290&amp;quality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21" y="5349875"/>
            <a:ext cx="2141200" cy="1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kiforbundet.no/globalassets/06-gren---medier/telemark/sponsor-logoer/tux-finkenberg_logo-2012_cmyk_outline100g.jpg?width=170&amp;quality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" y="5349875"/>
            <a:ext cx="1572955" cy="1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18"/>
            <a:ext cx="2286666" cy="11614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96" y="0"/>
            <a:ext cx="508299" cy="9161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545" y="2224391"/>
            <a:ext cx="819091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228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Office-tema</vt:lpstr>
      <vt:lpstr>Statusrapport vårmøte telemark 2017 Gardermoen 10.06.17 </vt:lpstr>
      <vt:lpstr>Toppidrett</vt:lpstr>
      <vt:lpstr>WC-laget 2017/2018</vt:lpstr>
      <vt:lpstr>Bredde/Rekruttering</vt:lpstr>
      <vt:lpstr>Organisasjon</vt:lpstr>
      <vt:lpstr>Arrangement</vt:lpstr>
      <vt:lpstr>Utdanning</vt:lpstr>
      <vt:lpstr>Økonomi</vt:lpstr>
      <vt:lpstr>Økonomi</vt:lpstr>
      <vt:lpstr>Marked</vt:lpstr>
      <vt:lpstr>Media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Statusrapport vårmøte telemark 2017</dc:title>
  <dc:creator>Martin Gjøra</dc:creator>
  <cp:lastModifiedBy>Martin Gjøra</cp:lastModifiedBy>
  <cp:revision>9</cp:revision>
  <dcterms:created xsi:type="dcterms:W3CDTF">2017-06-09T22:48:39Z</dcterms:created>
  <dcterms:modified xsi:type="dcterms:W3CDTF">2017-06-10T08:46:15Z</dcterms:modified>
</cp:coreProperties>
</file>