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  <p:sldId id="280" r:id="rId28"/>
    <p:sldId id="281" r:id="rId29"/>
    <p:sldId id="282" r:id="rId30"/>
    <p:sldId id="283" r:id="rId31"/>
    <p:sldId id="284" r:id="rId32"/>
    <p:sldId id="285" r:id="rId33"/>
    <p:sldId id="286" r:id="rId34"/>
    <p:sldId id="287" r:id="rId35"/>
    <p:sldId id="288" r:id="rId36"/>
    <p:sldId id="289" r:id="rId37"/>
    <p:sldId id="290" r:id="rId38"/>
    <p:sldId id="291" r:id="rId39"/>
    <p:sldId id="292" r:id="rId40"/>
    <p:sldId id="293" r:id="rId41"/>
    <p:sldId id="294" r:id="rId42"/>
    <p:sldId id="295" r:id="rId43"/>
    <p:sldId id="296" r:id="rId44"/>
    <p:sldId id="297" r:id="rId45"/>
    <p:sldId id="298" r:id="rId46"/>
    <p:sldId id="299" r:id="rId47"/>
    <p:sldId id="300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14" r:id="rId62"/>
    <p:sldId id="315" r:id="rId63"/>
    <p:sldId id="316" r:id="rId64"/>
    <p:sldId id="317" r:id="rId65"/>
    <p:sldId id="318" r:id="rId66"/>
    <p:sldId id="319" r:id="rId67"/>
    <p:sldId id="320" r:id="rId68"/>
    <p:sldId id="321" r:id="rId69"/>
    <p:sldId id="322" r:id="rId70"/>
    <p:sldId id="323" r:id="rId71"/>
    <p:sldId id="324" r:id="rId72"/>
    <p:sldId id="325" r:id="rId73"/>
    <p:sldId id="326" r:id="rId74"/>
    <p:sldId id="327" r:id="rId75"/>
    <p:sldId id="328" r:id="rId76"/>
    <p:sldId id="329" r:id="rId77"/>
    <p:sldId id="330" r:id="rId78"/>
    <p:sldId id="331" r:id="rId79"/>
    <p:sldId id="332" r:id="rId80"/>
    <p:sldId id="333" r:id="rId81"/>
    <p:sldId id="334" r:id="rId82"/>
    <p:sldId id="335" r:id="rId83"/>
    <p:sldId id="336" r:id="rId84"/>
    <p:sldId id="337" r:id="rId85"/>
    <p:sldId id="338" r:id="rId86"/>
    <p:sldId id="339" r:id="rId87"/>
    <p:sldId id="340" r:id="rId88"/>
    <p:sldId id="341" r:id="rId89"/>
    <p:sldId id="342" r:id="rId90"/>
    <p:sldId id="343" r:id="rId91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E600"/>
    <a:srgbClr val="DC202E"/>
    <a:srgbClr val="FFA7A7"/>
    <a:srgbClr val="0061FF"/>
    <a:srgbClr val="101072"/>
    <a:srgbClr val="FADC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172" autoAdjust="0"/>
    <p:restoredTop sz="96327"/>
  </p:normalViewPr>
  <p:slideViewPr>
    <p:cSldViewPr snapToGrid="0">
      <p:cViewPr varScale="1">
        <p:scale>
          <a:sx n="128" d="100"/>
          <a:sy n="128" d="100"/>
        </p:scale>
        <p:origin x="5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16" Type="http://schemas.openxmlformats.org/officeDocument/2006/relationships/slide" Target="slides/slide12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5" Type="http://schemas.openxmlformats.org/officeDocument/2006/relationships/slide" Target="slides/slide1.xml"/><Relationship Id="rId90" Type="http://schemas.openxmlformats.org/officeDocument/2006/relationships/slide" Target="slides/slide86.xml"/><Relationship Id="rId95" Type="http://schemas.openxmlformats.org/officeDocument/2006/relationships/tableStyles" Target="tableStyles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93" Type="http://schemas.openxmlformats.org/officeDocument/2006/relationships/viewProps" Target="viewProp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91" Type="http://schemas.openxmlformats.org/officeDocument/2006/relationships/slide" Target="slides/slide8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94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presProps" Target="presProps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A_Tittellysbilde hvit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58EFBEE-C598-922E-B43A-33A5FA1433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42545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96A78DC-2763-2577-EE29-EF87E0744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22220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8" name="Bilde 7" descr="Et bilde som inneholder Font, Grafikk, grafisk design, symbol&#10;&#10;Automatisk generert beskrivelse">
            <a:extLst>
              <a:ext uri="{FF2B5EF4-FFF2-40B4-BE49-F238E27FC236}">
                <a16:creationId xmlns:a16="http://schemas.microsoft.com/office/drawing/2014/main" id="{B3EC2B0B-205E-480E-40D0-FBDBEB9D14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7459" y="93687"/>
            <a:ext cx="6197082" cy="2136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4831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K_Tittellysbilde bilde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58EFBEE-C598-922E-B43A-33A5FA1433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304726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FFA7A7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B3EC2B0B-205E-480E-40D0-FBDBEB9D14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994921" y="65978"/>
            <a:ext cx="6197077" cy="213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544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A_Tittel og innhold h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EB5951-A4CC-84BB-58EB-0160FA430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8596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18E4CDB-10A9-A904-F8FE-A91056F60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B73E411B-0D8A-D596-651C-7013BBF2FB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4034" y="-313025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9167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B_Tittel og innhold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EB5951-A4CC-84BB-58EB-0160FA430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8596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18E4CDB-10A9-A904-F8FE-A91056F60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B73E411B-0D8A-D596-651C-7013BBF2FB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13970" y="-311329"/>
            <a:ext cx="1902452" cy="1901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907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C_Tittel og innhold mørk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EB5951-A4CC-84BB-58EB-0160FA430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8596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18E4CDB-10A9-A904-F8FE-A91056F60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B73E411B-0D8A-D596-651C-7013BBF2FB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13969" y="-311329"/>
            <a:ext cx="1902452" cy="1901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0684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D_Tittel og innhold 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EB5951-A4CC-84BB-58EB-0160FA430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58596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18E4CDB-10A9-A904-F8FE-A91056F60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b-NO"/>
              <a:t>Klikk for å redigere tekststiler i malen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B73E411B-0D8A-D596-651C-7013BBF2FB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613969" y="-311329"/>
            <a:ext cx="1902452" cy="1901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4607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A_Tittel og innhold h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EB5951-A4CC-84BB-58EB-0160FA430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845351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18E4CDB-10A9-A904-F8FE-A91056F60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B73E411B-0D8A-D596-651C-7013BBF2FB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4034" y="-303696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241308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B_Tittel og innhold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EB5951-A4CC-84BB-58EB-0160FA430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845351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18E4CDB-10A9-A904-F8FE-A91056F60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B73E411B-0D8A-D596-651C-7013BBF2FB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5308" y="-301998"/>
            <a:ext cx="1902452" cy="1901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41863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C_Tittel og innhold mørk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EB5951-A4CC-84BB-58EB-0160FA430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845351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18E4CDB-10A9-A904-F8FE-A91056F60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B73E411B-0D8A-D596-651C-7013BBF2FB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5308" y="-301998"/>
            <a:ext cx="1902452" cy="1901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81016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D_Tittel og innhold 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EB5951-A4CC-84BB-58EB-0160FA430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845351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18E4CDB-10A9-A904-F8FE-A91056F60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B73E411B-0D8A-D596-651C-7013BBF2FB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5308" y="-301998"/>
            <a:ext cx="1902452" cy="1901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80487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A_Tittel og innhold h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EB5951-A4CC-84BB-58EB-0160FA430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509433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18E4CDB-10A9-A904-F8FE-A91056F60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5" name="Bilde 4" descr="Et bilde som inneholder Font, Grafikk, grafisk design, symbol&#10;&#10;Automatisk generert beskrivelse">
            <a:extLst>
              <a:ext uri="{FF2B5EF4-FFF2-40B4-BE49-F238E27FC236}">
                <a16:creationId xmlns:a16="http://schemas.microsoft.com/office/drawing/2014/main" id="{913B6F4F-0F0F-54D8-2F3C-C601DB0E1C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7633" y="365125"/>
            <a:ext cx="3844367" cy="132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283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B_Tittellysbilde blå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58EFBEE-C598-922E-B43A-33A5FA1433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42545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FADCDE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96A78DC-2763-2577-EE29-EF87E0744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22220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FADCDE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B3EC2B0B-205E-480E-40D0-FBDBEB9D14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97459" y="93687"/>
            <a:ext cx="6197082" cy="2136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46336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B_Tittel og innhold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EB5951-A4CC-84BB-58EB-0160FA430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509433" cy="1325563"/>
          </a:xfrm>
        </p:spPr>
        <p:txBody>
          <a:bodyPr/>
          <a:lstStyle>
            <a:lvl1pPr>
              <a:defRPr>
                <a:solidFill>
                  <a:srgbClr val="FADCDE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18E4CDB-10A9-A904-F8FE-A91056F60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ADCDE"/>
                </a:solidFill>
              </a:defRPr>
            </a:lvl1pPr>
            <a:lvl2pPr>
              <a:defRPr>
                <a:solidFill>
                  <a:srgbClr val="FADCDE"/>
                </a:solidFill>
              </a:defRPr>
            </a:lvl2pPr>
            <a:lvl3pPr>
              <a:defRPr>
                <a:solidFill>
                  <a:srgbClr val="FADCDE"/>
                </a:solidFill>
              </a:defRPr>
            </a:lvl3pPr>
            <a:lvl4pPr>
              <a:defRPr>
                <a:solidFill>
                  <a:srgbClr val="FADCDE"/>
                </a:solidFill>
              </a:defRPr>
            </a:lvl4pPr>
            <a:lvl5pPr>
              <a:defRPr>
                <a:solidFill>
                  <a:srgbClr val="FADCDE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913B6F4F-0F0F-54D8-2F3C-C601DB0E1C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47634" y="365125"/>
            <a:ext cx="3844365" cy="132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7976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C_Tittel og innhold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EB5951-A4CC-84BB-58EB-0160FA430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509433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18E4CDB-10A9-A904-F8FE-A91056F60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913B6F4F-0F0F-54D8-2F3C-C601DB0E1C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47634" y="365125"/>
            <a:ext cx="3844365" cy="1325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6442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D_Tittel og innhold mørk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EB5951-A4CC-84BB-58EB-0160FA430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509433" cy="1325563"/>
          </a:xfrm>
        </p:spPr>
        <p:txBody>
          <a:bodyPr/>
          <a:lstStyle>
            <a:lvl1pPr>
              <a:defRPr>
                <a:solidFill>
                  <a:srgbClr val="FFA7A7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18E4CDB-10A9-A904-F8FE-A91056F60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FFA7A7"/>
                </a:solidFill>
              </a:defRPr>
            </a:lvl1pPr>
            <a:lvl2pPr>
              <a:defRPr>
                <a:solidFill>
                  <a:srgbClr val="FFA7A7"/>
                </a:solidFill>
              </a:defRPr>
            </a:lvl2pPr>
            <a:lvl3pPr>
              <a:defRPr>
                <a:solidFill>
                  <a:srgbClr val="FFA7A7"/>
                </a:solidFill>
              </a:defRPr>
            </a:lvl3pPr>
            <a:lvl4pPr>
              <a:defRPr>
                <a:solidFill>
                  <a:srgbClr val="FFA7A7"/>
                </a:solidFill>
              </a:defRPr>
            </a:lvl4pPr>
            <a:lvl5pPr>
              <a:defRPr>
                <a:solidFill>
                  <a:srgbClr val="FFA7A7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913B6F4F-0F0F-54D8-2F3C-C601DB0E1C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47635" y="365125"/>
            <a:ext cx="3844363" cy="1325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2049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E_Tittel og innhold 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EB5951-A4CC-84BB-58EB-0160FA430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7509433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18E4CDB-10A9-A904-F8FE-A91056F60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913B6F4F-0F0F-54D8-2F3C-C601DB0E1C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347635" y="365125"/>
            <a:ext cx="3844363" cy="1325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729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A_Tittel og innhold h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EB5951-A4CC-84BB-58EB-0160FA430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18E4CDB-10A9-A904-F8FE-A91056F60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B73E411B-0D8A-D596-651C-7013BBF2FB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79080" y="3326897"/>
            <a:ext cx="4929388" cy="49293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092620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B_Tittel og innhold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EB5951-A4CC-84BB-58EB-0160FA430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18E4CDB-10A9-A904-F8FE-A91056F60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B73E411B-0D8A-D596-651C-7013BBF2FB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82375" y="3331290"/>
            <a:ext cx="4922797" cy="4920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30476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C_Tittel og innhold mørk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EB5951-A4CC-84BB-58EB-0160FA430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18E4CDB-10A9-A904-F8FE-A91056F60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B73E411B-0D8A-D596-651C-7013BBF2FB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82375" y="3331290"/>
            <a:ext cx="4922797" cy="4920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1133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D_Tittel og innhold 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EB5951-A4CC-84BB-58EB-0160FA430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18E4CDB-10A9-A904-F8FE-A91056F60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B73E411B-0D8A-D596-651C-7013BBF2FB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882375" y="3331290"/>
            <a:ext cx="4922797" cy="4920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1796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A_Tittel og innhold h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EB5951-A4CC-84BB-58EB-0160FA430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18E4CDB-10A9-A904-F8FE-A91056F60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B73E411B-0D8A-D596-651C-7013BBF2FB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31037" y="-238340"/>
            <a:ext cx="10800000" cy="108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28899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B_Tittel og innhold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EB5951-A4CC-84BB-58EB-0160FA430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18E4CDB-10A9-A904-F8FE-A91056F60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88E7DBA4-29A4-9AA8-5988-D35429A1B4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31037" y="-235930"/>
            <a:ext cx="10800000" cy="1079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2756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C_Tittellysbilde blå bakgrunn_helvit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58EFBEE-C598-922E-B43A-33A5FA1433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42545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96A78DC-2763-2577-EE29-EF87E0744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22220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B3EC2B0B-205E-480E-40D0-FBDBEB9D14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97459" y="93687"/>
            <a:ext cx="6197082" cy="2136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1177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C_Tittel og innhold mørk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EB5951-A4CC-84BB-58EB-0160FA430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18E4CDB-10A9-A904-F8FE-A91056F60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E13693E0-20E0-F0FD-D575-E441B4B53E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31037" y="-235930"/>
            <a:ext cx="10800000" cy="1079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47606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D_Tittel og innhold 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BEB5951-A4CC-84BB-58EB-0160FA430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918E4CDB-10A9-A904-F8FE-A91056F606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5B7B5522-1F7C-593C-BC2E-3D79E2EA067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731037" y="-235930"/>
            <a:ext cx="10799999" cy="10795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64916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A_To innholdsdeler h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4F62B6A-B2DE-23D5-5BA4-32B8032B4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488055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E6B18EC-130B-F5FF-AABC-7478C8420A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049AEDA-CC63-51C2-8CF2-8C212E242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B69506B9-E915-7F16-9D45-5BB97B5EF4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4034" y="-303696"/>
            <a:ext cx="1905000" cy="190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73573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B_To innholdsdeler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4F62B6A-B2DE-23D5-5BA4-32B8032B4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488055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E6B18EC-130B-F5FF-AABC-7478C8420A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049AEDA-CC63-51C2-8CF2-8C212E242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B69506B9-E915-7F16-9D45-5BB97B5EF4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4034" y="-303270"/>
            <a:ext cx="1905000" cy="1904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2650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C_To innholdsdeler mørk blå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4F62B6A-B2DE-23D5-5BA4-32B8032B4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488055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E6B18EC-130B-F5FF-AABC-7478C8420A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049AEDA-CC63-51C2-8CF2-8C212E242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B69506B9-E915-7F16-9D45-5BB97B5EF4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5308" y="-301998"/>
            <a:ext cx="1902452" cy="1901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94301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7D_To innholdsdeler rø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4F62B6A-B2DE-23D5-5BA4-32B8032B4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488055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E6B18EC-130B-F5FF-AABC-7478C8420A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2049AEDA-CC63-51C2-8CF2-8C212E2427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pic>
        <p:nvPicPr>
          <p:cNvPr id="5" name="Bilde 4">
            <a:extLst>
              <a:ext uri="{FF2B5EF4-FFF2-40B4-BE49-F238E27FC236}">
                <a16:creationId xmlns:a16="http://schemas.microsoft.com/office/drawing/2014/main" id="{B69506B9-E915-7F16-9D45-5BB97B5EF40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595307" y="-301998"/>
            <a:ext cx="1902452" cy="19016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689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D_Tittellysbilde mørk blå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58EFBEE-C598-922E-B43A-33A5FA1433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42545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FFA7A7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96A78DC-2763-2577-EE29-EF87E0744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22220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FFA7A7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B3EC2B0B-205E-480E-40D0-FBDBEB9D14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97459" y="93687"/>
            <a:ext cx="6197082" cy="2136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30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E_Tittellysbilde rød 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58EFBEE-C598-922E-B43A-33A5FA1433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42545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C96A78DC-2763-2577-EE29-EF87E074481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22220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B3EC2B0B-205E-480E-40D0-FBDBEB9D14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97459" y="93687"/>
            <a:ext cx="6197082" cy="2136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0806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F_Tittellysbilde bilde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58EFBEE-C598-922E-B43A-33A5FA1433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42545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0061FF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B3EC2B0B-205E-480E-40D0-FBDBEB9D14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97460" y="93687"/>
            <a:ext cx="6197080" cy="2136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9133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G_Tittellysbilde bilde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58EFBEE-C598-922E-B43A-33A5FA1433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581818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FFA7A7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B3EC2B0B-205E-480E-40D0-FBDBEB9D14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97460" y="1292207"/>
            <a:ext cx="6197080" cy="213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719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I_Tittellysbilde bilde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58EFBEE-C598-922E-B43A-33A5FA1433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812726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B3EC2B0B-205E-480E-40D0-FBDBEB9D14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997460" y="65978"/>
            <a:ext cx="6197080" cy="213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9159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J_Tittellysbilde bildebakgrun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58EFBEE-C598-922E-B43A-33A5FA14334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48000" y="4376144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0061FF"/>
                </a:solidFill>
              </a:defRPr>
            </a:lvl1pPr>
          </a:lstStyle>
          <a:p>
            <a:r>
              <a:rPr lang="nb-NO"/>
              <a:t>Klikk for å redigere tittelstil</a:t>
            </a:r>
          </a:p>
        </p:txBody>
      </p:sp>
      <p:pic>
        <p:nvPicPr>
          <p:cNvPr id="8" name="Bilde 7">
            <a:extLst>
              <a:ext uri="{FF2B5EF4-FFF2-40B4-BE49-F238E27FC236}">
                <a16:creationId xmlns:a16="http://schemas.microsoft.com/office/drawing/2014/main" id="{B3EC2B0B-205E-480E-40D0-FBDBEB9D144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828146" y="564741"/>
            <a:ext cx="6197080" cy="2136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957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image" Target="../media/image2.sv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7">
            <a:lum/>
            <a:extLst>
              <a:ext uri="{96DAC541-7B7A-43D3-8B79-37D633B846F1}">
                <asvg:svgBlip xmlns:asvg="http://schemas.microsoft.com/office/drawing/2016/SVG/main" r:embed="rId38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D0277EB6-338D-2CAB-92A5-371B12E9FA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A77D4D4A-3173-B9D1-3C0C-37CEF21B1C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26472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3" r:id="rId3"/>
    <p:sldLayoutId id="2147483661" r:id="rId4"/>
    <p:sldLayoutId id="2147483662" r:id="rId5"/>
    <p:sldLayoutId id="2147483687" r:id="rId6"/>
    <p:sldLayoutId id="2147483688" r:id="rId7"/>
    <p:sldLayoutId id="2147483690" r:id="rId8"/>
    <p:sldLayoutId id="2147483691" r:id="rId9"/>
    <p:sldLayoutId id="2147483692" r:id="rId10"/>
    <p:sldLayoutId id="2147483666" r:id="rId11"/>
    <p:sldLayoutId id="2147483667" r:id="rId12"/>
    <p:sldLayoutId id="2147483668" r:id="rId13"/>
    <p:sldLayoutId id="2147483669" r:id="rId14"/>
    <p:sldLayoutId id="2147483650" r:id="rId15"/>
    <p:sldLayoutId id="2147483670" r:id="rId16"/>
    <p:sldLayoutId id="2147483671" r:id="rId17"/>
    <p:sldLayoutId id="2147483672" r:id="rId18"/>
    <p:sldLayoutId id="2147483665" r:id="rId19"/>
    <p:sldLayoutId id="2147483673" r:id="rId20"/>
    <p:sldLayoutId id="2147483674" r:id="rId21"/>
    <p:sldLayoutId id="2147483675" r:id="rId22"/>
    <p:sldLayoutId id="2147483676" r:id="rId23"/>
    <p:sldLayoutId id="2147483664" r:id="rId24"/>
    <p:sldLayoutId id="2147483677" r:id="rId25"/>
    <p:sldLayoutId id="2147483678" r:id="rId26"/>
    <p:sldLayoutId id="2147483679" r:id="rId27"/>
    <p:sldLayoutId id="2147483680" r:id="rId28"/>
    <p:sldLayoutId id="2147483681" r:id="rId29"/>
    <p:sldLayoutId id="2147483682" r:id="rId30"/>
    <p:sldLayoutId id="2147483683" r:id="rId31"/>
    <p:sldLayoutId id="2147483652" r:id="rId32"/>
    <p:sldLayoutId id="2147483684" r:id="rId33"/>
    <p:sldLayoutId id="2147483685" r:id="rId34"/>
    <p:sldLayoutId id="2147483686" r:id="rId3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10107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10107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10107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10107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0107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10107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9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9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9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9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9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783535" y="2224490"/>
            <a:ext cx="1081543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nb-NO" sz="115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SMØREBODER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4106416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26F36AB6-1C8B-07EA-0EDB-A35A30D25456}"/>
              </a:ext>
            </a:extLst>
          </p:cNvPr>
          <p:cNvSpPr txBox="1"/>
          <p:nvPr/>
        </p:nvSpPr>
        <p:spPr>
          <a:xfrm>
            <a:off x="342902" y="442397"/>
            <a:ext cx="231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Arrangørens klubblogo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4D13F4F-1DB6-281F-E1EA-E0431DBDFF60}"/>
              </a:ext>
            </a:extLst>
          </p:cNvPr>
          <p:cNvSpPr txBox="1"/>
          <p:nvPr/>
        </p:nvSpPr>
        <p:spPr>
          <a:xfrm>
            <a:off x="9488011" y="6025657"/>
            <a:ext cx="1775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Lokale sponsorer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8FA63B8-58FF-C9A5-1110-C1820528D6C2}"/>
              </a:ext>
            </a:extLst>
          </p:cNvPr>
          <p:cNvSpPr txBox="1"/>
          <p:nvPr/>
        </p:nvSpPr>
        <p:spPr>
          <a:xfrm>
            <a:off x="707136" y="1838739"/>
            <a:ext cx="1091184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5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OPPVARMING</a:t>
            </a:r>
            <a:endParaRPr lang="nb-NO" sz="138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F567203B-1098-A171-6ABC-FE15B7EDD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5300" y="4633130"/>
            <a:ext cx="6121400" cy="0"/>
          </a:xfrm>
          <a:prstGeom prst="line">
            <a:avLst/>
          </a:prstGeom>
          <a:noFill/>
          <a:ln w="508000">
            <a:solidFill>
              <a:srgbClr val="DC202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>
              <a:solidFill>
                <a:srgbClr val="DC20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53806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26F36AB6-1C8B-07EA-0EDB-A35A30D25456}"/>
              </a:ext>
            </a:extLst>
          </p:cNvPr>
          <p:cNvSpPr txBox="1"/>
          <p:nvPr/>
        </p:nvSpPr>
        <p:spPr>
          <a:xfrm>
            <a:off x="342902" y="442397"/>
            <a:ext cx="231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Arrangørens klubblogo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4D13F4F-1DB6-281F-E1EA-E0431DBDFF60}"/>
              </a:ext>
            </a:extLst>
          </p:cNvPr>
          <p:cNvSpPr txBox="1"/>
          <p:nvPr/>
        </p:nvSpPr>
        <p:spPr>
          <a:xfrm>
            <a:off x="9488011" y="6025657"/>
            <a:ext cx="1775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Lokale sponsorer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8FA63B8-58FF-C9A5-1110-C1820528D6C2}"/>
              </a:ext>
            </a:extLst>
          </p:cNvPr>
          <p:cNvSpPr txBox="1"/>
          <p:nvPr/>
        </p:nvSpPr>
        <p:spPr>
          <a:xfrm>
            <a:off x="788239" y="1802163"/>
            <a:ext cx="1098499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5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OPPVARMING</a:t>
            </a:r>
            <a:endParaRPr lang="nb-NO" sz="199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F567203B-1098-A171-6ABC-FE15B7EDD8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36417" y="4622923"/>
            <a:ext cx="6319166" cy="31722"/>
          </a:xfrm>
          <a:prstGeom prst="line">
            <a:avLst/>
          </a:prstGeom>
          <a:noFill/>
          <a:ln w="508000">
            <a:solidFill>
              <a:srgbClr val="DC202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>
              <a:solidFill>
                <a:srgbClr val="DC20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76202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26F36AB6-1C8B-07EA-0EDB-A35A30D25456}"/>
              </a:ext>
            </a:extLst>
          </p:cNvPr>
          <p:cNvSpPr txBox="1"/>
          <p:nvPr/>
        </p:nvSpPr>
        <p:spPr>
          <a:xfrm>
            <a:off x="342902" y="442397"/>
            <a:ext cx="231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Arrangørens klubblogo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4D13F4F-1DB6-281F-E1EA-E0431DBDFF60}"/>
              </a:ext>
            </a:extLst>
          </p:cNvPr>
          <p:cNvSpPr txBox="1"/>
          <p:nvPr/>
        </p:nvSpPr>
        <p:spPr>
          <a:xfrm>
            <a:off x="9488011" y="6025657"/>
            <a:ext cx="1775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Lokale sponsorer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8FA63B8-58FF-C9A5-1110-C1820528D6C2}"/>
              </a:ext>
            </a:extLst>
          </p:cNvPr>
          <p:cNvSpPr txBox="1"/>
          <p:nvPr/>
        </p:nvSpPr>
        <p:spPr>
          <a:xfrm>
            <a:off x="640080" y="1147671"/>
            <a:ext cx="1091184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5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SKITEST- OMRÅDE</a:t>
            </a:r>
            <a:endParaRPr lang="nb-NO" sz="138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F567203B-1098-A171-6ABC-FE15B7EDD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5300" y="5364650"/>
            <a:ext cx="6121400" cy="0"/>
          </a:xfrm>
          <a:prstGeom prst="line">
            <a:avLst/>
          </a:prstGeom>
          <a:noFill/>
          <a:ln w="508000">
            <a:solidFill>
              <a:srgbClr val="DC202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>
              <a:solidFill>
                <a:srgbClr val="DC20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99018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26F36AB6-1C8B-07EA-0EDB-A35A30D25456}"/>
              </a:ext>
            </a:extLst>
          </p:cNvPr>
          <p:cNvSpPr txBox="1"/>
          <p:nvPr/>
        </p:nvSpPr>
        <p:spPr>
          <a:xfrm>
            <a:off x="342902" y="442397"/>
            <a:ext cx="231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Arrangørens klubblogo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4D13F4F-1DB6-281F-E1EA-E0431DBDFF60}"/>
              </a:ext>
            </a:extLst>
          </p:cNvPr>
          <p:cNvSpPr txBox="1"/>
          <p:nvPr/>
        </p:nvSpPr>
        <p:spPr>
          <a:xfrm>
            <a:off x="9488011" y="6025657"/>
            <a:ext cx="1775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Lokale sponsorer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8FA63B8-58FF-C9A5-1110-C1820528D6C2}"/>
              </a:ext>
            </a:extLst>
          </p:cNvPr>
          <p:cNvSpPr txBox="1"/>
          <p:nvPr/>
        </p:nvSpPr>
        <p:spPr>
          <a:xfrm>
            <a:off x="776047" y="1241331"/>
            <a:ext cx="1098499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5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SKITEST- OMRÅDE</a:t>
            </a:r>
            <a:endParaRPr lang="nb-NO" sz="199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F567203B-1098-A171-6ABC-FE15B7EDD8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1422" y="5270974"/>
            <a:ext cx="6319166" cy="31722"/>
          </a:xfrm>
          <a:prstGeom prst="line">
            <a:avLst/>
          </a:prstGeom>
          <a:noFill/>
          <a:ln w="508000">
            <a:solidFill>
              <a:srgbClr val="DC202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>
              <a:solidFill>
                <a:srgbClr val="DC20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24073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1559450" y="998032"/>
            <a:ext cx="1081543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nb-NO" sz="166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SERVICE OMRÅDE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14794668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704531" y="135569"/>
            <a:ext cx="1081543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99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WC DAMER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35396422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831573" y="320456"/>
            <a:ext cx="10815430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99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WC MENN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25053469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CD4CB7F2-515C-B6F7-FF28-F14E9DC61690}"/>
              </a:ext>
            </a:extLst>
          </p:cNvPr>
          <p:cNvSpPr txBox="1"/>
          <p:nvPr/>
        </p:nvSpPr>
        <p:spPr>
          <a:xfrm>
            <a:off x="829056" y="1441451"/>
            <a:ext cx="10521695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66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SANITET</a:t>
            </a:r>
            <a:endParaRPr lang="nb-NO" sz="115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5" name="Plustecken 2">
            <a:extLst>
              <a:ext uri="{FF2B5EF4-FFF2-40B4-BE49-F238E27FC236}">
                <a16:creationId xmlns:a16="http://schemas.microsoft.com/office/drawing/2014/main" id="{5115034B-29C3-86BE-ADE6-9EDD16F644E6}"/>
              </a:ext>
            </a:extLst>
          </p:cNvPr>
          <p:cNvSpPr/>
          <p:nvPr/>
        </p:nvSpPr>
        <p:spPr>
          <a:xfrm>
            <a:off x="4244261" y="3429000"/>
            <a:ext cx="3703478" cy="3322478"/>
          </a:xfrm>
          <a:prstGeom prst="mathPlus">
            <a:avLst/>
          </a:prstGeom>
          <a:solidFill>
            <a:srgbClr val="DC202E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sv-SE"/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4E55E94A-AE94-D673-7599-03C4AA1EAAC0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BCED414C-E37D-FF91-1FC1-E1CCECACFDE8}"/>
              </a:ext>
            </a:extLst>
          </p:cNvPr>
          <p:cNvSpPr txBox="1"/>
          <p:nvPr/>
        </p:nvSpPr>
        <p:spPr>
          <a:xfrm>
            <a:off x="9488011" y="6025657"/>
            <a:ext cx="1775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Lokale sponsorer</a:t>
            </a:r>
          </a:p>
        </p:txBody>
      </p:sp>
    </p:spTree>
    <p:extLst>
      <p:ext uri="{BB962C8B-B14F-4D97-AF65-F5344CB8AC3E}">
        <p14:creationId xmlns:p14="http://schemas.microsoft.com/office/powerpoint/2010/main" val="4552816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688285" y="998032"/>
            <a:ext cx="1081543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66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SMØRE BODER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15379040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688285" y="998032"/>
            <a:ext cx="1081543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66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SMØRE BOD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33209199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783535" y="2224490"/>
            <a:ext cx="1081543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nb-NO" sz="138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KLUBBNAVN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37466011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26F36AB6-1C8B-07EA-0EDB-A35A30D25456}"/>
              </a:ext>
            </a:extLst>
          </p:cNvPr>
          <p:cNvSpPr txBox="1"/>
          <p:nvPr/>
        </p:nvSpPr>
        <p:spPr>
          <a:xfrm>
            <a:off x="342902" y="442397"/>
            <a:ext cx="231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Arrangørens klubblogo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4D13F4F-1DB6-281F-E1EA-E0431DBDFF60}"/>
              </a:ext>
            </a:extLst>
          </p:cNvPr>
          <p:cNvSpPr txBox="1"/>
          <p:nvPr/>
        </p:nvSpPr>
        <p:spPr>
          <a:xfrm>
            <a:off x="9488011" y="6025657"/>
            <a:ext cx="1775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Lokale sponsorer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8FA63B8-58FF-C9A5-1110-C1820528D6C2}"/>
              </a:ext>
            </a:extLst>
          </p:cNvPr>
          <p:cNvSpPr txBox="1"/>
          <p:nvPr/>
        </p:nvSpPr>
        <p:spPr>
          <a:xfrm>
            <a:off x="640080" y="1147671"/>
            <a:ext cx="1091184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5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SMØRE-</a:t>
            </a:r>
          </a:p>
          <a:p>
            <a:pPr algn="ctr"/>
            <a:r>
              <a:rPr lang="nb-NO" sz="115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BODER</a:t>
            </a:r>
            <a:endParaRPr lang="nb-NO" sz="138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F567203B-1098-A171-6ABC-FE15B7EDD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5300" y="5364650"/>
            <a:ext cx="6121400" cy="0"/>
          </a:xfrm>
          <a:prstGeom prst="line">
            <a:avLst/>
          </a:prstGeom>
          <a:noFill/>
          <a:ln w="508000">
            <a:solidFill>
              <a:srgbClr val="DC202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>
              <a:solidFill>
                <a:srgbClr val="DC20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083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26F36AB6-1C8B-07EA-0EDB-A35A30D25456}"/>
              </a:ext>
            </a:extLst>
          </p:cNvPr>
          <p:cNvSpPr txBox="1"/>
          <p:nvPr/>
        </p:nvSpPr>
        <p:spPr>
          <a:xfrm>
            <a:off x="342902" y="442397"/>
            <a:ext cx="231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Arrangørens klubblogo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4D13F4F-1DB6-281F-E1EA-E0431DBDFF60}"/>
              </a:ext>
            </a:extLst>
          </p:cNvPr>
          <p:cNvSpPr txBox="1"/>
          <p:nvPr/>
        </p:nvSpPr>
        <p:spPr>
          <a:xfrm>
            <a:off x="9488011" y="6025657"/>
            <a:ext cx="1775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Lokale sponsorer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8FA63B8-58FF-C9A5-1110-C1820528D6C2}"/>
              </a:ext>
            </a:extLst>
          </p:cNvPr>
          <p:cNvSpPr txBox="1"/>
          <p:nvPr/>
        </p:nvSpPr>
        <p:spPr>
          <a:xfrm>
            <a:off x="776047" y="1241331"/>
            <a:ext cx="1098499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5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SMØRE-</a:t>
            </a:r>
          </a:p>
          <a:p>
            <a:pPr algn="ctr"/>
            <a:r>
              <a:rPr lang="nb-NO" sz="115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BODER</a:t>
            </a:r>
            <a:endParaRPr lang="nb-NO" sz="199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F567203B-1098-A171-6ABC-FE15B7EDD8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1422" y="5270974"/>
            <a:ext cx="6319166" cy="31722"/>
          </a:xfrm>
          <a:prstGeom prst="line">
            <a:avLst/>
          </a:prstGeom>
          <a:noFill/>
          <a:ln w="508000">
            <a:solidFill>
              <a:srgbClr val="DC202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>
              <a:solidFill>
                <a:srgbClr val="DC20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93452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688285" y="1851645"/>
            <a:ext cx="1081543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39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KIOSK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35624064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672039" y="1497904"/>
            <a:ext cx="1081543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5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SERVERING FUNKSJONÆR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12428527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688285" y="2321004"/>
            <a:ext cx="1081543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38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PARKERING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36881917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26F36AB6-1C8B-07EA-0EDB-A35A30D25456}"/>
              </a:ext>
            </a:extLst>
          </p:cNvPr>
          <p:cNvSpPr txBox="1"/>
          <p:nvPr/>
        </p:nvSpPr>
        <p:spPr>
          <a:xfrm>
            <a:off x="342902" y="442397"/>
            <a:ext cx="231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Arrangørens klubblogo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4D13F4F-1DB6-281F-E1EA-E0431DBDFF60}"/>
              </a:ext>
            </a:extLst>
          </p:cNvPr>
          <p:cNvSpPr txBox="1"/>
          <p:nvPr/>
        </p:nvSpPr>
        <p:spPr>
          <a:xfrm>
            <a:off x="9488011" y="6025657"/>
            <a:ext cx="1775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Lokale sponsorer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8FA63B8-58FF-C9A5-1110-C1820528D6C2}"/>
              </a:ext>
            </a:extLst>
          </p:cNvPr>
          <p:cNvSpPr txBox="1"/>
          <p:nvPr/>
        </p:nvSpPr>
        <p:spPr>
          <a:xfrm>
            <a:off x="640080" y="1729011"/>
            <a:ext cx="1091184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38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PARKERING</a:t>
            </a:r>
            <a:endParaRPr lang="nb-NO" sz="166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F567203B-1098-A171-6ABC-FE15B7EDD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5300" y="4633130"/>
            <a:ext cx="6121400" cy="0"/>
          </a:xfrm>
          <a:prstGeom prst="line">
            <a:avLst/>
          </a:prstGeom>
          <a:noFill/>
          <a:ln w="508000">
            <a:solidFill>
              <a:srgbClr val="DC202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>
              <a:solidFill>
                <a:srgbClr val="DC20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54212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26F36AB6-1C8B-07EA-0EDB-A35A30D25456}"/>
              </a:ext>
            </a:extLst>
          </p:cNvPr>
          <p:cNvSpPr txBox="1"/>
          <p:nvPr/>
        </p:nvSpPr>
        <p:spPr>
          <a:xfrm>
            <a:off x="342902" y="442397"/>
            <a:ext cx="231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Arrangørens klubblogo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4D13F4F-1DB6-281F-E1EA-E0431DBDFF60}"/>
              </a:ext>
            </a:extLst>
          </p:cNvPr>
          <p:cNvSpPr txBox="1"/>
          <p:nvPr/>
        </p:nvSpPr>
        <p:spPr>
          <a:xfrm>
            <a:off x="9488011" y="6025657"/>
            <a:ext cx="1775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Lokale sponsorer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8FA63B8-58FF-C9A5-1110-C1820528D6C2}"/>
              </a:ext>
            </a:extLst>
          </p:cNvPr>
          <p:cNvSpPr txBox="1"/>
          <p:nvPr/>
        </p:nvSpPr>
        <p:spPr>
          <a:xfrm>
            <a:off x="788239" y="1802163"/>
            <a:ext cx="1098499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38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PARKERING</a:t>
            </a:r>
            <a:endParaRPr lang="nb-NO" sz="199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F567203B-1098-A171-6ABC-FE15B7EDD8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36417" y="4622923"/>
            <a:ext cx="6319166" cy="31722"/>
          </a:xfrm>
          <a:prstGeom prst="line">
            <a:avLst/>
          </a:prstGeom>
          <a:noFill/>
          <a:ln w="508000">
            <a:solidFill>
              <a:srgbClr val="DC202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>
              <a:solidFill>
                <a:srgbClr val="DC20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768419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672039" y="1497904"/>
            <a:ext cx="1081543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38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PARKERING ARRANGØR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18237263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26F36AB6-1C8B-07EA-0EDB-A35A30D25456}"/>
              </a:ext>
            </a:extLst>
          </p:cNvPr>
          <p:cNvSpPr txBox="1"/>
          <p:nvPr/>
        </p:nvSpPr>
        <p:spPr>
          <a:xfrm>
            <a:off x="342902" y="442397"/>
            <a:ext cx="231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Arrangørens klubblogo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4D13F4F-1DB6-281F-E1EA-E0431DBDFF60}"/>
              </a:ext>
            </a:extLst>
          </p:cNvPr>
          <p:cNvSpPr txBox="1"/>
          <p:nvPr/>
        </p:nvSpPr>
        <p:spPr>
          <a:xfrm>
            <a:off x="9488011" y="6025657"/>
            <a:ext cx="1775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Lokale sponsorer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8FA63B8-58FF-C9A5-1110-C1820528D6C2}"/>
              </a:ext>
            </a:extLst>
          </p:cNvPr>
          <p:cNvSpPr txBox="1"/>
          <p:nvPr/>
        </p:nvSpPr>
        <p:spPr>
          <a:xfrm>
            <a:off x="640080" y="1147671"/>
            <a:ext cx="1091184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5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PARKERING ARRANGØR</a:t>
            </a:r>
            <a:endParaRPr lang="nb-NO" sz="138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F567203B-1098-A171-6ABC-FE15B7EDD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5300" y="5364650"/>
            <a:ext cx="6121400" cy="0"/>
          </a:xfrm>
          <a:prstGeom prst="line">
            <a:avLst/>
          </a:prstGeom>
          <a:noFill/>
          <a:ln w="508000">
            <a:solidFill>
              <a:srgbClr val="DC202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>
              <a:solidFill>
                <a:srgbClr val="DC20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5790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26F36AB6-1C8B-07EA-0EDB-A35A30D25456}"/>
              </a:ext>
            </a:extLst>
          </p:cNvPr>
          <p:cNvSpPr txBox="1"/>
          <p:nvPr/>
        </p:nvSpPr>
        <p:spPr>
          <a:xfrm>
            <a:off x="342902" y="442397"/>
            <a:ext cx="231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Arrangørens klubblogo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4D13F4F-1DB6-281F-E1EA-E0431DBDFF60}"/>
              </a:ext>
            </a:extLst>
          </p:cNvPr>
          <p:cNvSpPr txBox="1"/>
          <p:nvPr/>
        </p:nvSpPr>
        <p:spPr>
          <a:xfrm>
            <a:off x="9488011" y="6025657"/>
            <a:ext cx="1775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Lokale sponsorer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8FA63B8-58FF-C9A5-1110-C1820528D6C2}"/>
              </a:ext>
            </a:extLst>
          </p:cNvPr>
          <p:cNvSpPr txBox="1"/>
          <p:nvPr/>
        </p:nvSpPr>
        <p:spPr>
          <a:xfrm>
            <a:off x="776047" y="1241331"/>
            <a:ext cx="1098499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5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PARKERING ARRANGØR</a:t>
            </a:r>
            <a:endParaRPr lang="nb-NO" sz="199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F567203B-1098-A171-6ABC-FE15B7EDD8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1422" y="5270974"/>
            <a:ext cx="6319166" cy="31722"/>
          </a:xfrm>
          <a:prstGeom prst="line">
            <a:avLst/>
          </a:prstGeom>
          <a:noFill/>
          <a:ln w="508000">
            <a:solidFill>
              <a:srgbClr val="DC202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>
              <a:solidFill>
                <a:srgbClr val="DC20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5866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688285" y="1727533"/>
            <a:ext cx="1081543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nb-NO" sz="115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SERVICE OG SKIINDUSTRI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13136787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26F36AB6-1C8B-07EA-0EDB-A35A30D25456}"/>
              </a:ext>
            </a:extLst>
          </p:cNvPr>
          <p:cNvSpPr txBox="1"/>
          <p:nvPr/>
        </p:nvSpPr>
        <p:spPr>
          <a:xfrm>
            <a:off x="342902" y="442397"/>
            <a:ext cx="231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Arrangørens klubblogo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4D13F4F-1DB6-281F-E1EA-E0431DBDFF60}"/>
              </a:ext>
            </a:extLst>
          </p:cNvPr>
          <p:cNvSpPr txBox="1"/>
          <p:nvPr/>
        </p:nvSpPr>
        <p:spPr>
          <a:xfrm>
            <a:off x="9488011" y="6025657"/>
            <a:ext cx="1775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Lokale sponsorer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8FA63B8-58FF-C9A5-1110-C1820528D6C2}"/>
              </a:ext>
            </a:extLst>
          </p:cNvPr>
          <p:cNvSpPr txBox="1"/>
          <p:nvPr/>
        </p:nvSpPr>
        <p:spPr>
          <a:xfrm>
            <a:off x="640080" y="1436403"/>
            <a:ext cx="1091184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66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STADION</a:t>
            </a: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F567203B-1098-A171-6ABC-FE15B7EDD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5300" y="4633130"/>
            <a:ext cx="6121400" cy="0"/>
          </a:xfrm>
          <a:prstGeom prst="line">
            <a:avLst/>
          </a:prstGeom>
          <a:noFill/>
          <a:ln w="508000">
            <a:solidFill>
              <a:srgbClr val="DC202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>
              <a:solidFill>
                <a:srgbClr val="DC20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34452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26F36AB6-1C8B-07EA-0EDB-A35A30D25456}"/>
              </a:ext>
            </a:extLst>
          </p:cNvPr>
          <p:cNvSpPr txBox="1"/>
          <p:nvPr/>
        </p:nvSpPr>
        <p:spPr>
          <a:xfrm>
            <a:off x="342902" y="442397"/>
            <a:ext cx="231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Arrangørens klubblogo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4D13F4F-1DB6-281F-E1EA-E0431DBDFF60}"/>
              </a:ext>
            </a:extLst>
          </p:cNvPr>
          <p:cNvSpPr txBox="1"/>
          <p:nvPr/>
        </p:nvSpPr>
        <p:spPr>
          <a:xfrm>
            <a:off x="9488011" y="6025657"/>
            <a:ext cx="1775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Lokale sponsorer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8FA63B8-58FF-C9A5-1110-C1820528D6C2}"/>
              </a:ext>
            </a:extLst>
          </p:cNvPr>
          <p:cNvSpPr txBox="1"/>
          <p:nvPr/>
        </p:nvSpPr>
        <p:spPr>
          <a:xfrm>
            <a:off x="788239" y="1570515"/>
            <a:ext cx="1098499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66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STADION</a:t>
            </a:r>
            <a:endParaRPr lang="nb-NO" sz="199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F567203B-1098-A171-6ABC-FE15B7EDD8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36417" y="4622923"/>
            <a:ext cx="6319166" cy="31722"/>
          </a:xfrm>
          <a:prstGeom prst="line">
            <a:avLst/>
          </a:prstGeom>
          <a:noFill/>
          <a:ln w="508000">
            <a:solidFill>
              <a:srgbClr val="DC202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>
              <a:solidFill>
                <a:srgbClr val="DC20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23387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688285" y="1851645"/>
            <a:ext cx="10815430" cy="3770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39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START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419753618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26F36AB6-1C8B-07EA-0EDB-A35A30D25456}"/>
              </a:ext>
            </a:extLst>
          </p:cNvPr>
          <p:cNvSpPr txBox="1"/>
          <p:nvPr/>
        </p:nvSpPr>
        <p:spPr>
          <a:xfrm>
            <a:off x="342902" y="442397"/>
            <a:ext cx="231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Arrangørens klubblogo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4D13F4F-1DB6-281F-E1EA-E0431DBDFF60}"/>
              </a:ext>
            </a:extLst>
          </p:cNvPr>
          <p:cNvSpPr txBox="1"/>
          <p:nvPr/>
        </p:nvSpPr>
        <p:spPr>
          <a:xfrm>
            <a:off x="9488011" y="6025657"/>
            <a:ext cx="1775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Lokale sponsorer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8FA63B8-58FF-C9A5-1110-C1820528D6C2}"/>
              </a:ext>
            </a:extLst>
          </p:cNvPr>
          <p:cNvSpPr txBox="1"/>
          <p:nvPr/>
        </p:nvSpPr>
        <p:spPr>
          <a:xfrm>
            <a:off x="640080" y="1436403"/>
            <a:ext cx="1091184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66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START</a:t>
            </a: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F567203B-1098-A171-6ABC-FE15B7EDD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5300" y="4633130"/>
            <a:ext cx="6121400" cy="0"/>
          </a:xfrm>
          <a:prstGeom prst="line">
            <a:avLst/>
          </a:prstGeom>
          <a:noFill/>
          <a:ln w="508000">
            <a:solidFill>
              <a:srgbClr val="DC202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>
              <a:solidFill>
                <a:srgbClr val="DC20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5726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26F36AB6-1C8B-07EA-0EDB-A35A30D25456}"/>
              </a:ext>
            </a:extLst>
          </p:cNvPr>
          <p:cNvSpPr txBox="1"/>
          <p:nvPr/>
        </p:nvSpPr>
        <p:spPr>
          <a:xfrm>
            <a:off x="342902" y="442397"/>
            <a:ext cx="231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Arrangørens klubblogo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4D13F4F-1DB6-281F-E1EA-E0431DBDFF60}"/>
              </a:ext>
            </a:extLst>
          </p:cNvPr>
          <p:cNvSpPr txBox="1"/>
          <p:nvPr/>
        </p:nvSpPr>
        <p:spPr>
          <a:xfrm>
            <a:off x="9488011" y="6025657"/>
            <a:ext cx="1775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Lokale sponsorer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8FA63B8-58FF-C9A5-1110-C1820528D6C2}"/>
              </a:ext>
            </a:extLst>
          </p:cNvPr>
          <p:cNvSpPr txBox="1"/>
          <p:nvPr/>
        </p:nvSpPr>
        <p:spPr>
          <a:xfrm>
            <a:off x="788239" y="1570515"/>
            <a:ext cx="1098499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66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START</a:t>
            </a:r>
            <a:endParaRPr lang="nb-NO" sz="199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F567203B-1098-A171-6ABC-FE15B7EDD8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36417" y="4622923"/>
            <a:ext cx="6319166" cy="31722"/>
          </a:xfrm>
          <a:prstGeom prst="line">
            <a:avLst/>
          </a:prstGeom>
          <a:noFill/>
          <a:ln w="508000">
            <a:solidFill>
              <a:srgbClr val="DC202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>
              <a:solidFill>
                <a:srgbClr val="DC20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6597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704531" y="1505863"/>
            <a:ext cx="10815430" cy="45089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87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MÅL</a:t>
            </a:r>
            <a:endParaRPr lang="nb-NO" sz="239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206700911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26F36AB6-1C8B-07EA-0EDB-A35A30D25456}"/>
              </a:ext>
            </a:extLst>
          </p:cNvPr>
          <p:cNvSpPr txBox="1"/>
          <p:nvPr/>
        </p:nvSpPr>
        <p:spPr>
          <a:xfrm>
            <a:off x="342902" y="442397"/>
            <a:ext cx="231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Arrangørens klubblogo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4D13F4F-1DB6-281F-E1EA-E0431DBDFF60}"/>
              </a:ext>
            </a:extLst>
          </p:cNvPr>
          <p:cNvSpPr txBox="1"/>
          <p:nvPr/>
        </p:nvSpPr>
        <p:spPr>
          <a:xfrm>
            <a:off x="9488011" y="6025657"/>
            <a:ext cx="1775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Lokale sponsorer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8FA63B8-58FF-C9A5-1110-C1820528D6C2}"/>
              </a:ext>
            </a:extLst>
          </p:cNvPr>
          <p:cNvSpPr txBox="1"/>
          <p:nvPr/>
        </p:nvSpPr>
        <p:spPr>
          <a:xfrm>
            <a:off x="640080" y="1204755"/>
            <a:ext cx="1091184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99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MÅL</a:t>
            </a:r>
            <a:endParaRPr lang="nb-NO" sz="166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F567203B-1098-A171-6ABC-FE15B7EDD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5300" y="4633130"/>
            <a:ext cx="6121400" cy="0"/>
          </a:xfrm>
          <a:prstGeom prst="line">
            <a:avLst/>
          </a:prstGeom>
          <a:noFill/>
          <a:ln w="508000">
            <a:solidFill>
              <a:srgbClr val="DC202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>
              <a:solidFill>
                <a:srgbClr val="DC20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85262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26F36AB6-1C8B-07EA-0EDB-A35A30D25456}"/>
              </a:ext>
            </a:extLst>
          </p:cNvPr>
          <p:cNvSpPr txBox="1"/>
          <p:nvPr/>
        </p:nvSpPr>
        <p:spPr>
          <a:xfrm>
            <a:off x="342902" y="442397"/>
            <a:ext cx="231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Arrangørens klubblogo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4D13F4F-1DB6-281F-E1EA-E0431DBDFF60}"/>
              </a:ext>
            </a:extLst>
          </p:cNvPr>
          <p:cNvSpPr txBox="1"/>
          <p:nvPr/>
        </p:nvSpPr>
        <p:spPr>
          <a:xfrm>
            <a:off x="9488011" y="6025657"/>
            <a:ext cx="1775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Lokale sponsorer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8FA63B8-58FF-C9A5-1110-C1820528D6C2}"/>
              </a:ext>
            </a:extLst>
          </p:cNvPr>
          <p:cNvSpPr txBox="1"/>
          <p:nvPr/>
        </p:nvSpPr>
        <p:spPr>
          <a:xfrm>
            <a:off x="788239" y="1241331"/>
            <a:ext cx="10984992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99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MÅ</a:t>
            </a:r>
            <a:r>
              <a:rPr lang="nb-NO" sz="166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L</a:t>
            </a:r>
            <a:endParaRPr lang="nb-NO" sz="199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F567203B-1098-A171-6ABC-FE15B7EDD8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36417" y="4622923"/>
            <a:ext cx="6319166" cy="31722"/>
          </a:xfrm>
          <a:prstGeom prst="line">
            <a:avLst/>
          </a:prstGeom>
          <a:noFill/>
          <a:ln w="508000">
            <a:solidFill>
              <a:srgbClr val="DC202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>
              <a:solidFill>
                <a:srgbClr val="DC20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90927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688285" y="1851645"/>
            <a:ext cx="108154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66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RUNDING</a:t>
            </a:r>
            <a:endParaRPr lang="nb-NO" sz="239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35136017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26F36AB6-1C8B-07EA-0EDB-A35A30D25456}"/>
              </a:ext>
            </a:extLst>
          </p:cNvPr>
          <p:cNvSpPr txBox="1"/>
          <p:nvPr/>
        </p:nvSpPr>
        <p:spPr>
          <a:xfrm>
            <a:off x="342902" y="442397"/>
            <a:ext cx="231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Arrangørens klubblogo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4D13F4F-1DB6-281F-E1EA-E0431DBDFF60}"/>
              </a:ext>
            </a:extLst>
          </p:cNvPr>
          <p:cNvSpPr txBox="1"/>
          <p:nvPr/>
        </p:nvSpPr>
        <p:spPr>
          <a:xfrm>
            <a:off x="9488011" y="6025657"/>
            <a:ext cx="1775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Lokale sponsorer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8FA63B8-58FF-C9A5-1110-C1820528D6C2}"/>
              </a:ext>
            </a:extLst>
          </p:cNvPr>
          <p:cNvSpPr txBox="1"/>
          <p:nvPr/>
        </p:nvSpPr>
        <p:spPr>
          <a:xfrm>
            <a:off x="640080" y="1436403"/>
            <a:ext cx="1091184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66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RUNDING</a:t>
            </a: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F567203B-1098-A171-6ABC-FE15B7EDD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5300" y="4633130"/>
            <a:ext cx="6121400" cy="0"/>
          </a:xfrm>
          <a:prstGeom prst="line">
            <a:avLst/>
          </a:prstGeom>
          <a:noFill/>
          <a:ln w="508000">
            <a:solidFill>
              <a:srgbClr val="DC202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>
              <a:solidFill>
                <a:srgbClr val="DC20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84695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  <p:sp>
        <p:nvSpPr>
          <p:cNvPr id="5" name="Oval 7">
            <a:extLst>
              <a:ext uri="{FF2B5EF4-FFF2-40B4-BE49-F238E27FC236}">
                <a16:creationId xmlns:a16="http://schemas.microsoft.com/office/drawing/2014/main" id="{2CEF46A3-1350-20E1-16F5-E6DBBF86E5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51936" y="584993"/>
            <a:ext cx="5761038" cy="5688013"/>
          </a:xfrm>
          <a:prstGeom prst="ellipse">
            <a:avLst/>
          </a:prstGeom>
          <a:solidFill>
            <a:srgbClr val="FF0000"/>
          </a:solidFill>
          <a:ln w="1270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800">
              <a:latin typeface="Arial" panose="020B0604020202020204" pitchFamily="34" charset="0"/>
            </a:endParaRPr>
          </a:p>
        </p:txBody>
      </p:sp>
      <p:sp>
        <p:nvSpPr>
          <p:cNvPr id="6" name="Rectangle 8">
            <a:extLst>
              <a:ext uri="{FF2B5EF4-FFF2-40B4-BE49-F238E27FC236}">
                <a16:creationId xmlns:a16="http://schemas.microsoft.com/office/drawing/2014/main" id="{94583DAF-64C7-BF4B-C53D-CC5AD00D9A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83736" y="2961481"/>
            <a:ext cx="4968875" cy="863600"/>
          </a:xfrm>
          <a:prstGeom prst="rect">
            <a:avLst/>
          </a:prstGeom>
          <a:solidFill>
            <a:srgbClr val="FF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sv-SE" altLang="sv-SE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57529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26F36AB6-1C8B-07EA-0EDB-A35A30D25456}"/>
              </a:ext>
            </a:extLst>
          </p:cNvPr>
          <p:cNvSpPr txBox="1"/>
          <p:nvPr/>
        </p:nvSpPr>
        <p:spPr>
          <a:xfrm>
            <a:off x="342902" y="442397"/>
            <a:ext cx="231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Arrangørens klubblogo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4D13F4F-1DB6-281F-E1EA-E0431DBDFF60}"/>
              </a:ext>
            </a:extLst>
          </p:cNvPr>
          <p:cNvSpPr txBox="1"/>
          <p:nvPr/>
        </p:nvSpPr>
        <p:spPr>
          <a:xfrm>
            <a:off x="9488011" y="6025657"/>
            <a:ext cx="1775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Lokale sponsorer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8FA63B8-58FF-C9A5-1110-C1820528D6C2}"/>
              </a:ext>
            </a:extLst>
          </p:cNvPr>
          <p:cNvSpPr txBox="1"/>
          <p:nvPr/>
        </p:nvSpPr>
        <p:spPr>
          <a:xfrm>
            <a:off x="788239" y="1570515"/>
            <a:ext cx="1098499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66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RUNDING</a:t>
            </a:r>
            <a:endParaRPr lang="nb-NO" sz="199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F567203B-1098-A171-6ABC-FE15B7EDD8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36417" y="4622923"/>
            <a:ext cx="6319166" cy="31722"/>
          </a:xfrm>
          <a:prstGeom prst="line">
            <a:avLst/>
          </a:prstGeom>
          <a:noFill/>
          <a:ln w="508000">
            <a:solidFill>
              <a:srgbClr val="DC202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>
              <a:solidFill>
                <a:srgbClr val="DC20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59298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672039" y="1497904"/>
            <a:ext cx="1081543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5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TV-</a:t>
            </a:r>
          </a:p>
          <a:p>
            <a:pPr algn="ctr"/>
            <a:r>
              <a:rPr lang="nb-NO" sz="115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PRODUKSJON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28051746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688285" y="1851645"/>
            <a:ext cx="108154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66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SPEAKER</a:t>
            </a:r>
            <a:endParaRPr lang="nb-NO" sz="239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26522063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688285" y="1851645"/>
            <a:ext cx="108154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66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TIDTAKER</a:t>
            </a:r>
            <a:endParaRPr lang="nb-NO" sz="239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1587469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688285" y="1851645"/>
            <a:ext cx="1081543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99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JURY</a:t>
            </a:r>
            <a:endParaRPr lang="nb-NO" sz="287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133747716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688285" y="1851645"/>
            <a:ext cx="1081543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99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NSF</a:t>
            </a:r>
            <a:endParaRPr lang="nb-NO" sz="287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342024835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704531" y="874676"/>
            <a:ext cx="1081543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66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KUN LEDERE</a:t>
            </a:r>
            <a:endParaRPr lang="nb-NO" sz="239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142953440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704531" y="874676"/>
            <a:ext cx="10815430" cy="52014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66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KUN LØPERE</a:t>
            </a:r>
            <a:endParaRPr lang="nb-NO" sz="239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114934660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20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107123" y="744275"/>
            <a:ext cx="1081543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500" b="1" dirty="0">
                <a:solidFill>
                  <a:schemeClr val="bg1"/>
                </a:solidFill>
                <a:latin typeface="Skiforbundet Sans" pitchFamily="2" charset="77"/>
                <a:cs typeface="Arial" panose="020B0604020202020204" pitchFamily="34" charset="0"/>
              </a:rPr>
              <a:t>TEKNIKK </a:t>
            </a:r>
          </a:p>
          <a:p>
            <a:pPr algn="ctr"/>
            <a:r>
              <a:rPr lang="nb-NO" sz="11500" b="1" dirty="0">
                <a:solidFill>
                  <a:schemeClr val="bg1"/>
                </a:solidFill>
                <a:latin typeface="Skiforbundet Sans" pitchFamily="2" charset="77"/>
                <a:cs typeface="Arial" panose="020B0604020202020204" pitchFamily="34" charset="0"/>
              </a:rPr>
              <a:t>SONE </a:t>
            </a:r>
          </a:p>
          <a:p>
            <a:pPr algn="ctr"/>
            <a:r>
              <a:rPr lang="nb-NO" sz="11500" b="1" dirty="0">
                <a:solidFill>
                  <a:schemeClr val="bg1"/>
                </a:solidFill>
                <a:latin typeface="Skiforbundet Sans" pitchFamily="2" charset="77"/>
                <a:cs typeface="Arial" panose="020B0604020202020204" pitchFamily="34" charset="0"/>
              </a:rPr>
              <a:t>START</a:t>
            </a:r>
            <a:endParaRPr lang="nb-NO" sz="16600" b="1" dirty="0">
              <a:solidFill>
                <a:schemeClr val="bg1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  <p:pic>
        <p:nvPicPr>
          <p:cNvPr id="6" name="Bilde 5" descr="Et bilde som inneholder Font, symbol, Grafikk, logo&#10;&#10;Automatisk generert beskrivelse">
            <a:extLst>
              <a:ext uri="{FF2B5EF4-FFF2-40B4-BE49-F238E27FC236}">
                <a16:creationId xmlns:a16="http://schemas.microsoft.com/office/drawing/2014/main" id="{EB986825-FD87-D897-4F2F-B1A782EE8B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5086" y="505344"/>
            <a:ext cx="2683430" cy="924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73686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EE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1536192" y="874676"/>
            <a:ext cx="7034784" cy="5605595"/>
          </a:xfrm>
          <a:prstGeom prst="rect">
            <a:avLst/>
          </a:prstGeom>
          <a:solidFill>
            <a:srgbClr val="3EE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sz="11500" b="1" dirty="0">
                <a:latin typeface="Skiforbundet Sans" pitchFamily="2" charset="77"/>
                <a:cs typeface="Arial" panose="020B0604020202020204" pitchFamily="34" charset="0"/>
              </a:rPr>
              <a:t>TEKNIKK </a:t>
            </a:r>
          </a:p>
          <a:p>
            <a:pPr algn="ctr"/>
            <a:r>
              <a:rPr lang="nb-NO" sz="11500" b="1" dirty="0">
                <a:latin typeface="Skiforbundet Sans" pitchFamily="2" charset="77"/>
                <a:cs typeface="Arial" panose="020B0604020202020204" pitchFamily="34" charset="0"/>
              </a:rPr>
              <a:t>SONE </a:t>
            </a:r>
          </a:p>
          <a:p>
            <a:pPr algn="ctr"/>
            <a:r>
              <a:rPr lang="nb-NO" sz="11500" b="1" dirty="0">
                <a:latin typeface="Skiforbundet Sans" pitchFamily="2" charset="77"/>
                <a:cs typeface="Arial" panose="020B0604020202020204" pitchFamily="34" charset="0"/>
              </a:rPr>
              <a:t>SLUTT</a:t>
            </a:r>
            <a:endParaRPr lang="nb-NO" sz="16600" b="1" dirty="0"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2977190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  <p:pic>
        <p:nvPicPr>
          <p:cNvPr id="3" name="Picture 6" descr="259">
            <a:extLst>
              <a:ext uri="{FF2B5EF4-FFF2-40B4-BE49-F238E27FC236}">
                <a16:creationId xmlns:a16="http://schemas.microsoft.com/office/drawing/2014/main" id="{B75CDDEC-02DB-BE19-0DF6-F33EB833A7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7757" y="530225"/>
            <a:ext cx="5905500" cy="5797550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7216039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EE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1536192" y="874676"/>
            <a:ext cx="7034784" cy="5605595"/>
          </a:xfrm>
          <a:prstGeom prst="rect">
            <a:avLst/>
          </a:prstGeom>
          <a:solidFill>
            <a:srgbClr val="3EE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sz="11500" b="1" dirty="0">
                <a:latin typeface="Skiforbundet Sans" pitchFamily="2" charset="77"/>
                <a:cs typeface="Arial" panose="020B0604020202020204" pitchFamily="34" charset="0"/>
              </a:rPr>
              <a:t>COACH </a:t>
            </a:r>
          </a:p>
          <a:p>
            <a:pPr algn="ctr"/>
            <a:r>
              <a:rPr lang="nb-NO" sz="11500" b="1" dirty="0">
                <a:latin typeface="Skiforbundet Sans" pitchFamily="2" charset="77"/>
                <a:cs typeface="Arial" panose="020B0604020202020204" pitchFamily="34" charset="0"/>
              </a:rPr>
              <a:t>SONE </a:t>
            </a:r>
          </a:p>
          <a:p>
            <a:pPr algn="ctr"/>
            <a:r>
              <a:rPr lang="nb-NO" sz="11500" b="1" dirty="0">
                <a:latin typeface="Skiforbundet Sans" pitchFamily="2" charset="77"/>
                <a:cs typeface="Arial" panose="020B0604020202020204" pitchFamily="34" charset="0"/>
              </a:rPr>
              <a:t>START</a:t>
            </a:r>
            <a:endParaRPr lang="nb-NO" sz="16600" b="1" dirty="0"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182725678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20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107123" y="744275"/>
            <a:ext cx="10815430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500" b="1" dirty="0">
                <a:solidFill>
                  <a:schemeClr val="bg1"/>
                </a:solidFill>
                <a:latin typeface="Skiforbundet Sans" pitchFamily="2" charset="77"/>
                <a:cs typeface="Arial" panose="020B0604020202020204" pitchFamily="34" charset="0"/>
              </a:rPr>
              <a:t>COACH </a:t>
            </a:r>
          </a:p>
          <a:p>
            <a:pPr algn="ctr"/>
            <a:r>
              <a:rPr lang="nb-NO" sz="11500" b="1" dirty="0">
                <a:solidFill>
                  <a:schemeClr val="bg1"/>
                </a:solidFill>
                <a:latin typeface="Skiforbundet Sans" pitchFamily="2" charset="77"/>
                <a:cs typeface="Arial" panose="020B0604020202020204" pitchFamily="34" charset="0"/>
              </a:rPr>
              <a:t>SONE </a:t>
            </a:r>
          </a:p>
          <a:p>
            <a:pPr algn="ctr"/>
            <a:r>
              <a:rPr lang="nb-NO" sz="11500" b="1" dirty="0">
                <a:solidFill>
                  <a:schemeClr val="bg1"/>
                </a:solidFill>
                <a:latin typeface="Skiforbundet Sans" pitchFamily="2" charset="77"/>
                <a:cs typeface="Arial" panose="020B0604020202020204" pitchFamily="34" charset="0"/>
              </a:rPr>
              <a:t>SLUTT</a:t>
            </a:r>
            <a:endParaRPr lang="nb-NO" sz="16600" b="1" dirty="0">
              <a:solidFill>
                <a:schemeClr val="bg1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  <p:pic>
        <p:nvPicPr>
          <p:cNvPr id="6" name="Bilde 5" descr="Et bilde som inneholder Font, symbol, Grafikk, logo&#10;&#10;Automatisk generert beskrivelse">
            <a:extLst>
              <a:ext uri="{FF2B5EF4-FFF2-40B4-BE49-F238E27FC236}">
                <a16:creationId xmlns:a16="http://schemas.microsoft.com/office/drawing/2014/main" id="{EB986825-FD87-D897-4F2F-B1A782EE8B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5086" y="505344"/>
            <a:ext cx="2683430" cy="924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0750136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202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-173293" y="797977"/>
            <a:ext cx="10768141" cy="54014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500" b="1" dirty="0">
                <a:solidFill>
                  <a:schemeClr val="bg1"/>
                </a:solidFill>
                <a:latin typeface="Skiforbundet Sans" pitchFamily="2" charset="77"/>
                <a:cs typeface="Arial" panose="020B0604020202020204" pitchFamily="34" charset="0"/>
              </a:rPr>
              <a:t>NO COACH </a:t>
            </a:r>
          </a:p>
          <a:p>
            <a:pPr algn="ctr"/>
            <a:r>
              <a:rPr lang="nb-NO" sz="11500" b="1" dirty="0">
                <a:solidFill>
                  <a:schemeClr val="bg1"/>
                </a:solidFill>
                <a:latin typeface="Skiforbundet Sans" pitchFamily="2" charset="77"/>
                <a:cs typeface="Arial" panose="020B0604020202020204" pitchFamily="34" charset="0"/>
              </a:rPr>
              <a:t>SONE </a:t>
            </a:r>
          </a:p>
          <a:p>
            <a:pPr algn="ctr"/>
            <a:r>
              <a:rPr lang="nb-NO" sz="11500" b="1" dirty="0">
                <a:solidFill>
                  <a:schemeClr val="bg1"/>
                </a:solidFill>
                <a:latin typeface="Skiforbundet Sans" pitchFamily="2" charset="77"/>
                <a:cs typeface="Arial" panose="020B0604020202020204" pitchFamily="34" charset="0"/>
              </a:rPr>
              <a:t>START</a:t>
            </a:r>
            <a:endParaRPr lang="nb-NO" sz="16600" b="1" dirty="0">
              <a:solidFill>
                <a:schemeClr val="bg1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  <p:pic>
        <p:nvPicPr>
          <p:cNvPr id="6" name="Bilde 5" descr="Et bilde som inneholder Font, symbol, Grafikk, logo&#10;&#10;Automatisk generert beskrivelse">
            <a:extLst>
              <a:ext uri="{FF2B5EF4-FFF2-40B4-BE49-F238E27FC236}">
                <a16:creationId xmlns:a16="http://schemas.microsoft.com/office/drawing/2014/main" id="{EB986825-FD87-D897-4F2F-B1A782EE8B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5086" y="505344"/>
            <a:ext cx="2683430" cy="924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10428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EE6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926592" y="874676"/>
            <a:ext cx="7644384" cy="5401479"/>
          </a:xfrm>
          <a:prstGeom prst="rect">
            <a:avLst/>
          </a:prstGeom>
          <a:solidFill>
            <a:srgbClr val="3EE6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nb-NO" sz="11500" b="1" dirty="0">
                <a:latin typeface="Skiforbundet Sans" pitchFamily="2" charset="77"/>
                <a:cs typeface="Arial" panose="020B0604020202020204" pitchFamily="34" charset="0"/>
              </a:rPr>
              <a:t>NO COACH </a:t>
            </a:r>
          </a:p>
          <a:p>
            <a:pPr algn="ctr"/>
            <a:r>
              <a:rPr lang="nb-NO" sz="11500" b="1" dirty="0">
                <a:latin typeface="Skiforbundet Sans" pitchFamily="2" charset="77"/>
                <a:cs typeface="Arial" panose="020B0604020202020204" pitchFamily="34" charset="0"/>
              </a:rPr>
              <a:t>SONE </a:t>
            </a:r>
          </a:p>
          <a:p>
            <a:pPr algn="ctr"/>
            <a:r>
              <a:rPr lang="nb-NO" sz="11500" b="1" dirty="0">
                <a:latin typeface="Skiforbundet Sans" pitchFamily="2" charset="77"/>
                <a:cs typeface="Arial" panose="020B0604020202020204" pitchFamily="34" charset="0"/>
              </a:rPr>
              <a:t>SLUTT</a:t>
            </a:r>
            <a:endParaRPr lang="nb-NO" sz="16600" b="1" dirty="0"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328583410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688285" y="1259175"/>
            <a:ext cx="1081543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38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BRIKKE KONTROLL</a:t>
            </a:r>
            <a:endParaRPr lang="nb-NO" sz="199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73381461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26F36AB6-1C8B-07EA-0EDB-A35A30D25456}"/>
              </a:ext>
            </a:extLst>
          </p:cNvPr>
          <p:cNvSpPr txBox="1"/>
          <p:nvPr/>
        </p:nvSpPr>
        <p:spPr>
          <a:xfrm>
            <a:off x="342902" y="442397"/>
            <a:ext cx="231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Arrangørens klubblogo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4D13F4F-1DB6-281F-E1EA-E0431DBDFF60}"/>
              </a:ext>
            </a:extLst>
          </p:cNvPr>
          <p:cNvSpPr txBox="1"/>
          <p:nvPr/>
        </p:nvSpPr>
        <p:spPr>
          <a:xfrm>
            <a:off x="9488011" y="6025657"/>
            <a:ext cx="1775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Lokale sponsorer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8FA63B8-58FF-C9A5-1110-C1820528D6C2}"/>
              </a:ext>
            </a:extLst>
          </p:cNvPr>
          <p:cNvSpPr txBox="1"/>
          <p:nvPr/>
        </p:nvSpPr>
        <p:spPr>
          <a:xfrm>
            <a:off x="640080" y="1147671"/>
            <a:ext cx="1091184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5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BRIKKE</a:t>
            </a:r>
          </a:p>
          <a:p>
            <a:pPr algn="ctr"/>
            <a:r>
              <a:rPr lang="nb-NO" sz="115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KONTROLL</a:t>
            </a:r>
            <a:endParaRPr lang="nb-NO" sz="138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F567203B-1098-A171-6ABC-FE15B7EDD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5300" y="5364650"/>
            <a:ext cx="6121400" cy="0"/>
          </a:xfrm>
          <a:prstGeom prst="line">
            <a:avLst/>
          </a:prstGeom>
          <a:noFill/>
          <a:ln w="508000">
            <a:solidFill>
              <a:srgbClr val="DC202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>
              <a:solidFill>
                <a:srgbClr val="DC20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07074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26F36AB6-1C8B-07EA-0EDB-A35A30D25456}"/>
              </a:ext>
            </a:extLst>
          </p:cNvPr>
          <p:cNvSpPr txBox="1"/>
          <p:nvPr/>
        </p:nvSpPr>
        <p:spPr>
          <a:xfrm>
            <a:off x="342902" y="442397"/>
            <a:ext cx="231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Arrangørens klubblogo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4D13F4F-1DB6-281F-E1EA-E0431DBDFF60}"/>
              </a:ext>
            </a:extLst>
          </p:cNvPr>
          <p:cNvSpPr txBox="1"/>
          <p:nvPr/>
        </p:nvSpPr>
        <p:spPr>
          <a:xfrm>
            <a:off x="9488011" y="6025657"/>
            <a:ext cx="1775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Lokale sponsorer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8FA63B8-58FF-C9A5-1110-C1820528D6C2}"/>
              </a:ext>
            </a:extLst>
          </p:cNvPr>
          <p:cNvSpPr txBox="1"/>
          <p:nvPr/>
        </p:nvSpPr>
        <p:spPr>
          <a:xfrm>
            <a:off x="776047" y="1241331"/>
            <a:ext cx="1098499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5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BRIKKE</a:t>
            </a:r>
          </a:p>
          <a:p>
            <a:pPr algn="ctr"/>
            <a:r>
              <a:rPr lang="nb-NO" sz="115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KONTROLL</a:t>
            </a:r>
            <a:endParaRPr lang="nb-NO" sz="199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F567203B-1098-A171-6ABC-FE15B7EDD8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1422" y="5270974"/>
            <a:ext cx="6319166" cy="31722"/>
          </a:xfrm>
          <a:prstGeom prst="line">
            <a:avLst/>
          </a:prstGeom>
          <a:noFill/>
          <a:ln w="508000">
            <a:solidFill>
              <a:srgbClr val="DC202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>
              <a:solidFill>
                <a:srgbClr val="DC20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376050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688285" y="1851645"/>
            <a:ext cx="1081543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66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PUBLIKUM</a:t>
            </a:r>
            <a:endParaRPr lang="nb-NO" sz="239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149401632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26F36AB6-1C8B-07EA-0EDB-A35A30D25456}"/>
              </a:ext>
            </a:extLst>
          </p:cNvPr>
          <p:cNvSpPr txBox="1"/>
          <p:nvPr/>
        </p:nvSpPr>
        <p:spPr>
          <a:xfrm>
            <a:off x="342902" y="442397"/>
            <a:ext cx="231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Arrangørens klubblogo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4D13F4F-1DB6-281F-E1EA-E0431DBDFF60}"/>
              </a:ext>
            </a:extLst>
          </p:cNvPr>
          <p:cNvSpPr txBox="1"/>
          <p:nvPr/>
        </p:nvSpPr>
        <p:spPr>
          <a:xfrm>
            <a:off x="9488011" y="6025657"/>
            <a:ext cx="1775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Lokale sponsorer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8FA63B8-58FF-C9A5-1110-C1820528D6C2}"/>
              </a:ext>
            </a:extLst>
          </p:cNvPr>
          <p:cNvSpPr txBox="1"/>
          <p:nvPr/>
        </p:nvSpPr>
        <p:spPr>
          <a:xfrm>
            <a:off x="640080" y="1436403"/>
            <a:ext cx="1091184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66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PUBLIKUM</a:t>
            </a: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F567203B-1098-A171-6ABC-FE15B7EDD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5300" y="4633130"/>
            <a:ext cx="6121400" cy="0"/>
          </a:xfrm>
          <a:prstGeom prst="line">
            <a:avLst/>
          </a:prstGeom>
          <a:noFill/>
          <a:ln w="508000">
            <a:solidFill>
              <a:srgbClr val="DC202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>
              <a:solidFill>
                <a:srgbClr val="DC20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558852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26F36AB6-1C8B-07EA-0EDB-A35A30D25456}"/>
              </a:ext>
            </a:extLst>
          </p:cNvPr>
          <p:cNvSpPr txBox="1"/>
          <p:nvPr/>
        </p:nvSpPr>
        <p:spPr>
          <a:xfrm>
            <a:off x="342902" y="442397"/>
            <a:ext cx="231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Arrangørens klubblogo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4D13F4F-1DB6-281F-E1EA-E0431DBDFF60}"/>
              </a:ext>
            </a:extLst>
          </p:cNvPr>
          <p:cNvSpPr txBox="1"/>
          <p:nvPr/>
        </p:nvSpPr>
        <p:spPr>
          <a:xfrm>
            <a:off x="9488011" y="6025657"/>
            <a:ext cx="1775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Lokale sponsorer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8FA63B8-58FF-C9A5-1110-C1820528D6C2}"/>
              </a:ext>
            </a:extLst>
          </p:cNvPr>
          <p:cNvSpPr txBox="1"/>
          <p:nvPr/>
        </p:nvSpPr>
        <p:spPr>
          <a:xfrm>
            <a:off x="788239" y="1570515"/>
            <a:ext cx="10984992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66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PUBLIKUM</a:t>
            </a:r>
            <a:endParaRPr lang="nb-NO" sz="199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F567203B-1098-A171-6ABC-FE15B7EDD8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36417" y="4622923"/>
            <a:ext cx="6319166" cy="31722"/>
          </a:xfrm>
          <a:prstGeom prst="line">
            <a:avLst/>
          </a:prstGeom>
          <a:noFill/>
          <a:ln w="508000">
            <a:solidFill>
              <a:srgbClr val="DC202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>
              <a:solidFill>
                <a:srgbClr val="DC20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770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  <p:pic>
        <p:nvPicPr>
          <p:cNvPr id="5" name="Picture 6" descr="101">
            <a:extLst>
              <a:ext uri="{FF2B5EF4-FFF2-40B4-BE49-F238E27FC236}">
                <a16:creationId xmlns:a16="http://schemas.microsoft.com/office/drawing/2014/main" id="{11B8032E-2B29-8D4D-6BD6-D52F74AA12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9564" y="384935"/>
            <a:ext cx="5257800" cy="4587875"/>
          </a:xfrm>
          <a:prstGeom prst="triangl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kstSylinder 5">
            <a:extLst>
              <a:ext uri="{FF2B5EF4-FFF2-40B4-BE49-F238E27FC236}">
                <a16:creationId xmlns:a16="http://schemas.microsoft.com/office/drawing/2014/main" id="{74B97FA0-BEB3-CBBD-B90D-D2859055A763}"/>
              </a:ext>
            </a:extLst>
          </p:cNvPr>
          <p:cNvSpPr txBox="1"/>
          <p:nvPr/>
        </p:nvSpPr>
        <p:spPr>
          <a:xfrm>
            <a:off x="2857301" y="4863649"/>
            <a:ext cx="619245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8800" b="1" dirty="0">
                <a:solidFill>
                  <a:srgbClr val="FF0000"/>
                </a:solidFill>
                <a:latin typeface="Skiforbundet Sans" pitchFamily="2" charset="77"/>
                <a:cs typeface="Arial" panose="020B0604020202020204" pitchFamily="34" charset="0"/>
              </a:rPr>
              <a:t>SNØKANON</a:t>
            </a:r>
          </a:p>
        </p:txBody>
      </p:sp>
    </p:spTree>
    <p:extLst>
      <p:ext uri="{BB962C8B-B14F-4D97-AF65-F5344CB8AC3E}">
        <p14:creationId xmlns:p14="http://schemas.microsoft.com/office/powerpoint/2010/main" val="157868456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688285" y="1259175"/>
            <a:ext cx="1081543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38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MIXED </a:t>
            </a:r>
          </a:p>
          <a:p>
            <a:pPr algn="ctr"/>
            <a:r>
              <a:rPr lang="nb-NO" sz="138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SONE</a:t>
            </a:r>
            <a:endParaRPr lang="nb-NO" sz="199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135066407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688285" y="1259175"/>
            <a:ext cx="1081543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38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PRESSE</a:t>
            </a:r>
          </a:p>
          <a:p>
            <a:pPr algn="ctr"/>
            <a:r>
              <a:rPr lang="nb-NO" sz="138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SENTER</a:t>
            </a:r>
            <a:endParaRPr lang="nb-NO" sz="199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2743600643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688285" y="1259175"/>
            <a:ext cx="1081543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5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PRESSE-</a:t>
            </a:r>
          </a:p>
          <a:p>
            <a:pPr algn="ctr"/>
            <a:r>
              <a:rPr lang="nb-NO" sz="115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KONFERANSE</a:t>
            </a:r>
            <a:endParaRPr lang="nb-NO" sz="166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183308307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26F36AB6-1C8B-07EA-0EDB-A35A30D25456}"/>
              </a:ext>
            </a:extLst>
          </p:cNvPr>
          <p:cNvSpPr txBox="1"/>
          <p:nvPr/>
        </p:nvSpPr>
        <p:spPr>
          <a:xfrm>
            <a:off x="342902" y="442397"/>
            <a:ext cx="231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Arrangørens klubblogo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4D13F4F-1DB6-281F-E1EA-E0431DBDFF60}"/>
              </a:ext>
            </a:extLst>
          </p:cNvPr>
          <p:cNvSpPr txBox="1"/>
          <p:nvPr/>
        </p:nvSpPr>
        <p:spPr>
          <a:xfrm>
            <a:off x="9488011" y="6025657"/>
            <a:ext cx="1775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Lokale sponsorer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8FA63B8-58FF-C9A5-1110-C1820528D6C2}"/>
              </a:ext>
            </a:extLst>
          </p:cNvPr>
          <p:cNvSpPr txBox="1"/>
          <p:nvPr/>
        </p:nvSpPr>
        <p:spPr>
          <a:xfrm>
            <a:off x="640080" y="1147671"/>
            <a:ext cx="1091184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5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PRESSE-</a:t>
            </a:r>
          </a:p>
          <a:p>
            <a:pPr algn="ctr"/>
            <a:r>
              <a:rPr lang="nb-NO" sz="115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KONFERANSE</a:t>
            </a:r>
            <a:endParaRPr lang="nb-NO" sz="138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F567203B-1098-A171-6ABC-FE15B7EDD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5300" y="5364650"/>
            <a:ext cx="6121400" cy="0"/>
          </a:xfrm>
          <a:prstGeom prst="line">
            <a:avLst/>
          </a:prstGeom>
          <a:noFill/>
          <a:ln w="508000">
            <a:solidFill>
              <a:srgbClr val="DC202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>
              <a:solidFill>
                <a:srgbClr val="DC20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72955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26F36AB6-1C8B-07EA-0EDB-A35A30D25456}"/>
              </a:ext>
            </a:extLst>
          </p:cNvPr>
          <p:cNvSpPr txBox="1"/>
          <p:nvPr/>
        </p:nvSpPr>
        <p:spPr>
          <a:xfrm>
            <a:off x="342902" y="442397"/>
            <a:ext cx="231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Arrangørens klubblogo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4D13F4F-1DB6-281F-E1EA-E0431DBDFF60}"/>
              </a:ext>
            </a:extLst>
          </p:cNvPr>
          <p:cNvSpPr txBox="1"/>
          <p:nvPr/>
        </p:nvSpPr>
        <p:spPr>
          <a:xfrm>
            <a:off x="9488011" y="6025657"/>
            <a:ext cx="1775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Lokale sponsorer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8FA63B8-58FF-C9A5-1110-C1820528D6C2}"/>
              </a:ext>
            </a:extLst>
          </p:cNvPr>
          <p:cNvSpPr txBox="1"/>
          <p:nvPr/>
        </p:nvSpPr>
        <p:spPr>
          <a:xfrm>
            <a:off x="776047" y="1241331"/>
            <a:ext cx="1098499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5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PRESSE-</a:t>
            </a:r>
          </a:p>
          <a:p>
            <a:pPr algn="ctr"/>
            <a:r>
              <a:rPr lang="nb-NO" sz="115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KONFERANSE</a:t>
            </a:r>
            <a:endParaRPr lang="nb-NO" sz="199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F567203B-1098-A171-6ABC-FE15B7EDD8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1422" y="5270974"/>
            <a:ext cx="6319166" cy="31722"/>
          </a:xfrm>
          <a:prstGeom prst="line">
            <a:avLst/>
          </a:prstGeom>
          <a:noFill/>
          <a:ln w="508000">
            <a:solidFill>
              <a:srgbClr val="DC202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>
              <a:solidFill>
                <a:srgbClr val="DC20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94632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688285" y="1259175"/>
            <a:ext cx="1081543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38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ANTI-</a:t>
            </a:r>
          </a:p>
          <a:p>
            <a:pPr algn="ctr"/>
            <a:r>
              <a:rPr lang="nb-NO" sz="138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DOPING</a:t>
            </a:r>
            <a:endParaRPr lang="nb-NO" sz="199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347752337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688285" y="1259175"/>
            <a:ext cx="1081543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38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START</a:t>
            </a:r>
          </a:p>
          <a:p>
            <a:pPr algn="ctr"/>
            <a:r>
              <a:rPr lang="nb-NO" sz="138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NUMMER</a:t>
            </a:r>
            <a:endParaRPr lang="nb-NO" sz="199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205590587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26F36AB6-1C8B-07EA-0EDB-A35A30D25456}"/>
              </a:ext>
            </a:extLst>
          </p:cNvPr>
          <p:cNvSpPr txBox="1"/>
          <p:nvPr/>
        </p:nvSpPr>
        <p:spPr>
          <a:xfrm>
            <a:off x="342902" y="442397"/>
            <a:ext cx="231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Arrangørens klubblogo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4D13F4F-1DB6-281F-E1EA-E0431DBDFF60}"/>
              </a:ext>
            </a:extLst>
          </p:cNvPr>
          <p:cNvSpPr txBox="1"/>
          <p:nvPr/>
        </p:nvSpPr>
        <p:spPr>
          <a:xfrm>
            <a:off x="9488011" y="6025657"/>
            <a:ext cx="1775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Lokale sponsorer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8FA63B8-58FF-C9A5-1110-C1820528D6C2}"/>
              </a:ext>
            </a:extLst>
          </p:cNvPr>
          <p:cNvSpPr txBox="1"/>
          <p:nvPr/>
        </p:nvSpPr>
        <p:spPr>
          <a:xfrm>
            <a:off x="640080" y="1147671"/>
            <a:ext cx="10911840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5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START</a:t>
            </a:r>
          </a:p>
          <a:p>
            <a:pPr algn="ctr"/>
            <a:r>
              <a:rPr lang="nb-NO" sz="115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NUMMER</a:t>
            </a:r>
            <a:endParaRPr lang="nb-NO" sz="138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F567203B-1098-A171-6ABC-FE15B7EDD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5300" y="5364650"/>
            <a:ext cx="6121400" cy="0"/>
          </a:xfrm>
          <a:prstGeom prst="line">
            <a:avLst/>
          </a:prstGeom>
          <a:noFill/>
          <a:ln w="508000">
            <a:solidFill>
              <a:srgbClr val="DC202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>
              <a:solidFill>
                <a:srgbClr val="DC20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8666265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26F36AB6-1C8B-07EA-0EDB-A35A30D25456}"/>
              </a:ext>
            </a:extLst>
          </p:cNvPr>
          <p:cNvSpPr txBox="1"/>
          <p:nvPr/>
        </p:nvSpPr>
        <p:spPr>
          <a:xfrm>
            <a:off x="342902" y="442397"/>
            <a:ext cx="231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Arrangørens klubblogo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4D13F4F-1DB6-281F-E1EA-E0431DBDFF60}"/>
              </a:ext>
            </a:extLst>
          </p:cNvPr>
          <p:cNvSpPr txBox="1"/>
          <p:nvPr/>
        </p:nvSpPr>
        <p:spPr>
          <a:xfrm>
            <a:off x="9488011" y="6025657"/>
            <a:ext cx="1775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Lokale sponsorer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8FA63B8-58FF-C9A5-1110-C1820528D6C2}"/>
              </a:ext>
            </a:extLst>
          </p:cNvPr>
          <p:cNvSpPr txBox="1"/>
          <p:nvPr/>
        </p:nvSpPr>
        <p:spPr>
          <a:xfrm>
            <a:off x="776047" y="1241331"/>
            <a:ext cx="10984992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5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START</a:t>
            </a:r>
          </a:p>
          <a:p>
            <a:pPr algn="ctr"/>
            <a:r>
              <a:rPr lang="nb-NO" sz="115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NUMMER</a:t>
            </a:r>
            <a:endParaRPr lang="nb-NO" sz="199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F567203B-1098-A171-6ABC-FE15B7EDD8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661422" y="5270974"/>
            <a:ext cx="6319166" cy="31722"/>
          </a:xfrm>
          <a:prstGeom prst="line">
            <a:avLst/>
          </a:prstGeom>
          <a:noFill/>
          <a:ln w="508000">
            <a:solidFill>
              <a:srgbClr val="DC202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>
              <a:solidFill>
                <a:srgbClr val="DC20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55059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1020349" y="-948514"/>
            <a:ext cx="9562620" cy="8433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altLang="sv-SE" sz="54200" b="1" dirty="0">
                <a:solidFill>
                  <a:srgbClr val="C00000"/>
                </a:solidFill>
                <a:latin typeface="Arial" panose="020B0604020202020204" pitchFamily="34" charset="0"/>
              </a:rPr>
              <a:t>1</a:t>
            </a:r>
            <a:r>
              <a:rPr lang="de-DE" altLang="sv-SE" sz="6000" b="1" dirty="0">
                <a:solidFill>
                  <a:srgbClr val="C00000"/>
                </a:solidFill>
                <a:latin typeface="Arial" panose="020B0604020202020204" pitchFamily="34" charset="0"/>
              </a:rPr>
              <a:t>KM</a:t>
            </a:r>
            <a:endParaRPr lang="de-DE" altLang="sv-SE" sz="96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11204713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26F36AB6-1C8B-07EA-0EDB-A35A30D25456}"/>
              </a:ext>
            </a:extLst>
          </p:cNvPr>
          <p:cNvSpPr txBox="1"/>
          <p:nvPr/>
        </p:nvSpPr>
        <p:spPr>
          <a:xfrm>
            <a:off x="342902" y="442397"/>
            <a:ext cx="231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Arrangørens klubblogo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4D13F4F-1DB6-281F-E1EA-E0431DBDFF60}"/>
              </a:ext>
            </a:extLst>
          </p:cNvPr>
          <p:cNvSpPr txBox="1"/>
          <p:nvPr/>
        </p:nvSpPr>
        <p:spPr>
          <a:xfrm>
            <a:off x="9488011" y="6025657"/>
            <a:ext cx="1775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Lokale sponsorer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8FA63B8-58FF-C9A5-1110-C1820528D6C2}"/>
              </a:ext>
            </a:extLst>
          </p:cNvPr>
          <p:cNvSpPr txBox="1"/>
          <p:nvPr/>
        </p:nvSpPr>
        <p:spPr>
          <a:xfrm>
            <a:off x="707136" y="1838739"/>
            <a:ext cx="10911840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5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LØYPERETNING</a:t>
            </a:r>
            <a:endParaRPr lang="nb-NO" sz="138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F567203B-1098-A171-6ABC-FE15B7EDD884}"/>
              </a:ext>
            </a:extLst>
          </p:cNvPr>
          <p:cNvSpPr>
            <a:spLocks noChangeShapeType="1"/>
          </p:cNvSpPr>
          <p:nvPr/>
        </p:nvSpPr>
        <p:spPr bwMode="auto">
          <a:xfrm>
            <a:off x="3035300" y="4633130"/>
            <a:ext cx="6121400" cy="0"/>
          </a:xfrm>
          <a:prstGeom prst="line">
            <a:avLst/>
          </a:prstGeom>
          <a:noFill/>
          <a:ln w="508000">
            <a:solidFill>
              <a:srgbClr val="DC202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>
              <a:solidFill>
                <a:srgbClr val="DC20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360928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1020349" y="-948514"/>
            <a:ext cx="9562620" cy="8433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altLang="sv-SE" sz="54200" b="1" dirty="0">
                <a:solidFill>
                  <a:srgbClr val="C00000"/>
                </a:solidFill>
                <a:latin typeface="Arial" panose="020B0604020202020204" pitchFamily="34" charset="0"/>
              </a:rPr>
              <a:t>2</a:t>
            </a:r>
            <a:r>
              <a:rPr lang="de-DE" altLang="sv-SE" sz="6000" b="1" dirty="0">
                <a:solidFill>
                  <a:srgbClr val="C00000"/>
                </a:solidFill>
                <a:latin typeface="Arial" panose="020B0604020202020204" pitchFamily="34" charset="0"/>
              </a:rPr>
              <a:t>KM</a:t>
            </a:r>
            <a:endParaRPr lang="de-DE" altLang="sv-SE" sz="96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327167114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1020349" y="-948514"/>
            <a:ext cx="9562620" cy="8433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altLang="sv-SE" sz="54200" b="1" dirty="0">
                <a:solidFill>
                  <a:srgbClr val="C00000"/>
                </a:solidFill>
                <a:latin typeface="Arial" panose="020B0604020202020204" pitchFamily="34" charset="0"/>
              </a:rPr>
              <a:t>3</a:t>
            </a:r>
            <a:r>
              <a:rPr lang="de-DE" altLang="sv-SE" sz="6000" b="1" dirty="0">
                <a:solidFill>
                  <a:srgbClr val="C00000"/>
                </a:solidFill>
                <a:latin typeface="Arial" panose="020B0604020202020204" pitchFamily="34" charset="0"/>
              </a:rPr>
              <a:t>KM</a:t>
            </a:r>
            <a:endParaRPr lang="de-DE" altLang="sv-SE" sz="96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2033998187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1020349" y="-948514"/>
            <a:ext cx="9562620" cy="8433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altLang="sv-SE" sz="54200" b="1" dirty="0">
                <a:solidFill>
                  <a:srgbClr val="C00000"/>
                </a:solidFill>
                <a:latin typeface="Arial" panose="020B0604020202020204" pitchFamily="34" charset="0"/>
              </a:rPr>
              <a:t>4</a:t>
            </a:r>
            <a:r>
              <a:rPr lang="de-DE" altLang="sv-SE" sz="6000" b="1" dirty="0">
                <a:solidFill>
                  <a:srgbClr val="C00000"/>
                </a:solidFill>
                <a:latin typeface="Arial" panose="020B0604020202020204" pitchFamily="34" charset="0"/>
              </a:rPr>
              <a:t>KM</a:t>
            </a:r>
            <a:endParaRPr lang="de-DE" altLang="sv-SE" sz="96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354561914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1020349" y="-948514"/>
            <a:ext cx="9562620" cy="8433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altLang="sv-SE" sz="54200" b="1" dirty="0">
                <a:solidFill>
                  <a:srgbClr val="C00000"/>
                </a:solidFill>
                <a:latin typeface="Arial" panose="020B0604020202020204" pitchFamily="34" charset="0"/>
              </a:rPr>
              <a:t>5</a:t>
            </a:r>
            <a:r>
              <a:rPr lang="de-DE" altLang="sv-SE" sz="6000" b="1" dirty="0">
                <a:solidFill>
                  <a:srgbClr val="C00000"/>
                </a:solidFill>
                <a:latin typeface="Arial" panose="020B0604020202020204" pitchFamily="34" charset="0"/>
              </a:rPr>
              <a:t>KM</a:t>
            </a:r>
            <a:endParaRPr lang="de-DE" altLang="sv-SE" sz="96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931820259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1020349" y="-948514"/>
            <a:ext cx="9562620" cy="8433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altLang="sv-SE" sz="54200" b="1" dirty="0">
                <a:solidFill>
                  <a:srgbClr val="C00000"/>
                </a:solidFill>
                <a:latin typeface="Arial" panose="020B0604020202020204" pitchFamily="34" charset="0"/>
              </a:rPr>
              <a:t>6</a:t>
            </a:r>
            <a:r>
              <a:rPr lang="de-DE" altLang="sv-SE" sz="6000" b="1" dirty="0">
                <a:solidFill>
                  <a:srgbClr val="C00000"/>
                </a:solidFill>
                <a:latin typeface="Arial" panose="020B0604020202020204" pitchFamily="34" charset="0"/>
              </a:rPr>
              <a:t>KM</a:t>
            </a:r>
            <a:endParaRPr lang="de-DE" altLang="sv-SE" sz="96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103469438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1020349" y="-948514"/>
            <a:ext cx="9562620" cy="8433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altLang="sv-SE" sz="54200" b="1" dirty="0">
                <a:solidFill>
                  <a:srgbClr val="C00000"/>
                </a:solidFill>
                <a:latin typeface="Arial" panose="020B0604020202020204" pitchFamily="34" charset="0"/>
              </a:rPr>
              <a:t>7</a:t>
            </a:r>
            <a:r>
              <a:rPr lang="de-DE" altLang="sv-SE" sz="6000" b="1" dirty="0">
                <a:solidFill>
                  <a:srgbClr val="C00000"/>
                </a:solidFill>
                <a:latin typeface="Arial" panose="020B0604020202020204" pitchFamily="34" charset="0"/>
              </a:rPr>
              <a:t>KM</a:t>
            </a:r>
            <a:endParaRPr lang="de-DE" altLang="sv-SE" sz="96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459880316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1020349" y="-948514"/>
            <a:ext cx="9562620" cy="8433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altLang="sv-SE" sz="54200" b="1" dirty="0">
                <a:solidFill>
                  <a:srgbClr val="C00000"/>
                </a:solidFill>
                <a:latin typeface="Arial" panose="020B0604020202020204" pitchFamily="34" charset="0"/>
              </a:rPr>
              <a:t>8</a:t>
            </a:r>
            <a:r>
              <a:rPr lang="de-DE" altLang="sv-SE" sz="6000" b="1" dirty="0">
                <a:solidFill>
                  <a:srgbClr val="C00000"/>
                </a:solidFill>
                <a:latin typeface="Arial" panose="020B0604020202020204" pitchFamily="34" charset="0"/>
              </a:rPr>
              <a:t>KM</a:t>
            </a:r>
            <a:endParaRPr lang="de-DE" altLang="sv-SE" sz="96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7656013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1020349" y="-948514"/>
            <a:ext cx="9562620" cy="8433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altLang="sv-SE" sz="54200" b="1" dirty="0">
                <a:solidFill>
                  <a:srgbClr val="C00000"/>
                </a:solidFill>
                <a:latin typeface="Arial" panose="020B0604020202020204" pitchFamily="34" charset="0"/>
              </a:rPr>
              <a:t>9</a:t>
            </a:r>
            <a:r>
              <a:rPr lang="de-DE" altLang="sv-SE" sz="6000" b="1" dirty="0">
                <a:solidFill>
                  <a:srgbClr val="C00000"/>
                </a:solidFill>
                <a:latin typeface="Arial" panose="020B0604020202020204" pitchFamily="34" charset="0"/>
              </a:rPr>
              <a:t>KM</a:t>
            </a:r>
            <a:endParaRPr lang="de-DE" altLang="sv-SE" sz="96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3322365419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896362" y="-190083"/>
            <a:ext cx="9562620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altLang="sv-SE" sz="45200" b="1" dirty="0">
                <a:solidFill>
                  <a:srgbClr val="C00000"/>
                </a:solidFill>
                <a:latin typeface="Arial" panose="020B0604020202020204" pitchFamily="34" charset="0"/>
              </a:rPr>
              <a:t>10</a:t>
            </a:r>
            <a:r>
              <a:rPr lang="de-DE" altLang="sv-SE" sz="6000" b="1" dirty="0">
                <a:solidFill>
                  <a:srgbClr val="C00000"/>
                </a:solidFill>
                <a:latin typeface="Arial" panose="020B0604020202020204" pitchFamily="34" charset="0"/>
              </a:rPr>
              <a:t>KM</a:t>
            </a:r>
            <a:endParaRPr lang="de-DE" altLang="sv-SE" sz="96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39012962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896362" y="-190083"/>
            <a:ext cx="9562620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altLang="sv-SE" sz="45200" b="1" dirty="0">
                <a:solidFill>
                  <a:srgbClr val="C00000"/>
                </a:solidFill>
                <a:latin typeface="Arial" panose="020B0604020202020204" pitchFamily="34" charset="0"/>
              </a:rPr>
              <a:t>11</a:t>
            </a:r>
            <a:r>
              <a:rPr lang="de-DE" altLang="sv-SE" sz="6000" b="1" dirty="0">
                <a:solidFill>
                  <a:srgbClr val="C00000"/>
                </a:solidFill>
                <a:latin typeface="Arial" panose="020B0604020202020204" pitchFamily="34" charset="0"/>
              </a:rPr>
              <a:t>KM</a:t>
            </a:r>
            <a:endParaRPr lang="de-DE" altLang="sv-SE" sz="96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9253669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Sylinder 3">
            <a:extLst>
              <a:ext uri="{FF2B5EF4-FFF2-40B4-BE49-F238E27FC236}">
                <a16:creationId xmlns:a16="http://schemas.microsoft.com/office/drawing/2014/main" id="{26F36AB6-1C8B-07EA-0EDB-A35A30D25456}"/>
              </a:ext>
            </a:extLst>
          </p:cNvPr>
          <p:cNvSpPr txBox="1"/>
          <p:nvPr/>
        </p:nvSpPr>
        <p:spPr>
          <a:xfrm>
            <a:off x="342902" y="442397"/>
            <a:ext cx="23185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Arrangørens klubblogo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A4D13F4F-1DB6-281F-E1EA-E0431DBDFF60}"/>
              </a:ext>
            </a:extLst>
          </p:cNvPr>
          <p:cNvSpPr txBox="1"/>
          <p:nvPr/>
        </p:nvSpPr>
        <p:spPr>
          <a:xfrm>
            <a:off x="9488011" y="6025657"/>
            <a:ext cx="17758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/>
              <a:t>Lokale sponsorer</a:t>
            </a:r>
          </a:p>
        </p:txBody>
      </p:sp>
      <p:sp>
        <p:nvSpPr>
          <p:cNvPr id="6" name="TekstSylinder 5">
            <a:extLst>
              <a:ext uri="{FF2B5EF4-FFF2-40B4-BE49-F238E27FC236}">
                <a16:creationId xmlns:a16="http://schemas.microsoft.com/office/drawing/2014/main" id="{D8FA63B8-58FF-C9A5-1110-C1820528D6C2}"/>
              </a:ext>
            </a:extLst>
          </p:cNvPr>
          <p:cNvSpPr txBox="1"/>
          <p:nvPr/>
        </p:nvSpPr>
        <p:spPr>
          <a:xfrm>
            <a:off x="788239" y="1802163"/>
            <a:ext cx="1098499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15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LØYPERETNING</a:t>
            </a:r>
            <a:endParaRPr lang="nb-NO" sz="19900" b="1" dirty="0">
              <a:solidFill>
                <a:srgbClr val="DC202E"/>
              </a:solidFill>
              <a:latin typeface="Skiforbundet Sans" pitchFamily="2" charset="77"/>
              <a:cs typeface="Arial" panose="020B0604020202020204" pitchFamily="34" charset="0"/>
            </a:endParaRPr>
          </a:p>
        </p:txBody>
      </p:sp>
      <p:sp>
        <p:nvSpPr>
          <p:cNvPr id="7" name="Line 3">
            <a:extLst>
              <a:ext uri="{FF2B5EF4-FFF2-40B4-BE49-F238E27FC236}">
                <a16:creationId xmlns:a16="http://schemas.microsoft.com/office/drawing/2014/main" id="{F567203B-1098-A171-6ABC-FE15B7EDD8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2936417" y="4622923"/>
            <a:ext cx="6319166" cy="31722"/>
          </a:xfrm>
          <a:prstGeom prst="line">
            <a:avLst/>
          </a:prstGeom>
          <a:noFill/>
          <a:ln w="508000">
            <a:solidFill>
              <a:srgbClr val="DC202E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sv-SE">
              <a:solidFill>
                <a:srgbClr val="DC202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47660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896362" y="-190083"/>
            <a:ext cx="9562620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altLang="sv-SE" sz="45200" b="1" dirty="0">
                <a:solidFill>
                  <a:srgbClr val="C00000"/>
                </a:solidFill>
                <a:latin typeface="Arial" panose="020B0604020202020204" pitchFamily="34" charset="0"/>
              </a:rPr>
              <a:t>12</a:t>
            </a:r>
            <a:r>
              <a:rPr lang="de-DE" altLang="sv-SE" sz="6000" b="1" dirty="0">
                <a:solidFill>
                  <a:srgbClr val="C00000"/>
                </a:solidFill>
                <a:latin typeface="Arial" panose="020B0604020202020204" pitchFamily="34" charset="0"/>
              </a:rPr>
              <a:t>KM</a:t>
            </a:r>
            <a:endParaRPr lang="de-DE" altLang="sv-SE" sz="96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114414864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896362" y="-190083"/>
            <a:ext cx="9562620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altLang="sv-SE" sz="45200" b="1" dirty="0">
                <a:solidFill>
                  <a:srgbClr val="C00000"/>
                </a:solidFill>
                <a:latin typeface="Arial" panose="020B0604020202020204" pitchFamily="34" charset="0"/>
              </a:rPr>
              <a:t>13</a:t>
            </a:r>
            <a:r>
              <a:rPr lang="de-DE" altLang="sv-SE" sz="6000" b="1" dirty="0">
                <a:solidFill>
                  <a:srgbClr val="C00000"/>
                </a:solidFill>
                <a:latin typeface="Arial" panose="020B0604020202020204" pitchFamily="34" charset="0"/>
              </a:rPr>
              <a:t>KM</a:t>
            </a:r>
            <a:endParaRPr lang="de-DE" altLang="sv-SE" sz="96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1895386543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896362" y="-190083"/>
            <a:ext cx="9562620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altLang="sv-SE" sz="45200" b="1" dirty="0">
                <a:solidFill>
                  <a:srgbClr val="C00000"/>
                </a:solidFill>
                <a:latin typeface="Arial" panose="020B0604020202020204" pitchFamily="34" charset="0"/>
              </a:rPr>
              <a:t>14</a:t>
            </a:r>
            <a:r>
              <a:rPr lang="de-DE" altLang="sv-SE" sz="6000" b="1" dirty="0">
                <a:solidFill>
                  <a:srgbClr val="C00000"/>
                </a:solidFill>
                <a:latin typeface="Arial" panose="020B0604020202020204" pitchFamily="34" charset="0"/>
              </a:rPr>
              <a:t>KM</a:t>
            </a:r>
            <a:endParaRPr lang="de-DE" altLang="sv-SE" sz="96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1391675930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896362" y="-190083"/>
            <a:ext cx="9562620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altLang="sv-SE" sz="45200" b="1" dirty="0">
                <a:solidFill>
                  <a:srgbClr val="C00000"/>
                </a:solidFill>
                <a:latin typeface="Arial" panose="020B0604020202020204" pitchFamily="34" charset="0"/>
              </a:rPr>
              <a:t>15</a:t>
            </a:r>
            <a:r>
              <a:rPr lang="de-DE" altLang="sv-SE" sz="6000" b="1" dirty="0">
                <a:solidFill>
                  <a:srgbClr val="C00000"/>
                </a:solidFill>
                <a:latin typeface="Arial" panose="020B0604020202020204" pitchFamily="34" charset="0"/>
              </a:rPr>
              <a:t>KM</a:t>
            </a:r>
            <a:endParaRPr lang="de-DE" altLang="sv-SE" sz="96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288244321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896362" y="-190083"/>
            <a:ext cx="9562620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altLang="sv-SE" sz="45200" b="1" dirty="0">
                <a:solidFill>
                  <a:srgbClr val="C00000"/>
                </a:solidFill>
                <a:latin typeface="Arial" panose="020B0604020202020204" pitchFamily="34" charset="0"/>
              </a:rPr>
              <a:t>16</a:t>
            </a:r>
            <a:r>
              <a:rPr lang="de-DE" altLang="sv-SE" sz="6000" b="1" dirty="0">
                <a:solidFill>
                  <a:srgbClr val="C00000"/>
                </a:solidFill>
                <a:latin typeface="Arial" panose="020B0604020202020204" pitchFamily="34" charset="0"/>
              </a:rPr>
              <a:t>KM</a:t>
            </a:r>
            <a:endParaRPr lang="de-DE" altLang="sv-SE" sz="96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634539482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896362" y="-190083"/>
            <a:ext cx="9562620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altLang="sv-SE" sz="45200" b="1" dirty="0">
                <a:solidFill>
                  <a:srgbClr val="C00000"/>
                </a:solidFill>
                <a:latin typeface="Arial" panose="020B0604020202020204" pitchFamily="34" charset="0"/>
              </a:rPr>
              <a:t>17</a:t>
            </a:r>
            <a:r>
              <a:rPr lang="de-DE" altLang="sv-SE" sz="6000" b="1" dirty="0">
                <a:solidFill>
                  <a:srgbClr val="C00000"/>
                </a:solidFill>
                <a:latin typeface="Arial" panose="020B0604020202020204" pitchFamily="34" charset="0"/>
              </a:rPr>
              <a:t>KM</a:t>
            </a:r>
            <a:endParaRPr lang="de-DE" altLang="sv-SE" sz="96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3530318138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896362" y="-190083"/>
            <a:ext cx="9562620" cy="70480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altLang="sv-SE" sz="45200" b="1" dirty="0">
                <a:solidFill>
                  <a:srgbClr val="C00000"/>
                </a:solidFill>
                <a:latin typeface="Arial" panose="020B0604020202020204" pitchFamily="34" charset="0"/>
              </a:rPr>
              <a:t>18</a:t>
            </a:r>
            <a:r>
              <a:rPr lang="de-DE" altLang="sv-SE" sz="6000" b="1" dirty="0">
                <a:solidFill>
                  <a:srgbClr val="C00000"/>
                </a:solidFill>
                <a:latin typeface="Arial" panose="020B0604020202020204" pitchFamily="34" charset="0"/>
              </a:rPr>
              <a:t>KM</a:t>
            </a:r>
            <a:endParaRPr lang="de-DE" altLang="sv-SE" sz="96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44232103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896362" y="-276504"/>
            <a:ext cx="9562620" cy="68172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altLang="sv-SE" sz="37700" b="1" dirty="0">
                <a:solidFill>
                  <a:srgbClr val="C00000"/>
                </a:solidFill>
                <a:latin typeface="Arial" panose="020B0604020202020204" pitchFamily="34" charset="0"/>
              </a:rPr>
              <a:t>1</a:t>
            </a:r>
            <a:r>
              <a:rPr lang="de-DE" altLang="sv-SE" sz="5400" b="1" dirty="0">
                <a:solidFill>
                  <a:srgbClr val="C00000"/>
                </a:solidFill>
                <a:latin typeface="Arial" panose="020B0604020202020204" pitchFamily="34" charset="0"/>
              </a:rPr>
              <a:t>KM</a:t>
            </a:r>
          </a:p>
          <a:p>
            <a:pPr algn="ctr"/>
            <a:r>
              <a:rPr lang="de-DE" altLang="sv-SE" sz="5400" b="1" dirty="0">
                <a:solidFill>
                  <a:srgbClr val="C00000"/>
                </a:solidFill>
                <a:latin typeface="Arial" panose="020B0604020202020204" pitchFamily="34" charset="0"/>
              </a:rPr>
              <a:t>TIL MÅL</a:t>
            </a:r>
            <a:endParaRPr lang="de-DE" altLang="sv-SE" sz="8800" b="1" dirty="0">
              <a:solidFill>
                <a:srgbClr val="C00000"/>
              </a:solidFill>
              <a:latin typeface="Arial" panose="020B0604020202020204" pitchFamily="34" charset="0"/>
            </a:endParaRP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28990798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Sylinder 1">
            <a:extLst>
              <a:ext uri="{FF2B5EF4-FFF2-40B4-BE49-F238E27FC236}">
                <a16:creationId xmlns:a16="http://schemas.microsoft.com/office/drawing/2014/main" id="{E3DDC770-11C7-4174-4347-A27EFE1AEA8A}"/>
              </a:ext>
            </a:extLst>
          </p:cNvPr>
          <p:cNvSpPr txBox="1"/>
          <p:nvPr/>
        </p:nvSpPr>
        <p:spPr>
          <a:xfrm>
            <a:off x="9430496" y="6014790"/>
            <a:ext cx="2056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Lokale sponsorer</a:t>
            </a:r>
          </a:p>
        </p:txBody>
      </p:sp>
      <p:sp>
        <p:nvSpPr>
          <p:cNvPr id="3" name="TekstSylinder 2">
            <a:extLst>
              <a:ext uri="{FF2B5EF4-FFF2-40B4-BE49-F238E27FC236}">
                <a16:creationId xmlns:a16="http://schemas.microsoft.com/office/drawing/2014/main" id="{A1FB6AA7-73D8-73AC-7E4E-032F9935093F}"/>
              </a:ext>
            </a:extLst>
          </p:cNvPr>
          <p:cNvSpPr txBox="1"/>
          <p:nvPr/>
        </p:nvSpPr>
        <p:spPr>
          <a:xfrm>
            <a:off x="1778906" y="1727533"/>
            <a:ext cx="10815430" cy="31547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nb-NO" sz="19900" b="1" dirty="0">
                <a:solidFill>
                  <a:srgbClr val="DC202E"/>
                </a:solidFill>
                <a:latin typeface="Skiforbundet Sans" pitchFamily="2" charset="77"/>
                <a:cs typeface="Arial" panose="020B0604020202020204" pitchFamily="34" charset="0"/>
              </a:rPr>
              <a:t>PHOTO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71F0D84F-8CF4-ADFF-0BBA-4207FC1D8181}"/>
              </a:ext>
            </a:extLst>
          </p:cNvPr>
          <p:cNvSpPr txBox="1"/>
          <p:nvPr/>
        </p:nvSpPr>
        <p:spPr>
          <a:xfrm>
            <a:off x="544997" y="505344"/>
            <a:ext cx="26837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>
                <a:latin typeface="Skiforbundet Sans" pitchFamily="2" charset="77"/>
              </a:rPr>
              <a:t>Arrangørens klubblogo</a:t>
            </a:r>
          </a:p>
        </p:txBody>
      </p:sp>
    </p:spTree>
    <p:extLst>
      <p:ext uri="{BB962C8B-B14F-4D97-AF65-F5344CB8AC3E}">
        <p14:creationId xmlns:p14="http://schemas.microsoft.com/office/powerpoint/2010/main" val="3782029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Skiforbundet">
      <a:majorFont>
        <a:latin typeface="Skiforbundet Sans"/>
        <a:ea typeface=""/>
        <a:cs typeface=""/>
      </a:majorFont>
      <a:minorFont>
        <a:latin typeface="Skiforbundet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sjon7" id="{9D7BC35B-3A34-DF46-8C7D-C53642C0DDDF}" vid="{3016AFDE-859D-2F4A-A3CF-231F8EF88A28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a08695c-71a6-424d-b494-0382f1cd8949" xsi:nil="true"/>
    <lcf76f155ced4ddcb4097134ff3c332f xmlns="892e0dab-9d82-4024-95e4-5c6098140bc7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9A0E85A7496F6489F149B073E37BEF4" ma:contentTypeVersion="17" ma:contentTypeDescription="Opprett et nytt dokument." ma:contentTypeScope="" ma:versionID="44da915056a7337d8e400e6f7d402c34">
  <xsd:schema xmlns:xsd="http://www.w3.org/2001/XMLSchema" xmlns:xs="http://www.w3.org/2001/XMLSchema" xmlns:p="http://schemas.microsoft.com/office/2006/metadata/properties" xmlns:ns2="892e0dab-9d82-4024-95e4-5c6098140bc7" xmlns:ns3="f2dcc3ba-11d5-47c0-8a43-0769a665559e" xmlns:ns4="ea08695c-71a6-424d-b494-0382f1cd8949" targetNamespace="http://schemas.microsoft.com/office/2006/metadata/properties" ma:root="true" ma:fieldsID="cba6a0e0d8c20257f068503f33212250" ns2:_="" ns3:_="" ns4:_="">
    <xsd:import namespace="892e0dab-9d82-4024-95e4-5c6098140bc7"/>
    <xsd:import namespace="f2dcc3ba-11d5-47c0-8a43-0769a665559e"/>
    <xsd:import namespace="ea08695c-71a6-424d-b494-0382f1cd894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4:TaxCatchAll" minOccurs="0"/>
                <xsd:element ref="ns2:MediaServiceLocation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2e0dab-9d82-4024-95e4-5c6098140b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Bildemerkelapper" ma:readOnly="false" ma:fieldId="{5cf76f15-5ced-4ddc-b409-7134ff3c332f}" ma:taxonomyMulti="true" ma:sspId="e15a6db1-ea0c-4764-8265-6093ad78fa3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dcc3ba-11d5-47c0-8a43-0769a665559e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08695c-71a6-424d-b494-0382f1cd8949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433ec772-5eb0-4263-b624-11412d443699}" ma:internalName="TaxCatchAll" ma:showField="CatchAllData" ma:web="f2dcc3ba-11d5-47c0-8a43-0769a665559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B0B2A4F-7070-4B92-A49A-4FFA819077D3}">
  <ds:schemaRefs>
    <ds:schemaRef ds:uri="f2dcc3ba-11d5-47c0-8a43-0769a665559e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2006/metadata/properties"/>
    <ds:schemaRef ds:uri="ea08695c-71a6-424d-b494-0382f1cd8949"/>
    <ds:schemaRef ds:uri="892e0dab-9d82-4024-95e4-5c6098140bc7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AB4066A7-AE9B-4E75-8080-5F62C2AD79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92e0dab-9d82-4024-95e4-5c6098140bc7"/>
    <ds:schemaRef ds:uri="f2dcc3ba-11d5-47c0-8a43-0769a665559e"/>
    <ds:schemaRef ds:uri="ea08695c-71a6-424d-b494-0382f1cd89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E4696BE-9458-4E5A-AC88-CB8FE0C4E1E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</TotalTime>
  <Words>479</Words>
  <Application>Microsoft Macintosh PowerPoint</Application>
  <PresentationFormat>Widescreen</PresentationFormat>
  <Paragraphs>286</Paragraphs>
  <Slides>87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87</vt:i4>
      </vt:variant>
    </vt:vector>
  </HeadingPairs>
  <TitlesOfParts>
    <vt:vector size="90" baseType="lpstr">
      <vt:lpstr>Arial</vt:lpstr>
      <vt:lpstr>Skiforbundet Sans</vt:lpstr>
      <vt:lpstr>Office-tema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Erik Husby</dc:creator>
  <cp:lastModifiedBy>Andrea Gabrielsen</cp:lastModifiedBy>
  <cp:revision>6</cp:revision>
  <dcterms:created xsi:type="dcterms:W3CDTF">2023-09-01T12:14:14Z</dcterms:created>
  <dcterms:modified xsi:type="dcterms:W3CDTF">2023-09-13T07:48:31Z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0x01010029A0E85A7496F6489F149B073E37BEF4</vt:lpwstr>
  </property>
  <property fmtid="{D5CDD505-2E9C-101B-9397-08002B2CF9AE}" pid="3" name="MediaServiceImageTags">
    <vt:lpwstr/>
  </property>
</Properties>
</file>