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76" r:id="rId5"/>
  </p:sldMasterIdLst>
  <p:notesMasterIdLst>
    <p:notesMasterId r:id="rId8"/>
  </p:notesMasterIdLst>
  <p:handoutMasterIdLst>
    <p:handoutMasterId r:id="rId9"/>
  </p:handoutMasterIdLst>
  <p:sldIdLst>
    <p:sldId id="295" r:id="rId6"/>
    <p:sldId id="296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CF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ddels stil 2 –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iddels stil 2 –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90"/>
  </p:normalViewPr>
  <p:slideViewPr>
    <p:cSldViewPr snapToGrid="0" snapToObjects="1" showGuides="1">
      <p:cViewPr varScale="1">
        <p:scale>
          <a:sx n="90" d="100"/>
          <a:sy n="90" d="100"/>
        </p:scale>
        <p:origin x="48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328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6879E1AA-47EA-8C46-9EFE-E8D8177CA6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E3A864-0853-1F4E-84E5-939BECE165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0E975-8C33-E84F-9094-E48FDA16ADB2}" type="datetimeFigureOut">
              <a:rPr lang="nb-NO" smtClean="0"/>
              <a:t>16.10.2021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7490656-C1D7-3845-8B56-5A8936906F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838F36C-ACDA-064D-8498-CF7B11DC13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600D5-8D25-E046-A379-EB343848850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2620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BE0E2-95C2-C84D-B4A5-6698D05E6EB3}" type="datetimeFigureOut">
              <a:rPr lang="nb-NO" smtClean="0"/>
              <a:t>16.10.2021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4073B-C9B7-7240-96BF-2596ABEE356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8337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10" Type="http://schemas.openxmlformats.org/officeDocument/2006/relationships/image" Target="../media/image3.emf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e 15">
            <a:extLst>
              <a:ext uri="{FF2B5EF4-FFF2-40B4-BE49-F238E27FC236}">
                <a16:creationId xmlns:a16="http://schemas.microsoft.com/office/drawing/2014/main" id="{0472E3A1-A500-5D48-AB87-B99B864017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t="7037" r="50000" b="46496"/>
          <a:stretch/>
        </p:blipFill>
        <p:spPr>
          <a:xfrm>
            <a:off x="6601531" y="-1"/>
            <a:ext cx="5590469" cy="6858001"/>
          </a:xfrm>
          <a:prstGeom prst="rect">
            <a:avLst/>
          </a:prstGeom>
        </p:spPr>
      </p:pic>
      <p:pic>
        <p:nvPicPr>
          <p:cNvPr id="17" name="Bilde 16">
            <a:extLst>
              <a:ext uri="{FF2B5EF4-FFF2-40B4-BE49-F238E27FC236}">
                <a16:creationId xmlns:a16="http://schemas.microsoft.com/office/drawing/2014/main" id="{4BE3E97A-1B37-F44F-B360-4744D9654D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l="24833" t="21891"/>
          <a:stretch/>
        </p:blipFill>
        <p:spPr>
          <a:xfrm>
            <a:off x="0" y="-1"/>
            <a:ext cx="4551759" cy="6243441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E1641FD2-018B-234F-9B0E-8FFF7622F7A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246798"/>
            <a:ext cx="9144000" cy="2044699"/>
          </a:xfrm>
        </p:spPr>
        <p:txBody>
          <a:bodyPr anchor="b"/>
          <a:lstStyle>
            <a:lvl1pPr algn="ctr">
              <a:lnSpc>
                <a:spcPct val="100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ENDRE TITTEL 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855A882-F476-2240-AEDA-03D48241884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620803"/>
            <a:ext cx="9144000" cy="92481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Dato/undertittel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38DAD369-FE49-F749-BD31-F7882C5B42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23958" y="1045029"/>
            <a:ext cx="1462618" cy="1201769"/>
          </a:xfrm>
          <a:prstGeom prst="rect">
            <a:avLst/>
          </a:prstGeom>
        </p:spPr>
      </p:pic>
      <p:pic>
        <p:nvPicPr>
          <p:cNvPr id="7" name="Bilde 17">
            <a:extLst>
              <a:ext uri="{FF2B5EF4-FFF2-40B4-BE49-F238E27FC236}">
                <a16:creationId xmlns:a16="http://schemas.microsoft.com/office/drawing/2014/main" id="{375C6097-E057-404E-A73F-9F112989168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42790" y="0"/>
            <a:ext cx="671002" cy="86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3057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iko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B936BE-32E8-0245-8F7E-9CA34E5426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828885"/>
          </a:xfrm>
        </p:spPr>
        <p:txBody>
          <a:bodyPr anchor="b"/>
          <a:lstStyle>
            <a:lvl1pPr algn="l">
              <a:defRPr b="1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A9BE970-FAE9-114A-B79F-1CAAF603F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3428999"/>
            <a:ext cx="2445326" cy="2997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DAEBBBF1-452C-7047-8B13-8838C02804A4}"/>
              </a:ext>
            </a:extLst>
          </p:cNvPr>
          <p:cNvCxnSpPr/>
          <p:nvPr userDrawn="1"/>
        </p:nvCxnSpPr>
        <p:spPr>
          <a:xfrm>
            <a:off x="939800" y="1346348"/>
            <a:ext cx="1295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k 4" descr="Langrenn">
            <a:extLst>
              <a:ext uri="{FF2B5EF4-FFF2-40B4-BE49-F238E27FC236}">
                <a16:creationId xmlns:a16="http://schemas.microsoft.com/office/drawing/2014/main" id="{87D4C43A-FD9D-3249-A7E0-1D73A52951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70748" y="2167380"/>
            <a:ext cx="914400" cy="914400"/>
          </a:xfrm>
          <a:prstGeom prst="rect">
            <a:avLst/>
          </a:prstGeom>
        </p:spPr>
      </p:pic>
      <p:pic>
        <p:nvPicPr>
          <p:cNvPr id="12" name="Grafikk 11" descr="Pokal">
            <a:extLst>
              <a:ext uri="{FF2B5EF4-FFF2-40B4-BE49-F238E27FC236}">
                <a16:creationId xmlns:a16="http://schemas.microsoft.com/office/drawing/2014/main" id="{B9BEFAD9-2A29-1C4C-96EA-95751FFD7BD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95738" y="2181235"/>
            <a:ext cx="914400" cy="914400"/>
          </a:xfrm>
          <a:prstGeom prst="rect">
            <a:avLst/>
          </a:prstGeom>
        </p:spPr>
      </p:pic>
      <p:pic>
        <p:nvPicPr>
          <p:cNvPr id="14" name="Grafikk 13" descr="Medalje">
            <a:extLst>
              <a:ext uri="{FF2B5EF4-FFF2-40B4-BE49-F238E27FC236}">
                <a16:creationId xmlns:a16="http://schemas.microsoft.com/office/drawing/2014/main" id="{7AA90198-2637-A540-BDB5-FB77C187419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03951" y="2208945"/>
            <a:ext cx="914400" cy="914400"/>
          </a:xfrm>
          <a:prstGeom prst="rect">
            <a:avLst/>
          </a:prstGeom>
        </p:spPr>
      </p:pic>
      <p:pic>
        <p:nvPicPr>
          <p:cNvPr id="16" name="Grafikk 15" descr="Snøflak">
            <a:extLst>
              <a:ext uri="{FF2B5EF4-FFF2-40B4-BE49-F238E27FC236}">
                <a16:creationId xmlns:a16="http://schemas.microsoft.com/office/drawing/2014/main" id="{87548311-DE72-BC44-BA33-ACFE3E3636E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08432" y="2222800"/>
            <a:ext cx="914400" cy="914400"/>
          </a:xfrm>
          <a:prstGeom prst="rect">
            <a:avLst/>
          </a:prstGeom>
        </p:spPr>
      </p:pic>
      <p:sp>
        <p:nvSpPr>
          <p:cNvPr id="20" name="Plassholder for innhold 2">
            <a:extLst>
              <a:ext uri="{FF2B5EF4-FFF2-40B4-BE49-F238E27FC236}">
                <a16:creationId xmlns:a16="http://schemas.microsoft.com/office/drawing/2014/main" id="{AB11E4CB-1CEC-784E-9423-B2AF353AE029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929256" y="3428999"/>
            <a:ext cx="2445326" cy="2997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1" name="Plassholder for innhold 2">
            <a:extLst>
              <a:ext uri="{FF2B5EF4-FFF2-40B4-BE49-F238E27FC236}">
                <a16:creationId xmlns:a16="http://schemas.microsoft.com/office/drawing/2014/main" id="{1790CD21-869F-6647-92D6-782272ADC15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55327" y="3428999"/>
            <a:ext cx="2445326" cy="2997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2" name="Plassholder for innhold 2">
            <a:extLst>
              <a:ext uri="{FF2B5EF4-FFF2-40B4-BE49-F238E27FC236}">
                <a16:creationId xmlns:a16="http://schemas.microsoft.com/office/drawing/2014/main" id="{2638FB5D-EB29-4D41-9CC8-7AC25CB335E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525981" y="3428999"/>
            <a:ext cx="2445326" cy="2997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6" name="Plassholder for lysbildenummer 6">
            <a:extLst>
              <a:ext uri="{FF2B5EF4-FFF2-40B4-BE49-F238E27FC236}">
                <a16:creationId xmlns:a16="http://schemas.microsoft.com/office/drawing/2014/main" id="{52A30800-7D08-6C4A-B5CB-548F77AAC1E9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1" cy="20606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36000" rIns="180000" bIns="36000" rtlCol="0" anchor="ctr"/>
          <a:lstStyle>
            <a:defPPr>
              <a:defRPr lang="nb-NO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E108F44-0F82-0749-A8D0-E3DD050FF330}" type="slidenum">
              <a:rPr lang="nb-NO" sz="1100" smtClean="0">
                <a:solidFill>
                  <a:srgbClr val="C00000"/>
                </a:solidFill>
              </a:rPr>
              <a:pPr algn="r"/>
              <a:t>‹#›</a:t>
            </a:fld>
            <a:endParaRPr lang="nb-NO" sz="1100">
              <a:solidFill>
                <a:srgbClr val="C00000"/>
              </a:solidFill>
            </a:endParaRPr>
          </a:p>
        </p:txBody>
      </p:sp>
      <p:pic>
        <p:nvPicPr>
          <p:cNvPr id="27" name="Bilde 26">
            <a:extLst>
              <a:ext uri="{FF2B5EF4-FFF2-40B4-BE49-F238E27FC236}">
                <a16:creationId xmlns:a16="http://schemas.microsoft.com/office/drawing/2014/main" id="{9D4AF97D-4C9D-D748-8134-CE0850BE41B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939800" y="0"/>
            <a:ext cx="520700" cy="20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36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 med stjer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3D1DF74E-B4A5-FC48-BB33-271CF4B291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t="27023" r="18375" b="6076"/>
          <a:stretch/>
        </p:blipFill>
        <p:spPr>
          <a:xfrm>
            <a:off x="5853005" y="0"/>
            <a:ext cx="6338996" cy="685800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  <p:pic>
        <p:nvPicPr>
          <p:cNvPr id="3" name="Bilde 2">
            <a:extLst>
              <a:ext uri="{FF2B5EF4-FFF2-40B4-BE49-F238E27FC236}">
                <a16:creationId xmlns:a16="http://schemas.microsoft.com/office/drawing/2014/main" id="{467EE99B-A1C0-FF41-9B20-0A13783A21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 b="38133"/>
          <a:stretch/>
        </p:blipFill>
        <p:spPr>
          <a:xfrm>
            <a:off x="3110866" y="1912787"/>
            <a:ext cx="6055519" cy="4945214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  <p:sp>
        <p:nvSpPr>
          <p:cNvPr id="12" name="Plassholder for lysbildenummer 6">
            <a:extLst>
              <a:ext uri="{FF2B5EF4-FFF2-40B4-BE49-F238E27FC236}">
                <a16:creationId xmlns:a16="http://schemas.microsoft.com/office/drawing/2014/main" id="{70E3780B-31FC-1D41-868A-6B9E79F6C0AD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1" cy="20606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36000" rIns="180000" bIns="36000" rtlCol="0" anchor="ctr"/>
          <a:lstStyle>
            <a:defPPr>
              <a:defRPr lang="nb-NO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E108F44-0F82-0749-A8D0-E3DD050FF330}" type="slidenum">
              <a:rPr lang="nb-NO" sz="1100" smtClean="0">
                <a:solidFill>
                  <a:srgbClr val="C00000"/>
                </a:solidFill>
              </a:rPr>
              <a:pPr algn="r"/>
              <a:t>‹#›</a:t>
            </a:fld>
            <a:endParaRPr lang="nb-NO" sz="1100">
              <a:solidFill>
                <a:srgbClr val="C00000"/>
              </a:solidFill>
            </a:endParaRPr>
          </a:p>
        </p:txBody>
      </p:sp>
      <p:pic>
        <p:nvPicPr>
          <p:cNvPr id="13" name="Bilde 12">
            <a:extLst>
              <a:ext uri="{FF2B5EF4-FFF2-40B4-BE49-F238E27FC236}">
                <a16:creationId xmlns:a16="http://schemas.microsoft.com/office/drawing/2014/main" id="{58C4260E-35FC-604C-8A0D-26E3120D02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9800" y="0"/>
            <a:ext cx="520700" cy="206065"/>
          </a:xfrm>
          <a:prstGeom prst="rect">
            <a:avLst/>
          </a:prstGeom>
        </p:spPr>
      </p:pic>
      <p:sp>
        <p:nvSpPr>
          <p:cNvPr id="6" name="Tittel 1">
            <a:extLst>
              <a:ext uri="{FF2B5EF4-FFF2-40B4-BE49-F238E27FC236}">
                <a16:creationId xmlns:a16="http://schemas.microsoft.com/office/drawing/2014/main" id="{C2C0FA00-14C4-424B-A60F-4010B51A35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6065"/>
            <a:ext cx="10515600" cy="987946"/>
          </a:xfrm>
        </p:spPr>
        <p:txBody>
          <a:bodyPr anchor="b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D6921D12-D8E3-CC49-8E43-6407EBFFE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cxnSp>
        <p:nvCxnSpPr>
          <p:cNvPr id="8" name="Rett linje 8">
            <a:extLst>
              <a:ext uri="{FF2B5EF4-FFF2-40B4-BE49-F238E27FC236}">
                <a16:creationId xmlns:a16="http://schemas.microsoft.com/office/drawing/2014/main" id="{4417C180-459F-0047-B844-38ADD623E583}"/>
              </a:ext>
            </a:extLst>
          </p:cNvPr>
          <p:cNvCxnSpPr/>
          <p:nvPr userDrawn="1"/>
        </p:nvCxnSpPr>
        <p:spPr>
          <a:xfrm>
            <a:off x="939800" y="1343171"/>
            <a:ext cx="1295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671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lysbildenummer 6">
            <a:extLst>
              <a:ext uri="{FF2B5EF4-FFF2-40B4-BE49-F238E27FC236}">
                <a16:creationId xmlns:a16="http://schemas.microsoft.com/office/drawing/2014/main" id="{93A42722-AA99-CF46-8C87-4B1F14B96F8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1" cy="20606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36000" rIns="180000" bIns="36000" rtlCol="0" anchor="ctr"/>
          <a:lstStyle>
            <a:defPPr>
              <a:defRPr lang="nb-NO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E108F44-0F82-0749-A8D0-E3DD050FF330}" type="slidenum">
              <a:rPr lang="nb-NO" sz="1100" smtClean="0">
                <a:solidFill>
                  <a:srgbClr val="C00000"/>
                </a:solidFill>
              </a:rPr>
              <a:pPr algn="r"/>
              <a:t>‹#›</a:t>
            </a:fld>
            <a:endParaRPr lang="nb-NO" sz="1100">
              <a:solidFill>
                <a:srgbClr val="C00000"/>
              </a:solidFill>
            </a:endParaRP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6CA6E106-4D1C-7E40-8469-5751C82A01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9800" y="0"/>
            <a:ext cx="520700" cy="206065"/>
          </a:xfrm>
          <a:prstGeom prst="rect">
            <a:avLst/>
          </a:prstGeom>
        </p:spPr>
      </p:pic>
      <p:sp>
        <p:nvSpPr>
          <p:cNvPr id="4" name="Tittel 1">
            <a:extLst>
              <a:ext uri="{FF2B5EF4-FFF2-40B4-BE49-F238E27FC236}">
                <a16:creationId xmlns:a16="http://schemas.microsoft.com/office/drawing/2014/main" id="{23AB8E92-0956-3445-A9F5-D361A58717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6065"/>
            <a:ext cx="10515600" cy="987946"/>
          </a:xfrm>
        </p:spPr>
        <p:txBody>
          <a:bodyPr anchor="b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355D673E-92DD-424B-9C51-A802D1C90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cxnSp>
        <p:nvCxnSpPr>
          <p:cNvPr id="6" name="Rett linje 8">
            <a:extLst>
              <a:ext uri="{FF2B5EF4-FFF2-40B4-BE49-F238E27FC236}">
                <a16:creationId xmlns:a16="http://schemas.microsoft.com/office/drawing/2014/main" id="{7501F521-F078-384B-9270-F67FAA9DF694}"/>
              </a:ext>
            </a:extLst>
          </p:cNvPr>
          <p:cNvCxnSpPr/>
          <p:nvPr userDrawn="1"/>
        </p:nvCxnSpPr>
        <p:spPr>
          <a:xfrm>
            <a:off x="939800" y="1343171"/>
            <a:ext cx="1295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141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e 15">
            <a:extLst>
              <a:ext uri="{FF2B5EF4-FFF2-40B4-BE49-F238E27FC236}">
                <a16:creationId xmlns:a16="http://schemas.microsoft.com/office/drawing/2014/main" id="{0472E3A1-A500-5D48-AB87-B99B864017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6601531" y="-1038507"/>
            <a:ext cx="11180938" cy="14758838"/>
          </a:xfrm>
          <a:prstGeom prst="rect">
            <a:avLst/>
          </a:prstGeom>
        </p:spPr>
      </p:pic>
      <p:pic>
        <p:nvPicPr>
          <p:cNvPr id="17" name="Bilde 16">
            <a:extLst>
              <a:ext uri="{FF2B5EF4-FFF2-40B4-BE49-F238E27FC236}">
                <a16:creationId xmlns:a16="http://schemas.microsoft.com/office/drawing/2014/main" id="{4BE3E97A-1B37-F44F-B360-4744D9654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-1503760" y="-1749845"/>
            <a:ext cx="6055519" cy="7993285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E1641FD2-018B-234F-9B0E-8FFF7622F7A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22174" y="2354786"/>
            <a:ext cx="9144000" cy="1201769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540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Takk for oppmerksomheten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38DAD369-FE49-F749-BD31-F7882C5B42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23958" y="1045029"/>
            <a:ext cx="1462618" cy="1201769"/>
          </a:xfrm>
          <a:prstGeom prst="rect">
            <a:avLst/>
          </a:prstGeom>
        </p:spPr>
      </p:pic>
      <p:pic>
        <p:nvPicPr>
          <p:cNvPr id="8" name="Bilde 17">
            <a:extLst>
              <a:ext uri="{FF2B5EF4-FFF2-40B4-BE49-F238E27FC236}">
                <a16:creationId xmlns:a16="http://schemas.microsoft.com/office/drawing/2014/main" id="{D1385127-2CBE-6543-B3DD-A8F85F4DA9D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42790" y="0"/>
            <a:ext cx="671002" cy="86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182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delingss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CCC0F743-62E0-084D-9A2D-06255222793F}"/>
              </a:ext>
            </a:extLst>
          </p:cNvPr>
          <p:cNvSpPr/>
          <p:nvPr userDrawn="1"/>
        </p:nvSpPr>
        <p:spPr>
          <a:xfrm>
            <a:off x="0" y="0"/>
            <a:ext cx="12192000" cy="23637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0" name="Rett linje 9">
            <a:extLst>
              <a:ext uri="{FF2B5EF4-FFF2-40B4-BE49-F238E27FC236}">
                <a16:creationId xmlns:a16="http://schemas.microsoft.com/office/drawing/2014/main" id="{55FAEE89-4BF0-1D4A-94C6-CAA3E83FC01D}"/>
              </a:ext>
            </a:extLst>
          </p:cNvPr>
          <p:cNvCxnSpPr/>
          <p:nvPr userDrawn="1"/>
        </p:nvCxnSpPr>
        <p:spPr>
          <a:xfrm>
            <a:off x="939800" y="1940525"/>
            <a:ext cx="12954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>
            <a:extLst>
              <a:ext uri="{FF2B5EF4-FFF2-40B4-BE49-F238E27FC236}">
                <a16:creationId xmlns:a16="http://schemas.microsoft.com/office/drawing/2014/main" id="{542286C6-8ABB-B14E-870D-16E363C09E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529836"/>
            <a:ext cx="4823012" cy="1304090"/>
          </a:xfrm>
        </p:spPr>
        <p:txBody>
          <a:bodyPr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Inndelingsside</a:t>
            </a:r>
          </a:p>
        </p:txBody>
      </p:sp>
      <p:sp>
        <p:nvSpPr>
          <p:cNvPr id="17" name="Plassholder for lysbildenummer 6">
            <a:extLst>
              <a:ext uri="{FF2B5EF4-FFF2-40B4-BE49-F238E27FC236}">
                <a16:creationId xmlns:a16="http://schemas.microsoft.com/office/drawing/2014/main" id="{AD49F397-2092-DA4C-B590-F5E9D627FDB9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1" cy="20606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36000" rIns="180000" bIns="36000" rtlCol="0" anchor="ctr"/>
          <a:lstStyle>
            <a:defPPr>
              <a:defRPr lang="nb-NO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E108F44-0F82-0749-A8D0-E3DD050FF330}" type="slidenum">
              <a:rPr lang="nb-NO" sz="1100" smtClean="0">
                <a:solidFill>
                  <a:srgbClr val="C00000"/>
                </a:solidFill>
              </a:rPr>
              <a:pPr algn="r"/>
              <a:t>‹#›</a:t>
            </a:fld>
            <a:endParaRPr lang="nb-NO" sz="1100">
              <a:solidFill>
                <a:srgbClr val="C00000"/>
              </a:solidFill>
            </a:endParaRPr>
          </a:p>
        </p:txBody>
      </p:sp>
      <p:pic>
        <p:nvPicPr>
          <p:cNvPr id="18" name="Bilde 17">
            <a:extLst>
              <a:ext uri="{FF2B5EF4-FFF2-40B4-BE49-F238E27FC236}">
                <a16:creationId xmlns:a16="http://schemas.microsoft.com/office/drawing/2014/main" id="{C91958AD-A671-2348-A08B-E9D0C4DEBB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9800" y="0"/>
            <a:ext cx="520700" cy="206065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F5DA55D6-D188-3D4D-8AE8-55AA9FA73B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30000"/>
          </a:blip>
          <a:srcRect t="25557" r="17203"/>
          <a:stretch/>
        </p:blipFill>
        <p:spPr>
          <a:xfrm rot="19695215">
            <a:off x="7077361" y="-714384"/>
            <a:ext cx="6976657" cy="8280031"/>
          </a:xfrm>
          <a:prstGeom prst="rect">
            <a:avLst/>
          </a:prstGeom>
        </p:spPr>
      </p:pic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E227BB25-1EA9-354F-BDAD-09093A4D35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2363771"/>
            <a:ext cx="12192001" cy="4494228"/>
          </a:xfrm>
          <a:noFill/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22778304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2">
            <a:extLst>
              <a:ext uri="{FF2B5EF4-FFF2-40B4-BE49-F238E27FC236}">
                <a16:creationId xmlns:a16="http://schemas.microsoft.com/office/drawing/2014/main" id="{A172FB19-C225-6047-91AB-4E0C7AAF10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/>
          <a:stretch/>
        </p:blipFill>
        <p:spPr>
          <a:xfrm rot="15372981">
            <a:off x="4069737" y="-896915"/>
            <a:ext cx="6055519" cy="7993285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8DB936BE-32E8-0245-8F7E-9CA34E5426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6065"/>
            <a:ext cx="10515600" cy="987946"/>
          </a:xfrm>
        </p:spPr>
        <p:txBody>
          <a:bodyPr anchor="b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A9BE970-FAE9-114A-B79F-1CAAF603F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DAEBBBF1-452C-7047-8B13-8838C02804A4}"/>
              </a:ext>
            </a:extLst>
          </p:cNvPr>
          <p:cNvCxnSpPr/>
          <p:nvPr userDrawn="1"/>
        </p:nvCxnSpPr>
        <p:spPr>
          <a:xfrm>
            <a:off x="939800" y="1343171"/>
            <a:ext cx="1295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lassholder for lysbildenummer 6">
            <a:extLst>
              <a:ext uri="{FF2B5EF4-FFF2-40B4-BE49-F238E27FC236}">
                <a16:creationId xmlns:a16="http://schemas.microsoft.com/office/drawing/2014/main" id="{FA1FDE87-263D-4747-8588-5F679AEF0A2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1" cy="20606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36000" rIns="180000" bIns="36000" rtlCol="0" anchor="ctr"/>
          <a:lstStyle>
            <a:defPPr>
              <a:defRPr lang="nb-NO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E108F44-0F82-0749-A8D0-E3DD050FF330}" type="slidenum">
              <a:rPr lang="nb-NO" sz="1100" smtClean="0">
                <a:solidFill>
                  <a:srgbClr val="C00000"/>
                </a:solidFill>
              </a:rPr>
              <a:pPr algn="r"/>
              <a:t>‹#›</a:t>
            </a:fld>
            <a:endParaRPr lang="nb-NO" sz="1100">
              <a:solidFill>
                <a:srgbClr val="C00000"/>
              </a:solidFill>
            </a:endParaRPr>
          </a:p>
        </p:txBody>
      </p:sp>
      <p:pic>
        <p:nvPicPr>
          <p:cNvPr id="13" name="Bilde 12">
            <a:extLst>
              <a:ext uri="{FF2B5EF4-FFF2-40B4-BE49-F238E27FC236}">
                <a16:creationId xmlns:a16="http://schemas.microsoft.com/office/drawing/2014/main" id="{87B46B55-AC63-8747-9C43-0CBF1C0184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9800" y="0"/>
            <a:ext cx="520700" cy="20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41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B936BE-32E8-0245-8F7E-9CA34E5426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6065"/>
            <a:ext cx="10515600" cy="987946"/>
          </a:xfrm>
        </p:spPr>
        <p:txBody>
          <a:bodyPr anchor="b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A9BE970-FAE9-114A-B79F-1CAAF603F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DAEBBBF1-452C-7047-8B13-8838C02804A4}"/>
              </a:ext>
            </a:extLst>
          </p:cNvPr>
          <p:cNvCxnSpPr/>
          <p:nvPr userDrawn="1"/>
        </p:nvCxnSpPr>
        <p:spPr>
          <a:xfrm>
            <a:off x="939800" y="1343171"/>
            <a:ext cx="1295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lassholder for lysbildenummer 6">
            <a:extLst>
              <a:ext uri="{FF2B5EF4-FFF2-40B4-BE49-F238E27FC236}">
                <a16:creationId xmlns:a16="http://schemas.microsoft.com/office/drawing/2014/main" id="{FA1FDE87-263D-4747-8588-5F679AEF0A2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1" cy="20606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36000" rIns="180000" bIns="36000" rtlCol="0" anchor="ctr"/>
          <a:lstStyle>
            <a:defPPr>
              <a:defRPr lang="nb-NO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E108F44-0F82-0749-A8D0-E3DD050FF330}" type="slidenum">
              <a:rPr lang="nb-NO" sz="1100" smtClean="0">
                <a:solidFill>
                  <a:srgbClr val="C00000"/>
                </a:solidFill>
              </a:rPr>
              <a:pPr algn="r"/>
              <a:t>‹#›</a:t>
            </a:fld>
            <a:endParaRPr lang="nb-NO" sz="1100">
              <a:solidFill>
                <a:srgbClr val="C00000"/>
              </a:solidFill>
            </a:endParaRPr>
          </a:p>
        </p:txBody>
      </p:sp>
      <p:pic>
        <p:nvPicPr>
          <p:cNvPr id="13" name="Bilde 12">
            <a:extLst>
              <a:ext uri="{FF2B5EF4-FFF2-40B4-BE49-F238E27FC236}">
                <a16:creationId xmlns:a16="http://schemas.microsoft.com/office/drawing/2014/main" id="{87B46B55-AC63-8747-9C43-0CBF1C0184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9800" y="0"/>
            <a:ext cx="520700" cy="20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55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 lit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F0EB2B81-4685-8E4A-8D3C-B875AC4C09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2363771"/>
            <a:ext cx="12192000" cy="449422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DB936BE-32E8-0245-8F7E-9CA34E5426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4737100" cy="1274983"/>
          </a:xfrm>
        </p:spPr>
        <p:txBody>
          <a:bodyPr anchor="b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A9BE970-FAE9-114A-B79F-1CAAF603F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65126"/>
            <a:ext cx="5257800" cy="1538060"/>
          </a:xfrm>
        </p:spPr>
        <p:txBody>
          <a:bodyPr anchor="b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DAEBBBF1-452C-7047-8B13-8838C02804A4}"/>
              </a:ext>
            </a:extLst>
          </p:cNvPr>
          <p:cNvCxnSpPr/>
          <p:nvPr userDrawn="1"/>
        </p:nvCxnSpPr>
        <p:spPr>
          <a:xfrm>
            <a:off x="939800" y="1786573"/>
            <a:ext cx="1295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ssholder for lysbildenummer 6">
            <a:extLst>
              <a:ext uri="{FF2B5EF4-FFF2-40B4-BE49-F238E27FC236}">
                <a16:creationId xmlns:a16="http://schemas.microsoft.com/office/drawing/2014/main" id="{BFC7BAC3-9E18-7548-A965-17AF3919DE26}"/>
              </a:ext>
            </a:extLst>
          </p:cNvPr>
          <p:cNvSpPr txBox="1">
            <a:spLocks/>
          </p:cNvSpPr>
          <p:nvPr userDrawn="1"/>
        </p:nvSpPr>
        <p:spPr>
          <a:xfrm>
            <a:off x="0" y="6426000"/>
            <a:ext cx="381600" cy="432000"/>
          </a:xfrm>
          <a:prstGeom prst="rect">
            <a:avLst/>
          </a:prstGeom>
          <a:noFill/>
        </p:spPr>
        <p:txBody>
          <a:bodyPr vert="horz" lIns="91440" tIns="36000" rIns="72000" bIns="45720" rtlCol="0" anchor="ctr"/>
          <a:lstStyle>
            <a:defPPr>
              <a:defRPr lang="nb-NO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E108F44-0F82-0749-A8D0-E3DD050FF33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5" name="Plassholder for lysbildenummer 6">
            <a:extLst>
              <a:ext uri="{FF2B5EF4-FFF2-40B4-BE49-F238E27FC236}">
                <a16:creationId xmlns:a16="http://schemas.microsoft.com/office/drawing/2014/main" id="{13DBD327-2AC2-1944-95FE-AD441C74D954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1" cy="20606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36000" rIns="180000" bIns="36000" rtlCol="0" anchor="ctr"/>
          <a:lstStyle>
            <a:defPPr>
              <a:defRPr lang="nb-NO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E108F44-0F82-0749-A8D0-E3DD050FF330}" type="slidenum">
              <a:rPr lang="nb-NO" sz="1100" smtClean="0">
                <a:solidFill>
                  <a:srgbClr val="C00000"/>
                </a:solidFill>
              </a:rPr>
              <a:pPr algn="r"/>
              <a:t>‹#›</a:t>
            </a:fld>
            <a:endParaRPr lang="nb-NO" sz="1100">
              <a:solidFill>
                <a:srgbClr val="C00000"/>
              </a:solidFill>
            </a:endParaRPr>
          </a:p>
        </p:txBody>
      </p:sp>
      <p:pic>
        <p:nvPicPr>
          <p:cNvPr id="26" name="Bilde 25">
            <a:extLst>
              <a:ext uri="{FF2B5EF4-FFF2-40B4-BE49-F238E27FC236}">
                <a16:creationId xmlns:a16="http://schemas.microsoft.com/office/drawing/2014/main" id="{AD2016AE-1B1A-7A41-ADC2-7BB4A0C9C0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9800" y="0"/>
            <a:ext cx="520700" cy="20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99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ktangel 14">
            <a:extLst>
              <a:ext uri="{FF2B5EF4-FFF2-40B4-BE49-F238E27FC236}">
                <a16:creationId xmlns:a16="http://schemas.microsoft.com/office/drawing/2014/main" id="{BE7B99FC-AC6E-D341-ABF4-76175A9DCE77}"/>
              </a:ext>
            </a:extLst>
          </p:cNvPr>
          <p:cNvSpPr/>
          <p:nvPr userDrawn="1"/>
        </p:nvSpPr>
        <p:spPr>
          <a:xfrm>
            <a:off x="8098512" y="3468131"/>
            <a:ext cx="410725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ktangel 14">
            <a:extLst>
              <a:ext uri="{FF2B5EF4-FFF2-40B4-BE49-F238E27FC236}">
                <a16:creationId xmlns:a16="http://schemas.microsoft.com/office/drawing/2014/main" id="{FB6268DA-8A14-D545-8DC2-347F56EF65A1}"/>
              </a:ext>
            </a:extLst>
          </p:cNvPr>
          <p:cNvSpPr/>
          <p:nvPr userDrawn="1"/>
        </p:nvSpPr>
        <p:spPr>
          <a:xfrm>
            <a:off x="-1979" y="3468132"/>
            <a:ext cx="410725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E1757EB3-20D0-D242-8FB7-821C9736D19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206065"/>
            <a:ext cx="4041410" cy="322293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FAFE2F2-1CCB-B043-9323-4739D6BC0F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2574746" y="6426000"/>
            <a:ext cx="432000" cy="4320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fld id="{6E108F44-0F82-0749-A8D0-E3DD050FF33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E98BA8AD-14B7-8946-B47D-4210C375595B}"/>
              </a:ext>
            </a:extLst>
          </p:cNvPr>
          <p:cNvSpPr/>
          <p:nvPr userDrawn="1"/>
        </p:nvSpPr>
        <p:spPr>
          <a:xfrm>
            <a:off x="4105273" y="211370"/>
            <a:ext cx="4043363" cy="3429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Plassholder for bilde 8">
            <a:extLst>
              <a:ext uri="{FF2B5EF4-FFF2-40B4-BE49-F238E27FC236}">
                <a16:creationId xmlns:a16="http://schemas.microsoft.com/office/drawing/2014/main" id="{4DA9C538-8FB3-2148-A475-FAE48872D0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48638" y="206065"/>
            <a:ext cx="4043365" cy="323173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7" name="Plassholder for bilde 8">
            <a:extLst>
              <a:ext uri="{FF2B5EF4-FFF2-40B4-BE49-F238E27FC236}">
                <a16:creationId xmlns:a16="http://schemas.microsoft.com/office/drawing/2014/main" id="{1E460672-A158-974A-B8F8-C4F43B9F9EF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041410" y="3429000"/>
            <a:ext cx="4107228" cy="340847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73A6318-8088-2D4B-82B5-F1B15E3B105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424363" y="1255168"/>
            <a:ext cx="3348037" cy="1913918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E6F0C7A-5EB8-0546-83F0-8E5E9DB0395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24363" y="514239"/>
            <a:ext cx="3348037" cy="539750"/>
          </a:xfrm>
        </p:spPr>
        <p:txBody>
          <a:bodyPr>
            <a:normAutofit/>
          </a:bodyPr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9" name="Plassholder for tekst 3">
            <a:extLst>
              <a:ext uri="{FF2B5EF4-FFF2-40B4-BE49-F238E27FC236}">
                <a16:creationId xmlns:a16="http://schemas.microsoft.com/office/drawing/2014/main" id="{ADA33798-136F-174E-B8BA-D4045BAADE3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532174" y="4587091"/>
            <a:ext cx="3348037" cy="2022171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Plassholder for tekst 5">
            <a:extLst>
              <a:ext uri="{FF2B5EF4-FFF2-40B4-BE49-F238E27FC236}">
                <a16:creationId xmlns:a16="http://schemas.microsoft.com/office/drawing/2014/main" id="{D6385A42-B834-9A4A-A8E2-C11CBBB0D51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32174" y="3846163"/>
            <a:ext cx="3348037" cy="539750"/>
          </a:xfrm>
        </p:spPr>
        <p:txBody>
          <a:bodyPr>
            <a:normAutofit/>
          </a:bodyPr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23" name="Plassholder for tekst 3">
            <a:extLst>
              <a:ext uri="{FF2B5EF4-FFF2-40B4-BE49-F238E27FC236}">
                <a16:creationId xmlns:a16="http://schemas.microsoft.com/office/drawing/2014/main" id="{F9CAA302-E286-BD40-9ACD-65F6FF9A449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11789" y="4587091"/>
            <a:ext cx="3365326" cy="2022171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4" name="Plassholder for tekst 5">
            <a:extLst>
              <a:ext uri="{FF2B5EF4-FFF2-40B4-BE49-F238E27FC236}">
                <a16:creationId xmlns:a16="http://schemas.microsoft.com/office/drawing/2014/main" id="{1C028DDB-C9A9-A24E-850D-E65B1BD389F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11789" y="3846163"/>
            <a:ext cx="3365326" cy="539750"/>
          </a:xfrm>
        </p:spPr>
        <p:txBody>
          <a:bodyPr>
            <a:normAutofit/>
          </a:bodyPr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29" name="Plassholder for lysbildenummer 6">
            <a:extLst>
              <a:ext uri="{FF2B5EF4-FFF2-40B4-BE49-F238E27FC236}">
                <a16:creationId xmlns:a16="http://schemas.microsoft.com/office/drawing/2014/main" id="{013E926F-E02C-854A-AF29-F5A005181DF2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1" cy="20606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36000" rIns="180000" bIns="36000" rtlCol="0" anchor="ctr"/>
          <a:lstStyle>
            <a:defPPr>
              <a:defRPr lang="nb-NO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E108F44-0F82-0749-A8D0-E3DD050FF330}" type="slidenum">
              <a:rPr lang="nb-NO" sz="1100" smtClean="0">
                <a:solidFill>
                  <a:srgbClr val="C00000"/>
                </a:solidFill>
              </a:rPr>
              <a:pPr algn="r"/>
              <a:t>‹#›</a:t>
            </a:fld>
            <a:endParaRPr lang="nb-NO" sz="1100">
              <a:solidFill>
                <a:srgbClr val="C00000"/>
              </a:solidFill>
            </a:endParaRPr>
          </a:p>
        </p:txBody>
      </p:sp>
      <p:pic>
        <p:nvPicPr>
          <p:cNvPr id="30" name="Bilde 29">
            <a:extLst>
              <a:ext uri="{FF2B5EF4-FFF2-40B4-BE49-F238E27FC236}">
                <a16:creationId xmlns:a16="http://schemas.microsoft.com/office/drawing/2014/main" id="{8AF4172C-4858-0C40-B54C-3DF40004D5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9800" y="0"/>
            <a:ext cx="520700" cy="20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71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v og bilde 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B936BE-32E8-0245-8F7E-9CA34E5426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40400"/>
            <a:ext cx="5918200" cy="1206500"/>
          </a:xfrm>
        </p:spPr>
        <p:txBody>
          <a:bodyPr anchor="b">
            <a:noAutofit/>
          </a:bodyPr>
          <a:lstStyle>
            <a:lvl1pPr>
              <a:defRPr lang="nb-NO" dirty="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A9BE970-FAE9-114A-B79F-1CAAF603F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76475"/>
            <a:ext cx="5918201" cy="414952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C092A4AE-6C42-1740-B84F-EEC4FE5307A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309068" y="206066"/>
            <a:ext cx="4882932" cy="665193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E4FEBAE2-2599-434E-95BE-1B4C1AF71DFB}"/>
              </a:ext>
            </a:extLst>
          </p:cNvPr>
          <p:cNvCxnSpPr/>
          <p:nvPr userDrawn="1"/>
        </p:nvCxnSpPr>
        <p:spPr>
          <a:xfrm>
            <a:off x="939800" y="1887050"/>
            <a:ext cx="1295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lassholder for lysbildenummer 6">
            <a:extLst>
              <a:ext uri="{FF2B5EF4-FFF2-40B4-BE49-F238E27FC236}">
                <a16:creationId xmlns:a16="http://schemas.microsoft.com/office/drawing/2014/main" id="{149E2C78-2F59-9246-BD44-6E9BC4014382}"/>
              </a:ext>
            </a:extLst>
          </p:cNvPr>
          <p:cNvSpPr txBox="1">
            <a:spLocks/>
          </p:cNvSpPr>
          <p:nvPr userDrawn="1"/>
        </p:nvSpPr>
        <p:spPr>
          <a:xfrm>
            <a:off x="0" y="6426000"/>
            <a:ext cx="381600" cy="432000"/>
          </a:xfrm>
          <a:prstGeom prst="rect">
            <a:avLst/>
          </a:prstGeom>
          <a:noFill/>
        </p:spPr>
        <p:txBody>
          <a:bodyPr vert="horz" lIns="91440" tIns="36000" rIns="72000" bIns="45720" rtlCol="0" anchor="ctr"/>
          <a:lstStyle>
            <a:defPPr>
              <a:defRPr lang="nb-NO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E108F44-0F82-0749-A8D0-E3DD050FF33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1" name="Plassholder for lysbildenummer 6">
            <a:extLst>
              <a:ext uri="{FF2B5EF4-FFF2-40B4-BE49-F238E27FC236}">
                <a16:creationId xmlns:a16="http://schemas.microsoft.com/office/drawing/2014/main" id="{777EA1F2-74A1-9D43-84F3-CA58B693D8ED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1" cy="20606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36000" rIns="180000" bIns="36000" rtlCol="0" anchor="ctr"/>
          <a:lstStyle>
            <a:defPPr>
              <a:defRPr lang="nb-NO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E108F44-0F82-0749-A8D0-E3DD050FF330}" type="slidenum">
              <a:rPr lang="nb-NO" sz="1100" smtClean="0">
                <a:solidFill>
                  <a:srgbClr val="C00000"/>
                </a:solidFill>
              </a:rPr>
              <a:pPr algn="r"/>
              <a:t>‹#›</a:t>
            </a:fld>
            <a:endParaRPr lang="nb-NO" sz="1100">
              <a:solidFill>
                <a:srgbClr val="C00000"/>
              </a:solidFill>
            </a:endParaRPr>
          </a:p>
        </p:txBody>
      </p:sp>
      <p:pic>
        <p:nvPicPr>
          <p:cNvPr id="22" name="Bilde 21">
            <a:extLst>
              <a:ext uri="{FF2B5EF4-FFF2-40B4-BE49-F238E27FC236}">
                <a16:creationId xmlns:a16="http://schemas.microsoft.com/office/drawing/2014/main" id="{E1E10A6C-ADF8-0642-8381-3A2CC0525B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9800" y="0"/>
            <a:ext cx="520700" cy="20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r v tekst 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C092A4AE-6C42-1740-B84F-EEC4FE5307A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206065"/>
            <a:ext cx="6096000" cy="3191156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7" name="Plassholder for bilde 4">
            <a:extLst>
              <a:ext uri="{FF2B5EF4-FFF2-40B4-BE49-F238E27FC236}">
                <a16:creationId xmlns:a16="http://schemas.microsoft.com/office/drawing/2014/main" id="{7E3A9A1A-96BA-E548-8C0A-FE45F91793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460778"/>
            <a:ext cx="6096000" cy="339722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E70F7CB8-C85F-EB41-95C4-FC538172C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0151" y="2276475"/>
            <a:ext cx="5311495" cy="414952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cxnSp>
        <p:nvCxnSpPr>
          <p:cNvPr id="11" name="Rett linje 10">
            <a:extLst>
              <a:ext uri="{FF2B5EF4-FFF2-40B4-BE49-F238E27FC236}">
                <a16:creationId xmlns:a16="http://schemas.microsoft.com/office/drawing/2014/main" id="{5C8359AB-75E7-9F46-BFFE-6B76488C0CFD}"/>
              </a:ext>
            </a:extLst>
          </p:cNvPr>
          <p:cNvCxnSpPr/>
          <p:nvPr userDrawn="1"/>
        </p:nvCxnSpPr>
        <p:spPr>
          <a:xfrm>
            <a:off x="6661751" y="1884110"/>
            <a:ext cx="1295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tel 1">
            <a:extLst>
              <a:ext uri="{FF2B5EF4-FFF2-40B4-BE49-F238E27FC236}">
                <a16:creationId xmlns:a16="http://schemas.microsoft.com/office/drawing/2014/main" id="{6135CFA2-CEB5-2942-A0ED-88729F1B34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0151" y="540400"/>
            <a:ext cx="5311495" cy="1206500"/>
          </a:xfrm>
        </p:spPr>
        <p:txBody>
          <a:bodyPr anchor="b">
            <a:noAutofit/>
          </a:bodyPr>
          <a:lstStyle>
            <a:lvl1pPr>
              <a:defRPr lang="nb-NO" dirty="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19" name="Plassholder for lysbildenummer 6">
            <a:extLst>
              <a:ext uri="{FF2B5EF4-FFF2-40B4-BE49-F238E27FC236}">
                <a16:creationId xmlns:a16="http://schemas.microsoft.com/office/drawing/2014/main" id="{3B835907-DB9F-9345-A0EB-E3AA1A672570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1" cy="20606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36000" rIns="180000" bIns="36000" rtlCol="0" anchor="ctr"/>
          <a:lstStyle>
            <a:defPPr>
              <a:defRPr lang="nb-NO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E108F44-0F82-0749-A8D0-E3DD050FF330}" type="slidenum">
              <a:rPr lang="nb-NO" sz="1100" smtClean="0">
                <a:solidFill>
                  <a:srgbClr val="C00000"/>
                </a:solidFill>
              </a:rPr>
              <a:pPr algn="r"/>
              <a:t>‹#›</a:t>
            </a:fld>
            <a:endParaRPr lang="nb-NO" sz="1100">
              <a:solidFill>
                <a:srgbClr val="C00000"/>
              </a:solidFill>
            </a:endParaRPr>
          </a:p>
        </p:txBody>
      </p:sp>
      <p:pic>
        <p:nvPicPr>
          <p:cNvPr id="20" name="Bilde 19">
            <a:extLst>
              <a:ext uri="{FF2B5EF4-FFF2-40B4-BE49-F238E27FC236}">
                <a16:creationId xmlns:a16="http://schemas.microsoft.com/office/drawing/2014/main" id="{786B7020-1635-F148-94DF-061F312B41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9800" y="0"/>
            <a:ext cx="520700" cy="20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0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v innhold 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0CD26B62-FE60-0B41-9989-272BFA4FB14E}"/>
              </a:ext>
            </a:extLst>
          </p:cNvPr>
          <p:cNvSpPr/>
          <p:nvPr userDrawn="1"/>
        </p:nvSpPr>
        <p:spPr>
          <a:xfrm>
            <a:off x="6096000" y="4581524"/>
            <a:ext cx="6096000" cy="227647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EAD64016-E876-9042-9BBB-3B95A76F31DC}"/>
              </a:ext>
            </a:extLst>
          </p:cNvPr>
          <p:cNvSpPr/>
          <p:nvPr userDrawn="1"/>
        </p:nvSpPr>
        <p:spPr>
          <a:xfrm>
            <a:off x="6096000" y="206065"/>
            <a:ext cx="6096000" cy="43754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C092A4AE-6C42-1740-B84F-EEC4FE5307A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206065"/>
            <a:ext cx="6096000" cy="665193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DB936BE-32E8-0245-8F7E-9CA34E5426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02200" y="489396"/>
            <a:ext cx="5257800" cy="1246745"/>
          </a:xfrm>
        </p:spPr>
        <p:txBody>
          <a:bodyPr anchor="b">
            <a:noAutofit/>
          </a:bodyPr>
          <a:lstStyle>
            <a:lvl1pPr>
              <a:defRPr lang="nb-NO" dirty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A9BE970-FAE9-114A-B79F-1CAAF603F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2200" y="2293901"/>
            <a:ext cx="5257800" cy="2063746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E4FEBAE2-2599-434E-95BE-1B4C1AF71DFB}"/>
              </a:ext>
            </a:extLst>
          </p:cNvPr>
          <p:cNvCxnSpPr/>
          <p:nvPr userDrawn="1"/>
        </p:nvCxnSpPr>
        <p:spPr>
          <a:xfrm>
            <a:off x="6603800" y="1901129"/>
            <a:ext cx="12954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lassholder for innhold 2">
            <a:extLst>
              <a:ext uri="{FF2B5EF4-FFF2-40B4-BE49-F238E27FC236}">
                <a16:creationId xmlns:a16="http://schemas.microsoft.com/office/drawing/2014/main" id="{5641F3A5-B8DB-704E-ACAA-FA34290B53B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502200" y="4940307"/>
            <a:ext cx="5257800" cy="1552567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3" name="Plassholder for lysbildenummer 6">
            <a:extLst>
              <a:ext uri="{FF2B5EF4-FFF2-40B4-BE49-F238E27FC236}">
                <a16:creationId xmlns:a16="http://schemas.microsoft.com/office/drawing/2014/main" id="{4AC0502E-15E5-F74F-9869-07FC1AFF7431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1" cy="20606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36000" rIns="180000" bIns="36000" rtlCol="0" anchor="ctr"/>
          <a:lstStyle>
            <a:defPPr>
              <a:defRPr lang="nb-NO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E108F44-0F82-0749-A8D0-E3DD050FF330}" type="slidenum">
              <a:rPr lang="nb-NO" sz="1100" smtClean="0">
                <a:solidFill>
                  <a:srgbClr val="C00000"/>
                </a:solidFill>
              </a:rPr>
              <a:pPr algn="r"/>
              <a:t>‹#›</a:t>
            </a:fld>
            <a:endParaRPr lang="nb-NO" sz="1100">
              <a:solidFill>
                <a:srgbClr val="C00000"/>
              </a:solidFill>
            </a:endParaRPr>
          </a:p>
        </p:txBody>
      </p:sp>
      <p:pic>
        <p:nvPicPr>
          <p:cNvPr id="24" name="Bilde 23">
            <a:extLst>
              <a:ext uri="{FF2B5EF4-FFF2-40B4-BE49-F238E27FC236}">
                <a16:creationId xmlns:a16="http://schemas.microsoft.com/office/drawing/2014/main" id="{6E48D5D4-C58D-C044-9F22-7DD5D1B764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9800" y="0"/>
            <a:ext cx="520700" cy="20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9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4EFAAEC-6F6A-154B-BB5A-EE9A0F8C0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A40036A-879C-EF4A-9C3D-A6991FCFC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27B5999-6E6A-904B-A938-525D483A6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560100" y="6426000"/>
            <a:ext cx="432000" cy="432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36000" rIns="7200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CA1BB07-E9B3-7648-A5EF-B227C61D7A8C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MSIPCMContentMarking" descr="{&quot;HashCode&quot;:-1464694281,&quot;Placement&quot;:&quot;Footer&quot;}">
            <a:extLst>
              <a:ext uri="{FF2B5EF4-FFF2-40B4-BE49-F238E27FC236}">
                <a16:creationId xmlns:a16="http://schemas.microsoft.com/office/drawing/2014/main" id="{00C51650-4F93-4A0B-BE4E-7B9AE185AC7E}"/>
              </a:ext>
            </a:extLst>
          </p:cNvPr>
          <p:cNvSpPr txBox="1"/>
          <p:nvPr userDrawn="1"/>
        </p:nvSpPr>
        <p:spPr>
          <a:xfrm>
            <a:off x="0" y="6629836"/>
            <a:ext cx="1065206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Classification: Open</a:t>
            </a:r>
          </a:p>
        </p:txBody>
      </p:sp>
    </p:spTree>
    <p:extLst>
      <p:ext uri="{BB962C8B-B14F-4D97-AF65-F5344CB8AC3E}">
        <p14:creationId xmlns:p14="http://schemas.microsoft.com/office/powerpoint/2010/main" val="133384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9" r:id="rId3"/>
    <p:sldLayoutId id="2147483674" r:id="rId4"/>
    <p:sldLayoutId id="2147483666" r:id="rId5"/>
    <p:sldLayoutId id="2147483669" r:id="rId6"/>
    <p:sldLayoutId id="2147483660" r:id="rId7"/>
    <p:sldLayoutId id="2147483665" r:id="rId8"/>
    <p:sldLayoutId id="2147483670" r:id="rId9"/>
    <p:sldLayoutId id="2147483668" r:id="rId10"/>
    <p:sldLayoutId id="2147483671" r:id="rId11"/>
    <p:sldLayoutId id="2147483655" r:id="rId12"/>
    <p:sldLayoutId id="2147483675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547" userDrawn="1">
          <p15:clr>
            <a:srgbClr val="F26B43"/>
          </p15:clr>
        </p15:guide>
        <p15:guide id="4" pos="5133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88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009302-F2EC-2541-B751-FA8709033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D3EA5-4F3A-2C41-8C92-DF70560DC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F184C-21E8-C047-ABA7-E09B62D610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40C93-1D16-A849-B32B-65AF7368FC91}" type="datetimeFigureOut">
              <a:rPr lang="nb-NO" smtClean="0"/>
              <a:t>16.10.2021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E23DA-7CE9-BE40-BFDD-B7F750C1D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E8F67-3AC9-234E-9184-9D2FC1348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D3870-5EB2-2D49-B5AE-5723D8CE3797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16">
            <a:extLst>
              <a:ext uri="{FF2B5EF4-FFF2-40B4-BE49-F238E27FC236}">
                <a16:creationId xmlns:a16="http://schemas.microsoft.com/office/drawing/2014/main" id="{03591B41-7CDB-FD4A-BAFE-C263A6D851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-1503760" y="-1749845"/>
            <a:ext cx="6055519" cy="7993285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  <p:pic>
        <p:nvPicPr>
          <p:cNvPr id="9" name="Bilde 7">
            <a:extLst>
              <a:ext uri="{FF2B5EF4-FFF2-40B4-BE49-F238E27FC236}">
                <a16:creationId xmlns:a16="http://schemas.microsoft.com/office/drawing/2014/main" id="{0FB59A78-E21A-BB4C-9068-B77DA8ABEE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0000"/>
          </a:blip>
          <a:stretch>
            <a:fillRect/>
          </a:stretch>
        </p:blipFill>
        <p:spPr>
          <a:xfrm rot="19695215">
            <a:off x="6221076" y="-3725741"/>
            <a:ext cx="8426269" cy="11122675"/>
          </a:xfrm>
          <a:prstGeom prst="rect">
            <a:avLst/>
          </a:prstGeom>
        </p:spPr>
      </p:pic>
      <p:pic>
        <p:nvPicPr>
          <p:cNvPr id="10" name="Bilde 3">
            <a:extLst>
              <a:ext uri="{FF2B5EF4-FFF2-40B4-BE49-F238E27FC236}">
                <a16:creationId xmlns:a16="http://schemas.microsoft.com/office/drawing/2014/main" id="{5A6B0871-69A7-5F4A-BD17-CDB6F5836E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5853004" y="-2770235"/>
            <a:ext cx="7766013" cy="10251137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  <p:pic>
        <p:nvPicPr>
          <p:cNvPr id="11" name="Bilde 2">
            <a:extLst>
              <a:ext uri="{FF2B5EF4-FFF2-40B4-BE49-F238E27FC236}">
                <a16:creationId xmlns:a16="http://schemas.microsoft.com/office/drawing/2014/main" id="{592D6912-8EEC-1F48-83D8-002D4EBCA2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/>
          <a:stretch/>
        </p:blipFill>
        <p:spPr>
          <a:xfrm>
            <a:off x="3110866" y="1912786"/>
            <a:ext cx="6055519" cy="7993285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  <p:sp>
        <p:nvSpPr>
          <p:cNvPr id="8" name="MSIPCMContentMarking" descr="{&quot;HashCode&quot;:-1464694281,&quot;Placement&quot;:&quot;Footer&quot;}">
            <a:extLst>
              <a:ext uri="{FF2B5EF4-FFF2-40B4-BE49-F238E27FC236}">
                <a16:creationId xmlns:a16="http://schemas.microsoft.com/office/drawing/2014/main" id="{AE7E9DC9-8DC1-4FB4-B2C7-8474ED8E43F2}"/>
              </a:ext>
            </a:extLst>
          </p:cNvPr>
          <p:cNvSpPr txBox="1"/>
          <p:nvPr userDrawn="1"/>
        </p:nvSpPr>
        <p:spPr>
          <a:xfrm>
            <a:off x="0" y="6629836"/>
            <a:ext cx="1065206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Classification: Open</a:t>
            </a:r>
          </a:p>
        </p:txBody>
      </p:sp>
    </p:spTree>
    <p:extLst>
      <p:ext uri="{BB962C8B-B14F-4D97-AF65-F5344CB8AC3E}">
        <p14:creationId xmlns:p14="http://schemas.microsoft.com/office/powerpoint/2010/main" val="428162098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C5C9B7-00DF-8D4A-8389-3440C7058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065"/>
            <a:ext cx="10515600" cy="987946"/>
          </a:xfrm>
        </p:spPr>
        <p:txBody>
          <a:bodyPr anchor="b">
            <a:normAutofit/>
          </a:bodyPr>
          <a:lstStyle/>
          <a:p>
            <a:r>
              <a:rPr lang="nb-NO" dirty="0"/>
              <a:t>Handlingsplan 2021-2024</a:t>
            </a:r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50B4C32C-4A9E-4A85-87F9-161E0DF0BC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787073"/>
              </p:ext>
            </p:extLst>
          </p:nvPr>
        </p:nvGraphicFramePr>
        <p:xfrm>
          <a:off x="410308" y="1678826"/>
          <a:ext cx="3658258" cy="1763803"/>
        </p:xfrm>
        <a:graphic>
          <a:graphicData uri="http://schemas.openxmlformats.org/drawingml/2006/table">
            <a:tbl>
              <a:tblPr firstRow="1" firstCol="1" bandRow="1"/>
              <a:tblGrid>
                <a:gridCol w="3658258">
                  <a:extLst>
                    <a:ext uri="{9D8B030D-6E8A-4147-A177-3AD203B41FA5}">
                      <a16:colId xmlns:a16="http://schemas.microsoft.com/office/drawing/2014/main" val="2372034789"/>
                    </a:ext>
                  </a:extLst>
                </a:gridCol>
              </a:tblGrid>
              <a:tr h="281344">
                <a:tc>
                  <a:txBody>
                    <a:bodyPr/>
                    <a:lstStyle/>
                    <a:p>
                      <a:pPr algn="ctr"/>
                      <a:r>
                        <a:rPr lang="nb-N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Gruppe nr. 1/ Aktivitetsutvikling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505545"/>
                  </a:ext>
                </a:extLst>
              </a:tr>
              <a:tr h="285016">
                <a:tc>
                  <a:txBody>
                    <a:bodyPr/>
                    <a:lstStyle/>
                    <a:p>
                      <a:pPr algn="ctr"/>
                      <a:r>
                        <a:rPr lang="nb-N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Mari Ann Landsem Melhus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560767"/>
                  </a:ext>
                </a:extLst>
              </a:tr>
              <a:tr h="281344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Marit Melby Jacobsen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350303"/>
                  </a:ext>
                </a:extLst>
              </a:tr>
              <a:tr h="281344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Knut Erling </a:t>
                      </a:r>
                      <a:r>
                        <a:rPr lang="nb-NO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Flataker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016272"/>
                  </a:ext>
                </a:extLst>
              </a:tr>
              <a:tr h="281344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Gabriel Johannessen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8788906"/>
                  </a:ext>
                </a:extLst>
              </a:tr>
              <a:tr h="353411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Per Nymoen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918286"/>
                  </a:ext>
                </a:extLst>
              </a:tr>
            </a:tbl>
          </a:graphicData>
        </a:graphic>
      </p:graphicFrame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3B59EE6C-4583-4A0B-8D51-492876BAD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499109"/>
              </p:ext>
            </p:extLst>
          </p:nvPr>
        </p:nvGraphicFramePr>
        <p:xfrm>
          <a:off x="4394903" y="1673690"/>
          <a:ext cx="3658258" cy="2092573"/>
        </p:xfrm>
        <a:graphic>
          <a:graphicData uri="http://schemas.openxmlformats.org/drawingml/2006/table">
            <a:tbl>
              <a:tblPr firstRow="1" firstCol="1" bandRow="1"/>
              <a:tblGrid>
                <a:gridCol w="3658258">
                  <a:extLst>
                    <a:ext uri="{9D8B030D-6E8A-4147-A177-3AD203B41FA5}">
                      <a16:colId xmlns:a16="http://schemas.microsoft.com/office/drawing/2014/main" val="3681389691"/>
                    </a:ext>
                  </a:extLst>
                </a:gridCol>
              </a:tblGrid>
              <a:tr h="298939">
                <a:tc>
                  <a:txBody>
                    <a:bodyPr/>
                    <a:lstStyle/>
                    <a:p>
                      <a:pPr algn="ctr"/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Gruppe nr. 2/ Anleggsutvikling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871368"/>
                  </a:ext>
                </a:extLst>
              </a:tr>
              <a:tr h="298939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Erik Christoffersen 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217540"/>
                  </a:ext>
                </a:extLst>
              </a:tr>
              <a:tr h="298939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Trond Lefdal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747189"/>
                  </a:ext>
                </a:extLst>
              </a:tr>
              <a:tr h="298939">
                <a:tc>
                  <a:txBody>
                    <a:bodyPr/>
                    <a:lstStyle/>
                    <a:p>
                      <a:pPr algn="ctr"/>
                      <a:r>
                        <a:rPr lang="nb-N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Dag Helland-Hansen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2878"/>
                  </a:ext>
                </a:extLst>
              </a:tr>
              <a:tr h="298939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Jan Erik Reinås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3128227"/>
                  </a:ext>
                </a:extLst>
              </a:tr>
              <a:tr h="298939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Rune Tøllefsen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918338"/>
                  </a:ext>
                </a:extLst>
              </a:tr>
              <a:tr h="298939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Ingvar </a:t>
                      </a:r>
                      <a:r>
                        <a:rPr lang="nb-NO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Sperstad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971344"/>
                  </a:ext>
                </a:extLst>
              </a:tr>
            </a:tbl>
          </a:graphicData>
        </a:graphic>
      </p:graphicFrame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06D46AE7-6A69-4A2A-9F5D-B48135A612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779916"/>
              </p:ext>
            </p:extLst>
          </p:nvPr>
        </p:nvGraphicFramePr>
        <p:xfrm>
          <a:off x="8379498" y="1701972"/>
          <a:ext cx="3127558" cy="2089493"/>
        </p:xfrm>
        <a:graphic>
          <a:graphicData uri="http://schemas.openxmlformats.org/drawingml/2006/table">
            <a:tbl>
              <a:tblPr firstRow="1" firstCol="1" bandRow="1"/>
              <a:tblGrid>
                <a:gridCol w="3127558">
                  <a:extLst>
                    <a:ext uri="{9D8B030D-6E8A-4147-A177-3AD203B41FA5}">
                      <a16:colId xmlns:a16="http://schemas.microsoft.com/office/drawing/2014/main" val="2600605742"/>
                    </a:ext>
                  </a:extLst>
                </a:gridCol>
              </a:tblGrid>
              <a:tr h="298499">
                <a:tc>
                  <a:txBody>
                    <a:bodyPr/>
                    <a:lstStyle/>
                    <a:p>
                      <a:pPr algn="ctr"/>
                      <a:r>
                        <a:rPr lang="nb-N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Gruppe nr. 3/ </a:t>
                      </a:r>
                      <a:r>
                        <a:rPr lang="nb-NO" sz="18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Arrangementutv</a:t>
                      </a:r>
                      <a:r>
                        <a:rPr lang="nb-N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.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4356410"/>
                  </a:ext>
                </a:extLst>
              </a:tr>
              <a:tr h="298499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Christian Berg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7824936"/>
                  </a:ext>
                </a:extLst>
              </a:tr>
              <a:tr h="298499">
                <a:tc>
                  <a:txBody>
                    <a:bodyPr/>
                    <a:lstStyle/>
                    <a:p>
                      <a:pPr algn="ctr"/>
                      <a:r>
                        <a:rPr lang="nb-N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Torbjørn Broks Pettersen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425106"/>
                  </a:ext>
                </a:extLst>
              </a:tr>
              <a:tr h="298499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Henning Wiig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4717419"/>
                  </a:ext>
                </a:extLst>
              </a:tr>
              <a:tr h="298499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Håvard Nyhagen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084519"/>
                  </a:ext>
                </a:extLst>
              </a:tr>
              <a:tr h="298499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Emilie Johanne Hagen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116159"/>
                  </a:ext>
                </a:extLst>
              </a:tr>
              <a:tr h="298499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Karl-Gunnar </a:t>
                      </a:r>
                      <a:r>
                        <a:rPr lang="nb-NO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Skjønsfjell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399003"/>
                  </a:ext>
                </a:extLst>
              </a:tr>
            </a:tbl>
          </a:graphicData>
        </a:graphic>
      </p:graphicFrame>
      <p:graphicFrame>
        <p:nvGraphicFramePr>
          <p:cNvPr id="9" name="Tabell 8">
            <a:extLst>
              <a:ext uri="{FF2B5EF4-FFF2-40B4-BE49-F238E27FC236}">
                <a16:creationId xmlns:a16="http://schemas.microsoft.com/office/drawing/2014/main" id="{1F09407D-BD61-49F1-8783-E8728FFE0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504407"/>
              </p:ext>
            </p:extLst>
          </p:nvPr>
        </p:nvGraphicFramePr>
        <p:xfrm>
          <a:off x="435598" y="4245943"/>
          <a:ext cx="3658258" cy="2131311"/>
        </p:xfrm>
        <a:graphic>
          <a:graphicData uri="http://schemas.openxmlformats.org/drawingml/2006/table">
            <a:tbl>
              <a:tblPr firstRow="1" firstCol="1" bandRow="1"/>
              <a:tblGrid>
                <a:gridCol w="3658258">
                  <a:extLst>
                    <a:ext uri="{9D8B030D-6E8A-4147-A177-3AD203B41FA5}">
                      <a16:colId xmlns:a16="http://schemas.microsoft.com/office/drawing/2014/main" val="544606905"/>
                    </a:ext>
                  </a:extLst>
                </a:gridCol>
              </a:tblGrid>
              <a:tr h="304473">
                <a:tc>
                  <a:txBody>
                    <a:bodyPr/>
                    <a:lstStyle/>
                    <a:p>
                      <a:pPr algn="ctr"/>
                      <a:r>
                        <a:rPr lang="nb-N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Gruppe nr. 4/ Toppidrett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6521172"/>
                  </a:ext>
                </a:extLst>
              </a:tr>
              <a:tr h="304473">
                <a:tc>
                  <a:txBody>
                    <a:bodyPr/>
                    <a:lstStyle/>
                    <a:p>
                      <a:pPr algn="ctr"/>
                      <a:r>
                        <a:rPr lang="nb-N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Stig E. Mortensen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8091"/>
                  </a:ext>
                </a:extLst>
              </a:tr>
              <a:tr h="304473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Tor Arne Hov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632337"/>
                  </a:ext>
                </a:extLst>
              </a:tr>
              <a:tr h="304473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Per-Henning Wold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763082"/>
                  </a:ext>
                </a:extLst>
              </a:tr>
              <a:tr h="304473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Ole Henrik Evensen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653896"/>
                  </a:ext>
                </a:extLst>
              </a:tr>
              <a:tr h="304473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Inger Ravndal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46614"/>
                  </a:ext>
                </a:extLst>
              </a:tr>
              <a:tr h="304473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Vegard Ulvang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7683680"/>
                  </a:ext>
                </a:extLst>
              </a:tr>
            </a:tbl>
          </a:graphicData>
        </a:graphic>
      </p:graphicFrame>
      <p:graphicFrame>
        <p:nvGraphicFramePr>
          <p:cNvPr id="10" name="Tabell 9">
            <a:extLst>
              <a:ext uri="{FF2B5EF4-FFF2-40B4-BE49-F238E27FC236}">
                <a16:creationId xmlns:a16="http://schemas.microsoft.com/office/drawing/2014/main" id="{AB1A0133-3863-4F6D-B294-203F7C806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074798"/>
              </p:ext>
            </p:extLst>
          </p:nvPr>
        </p:nvGraphicFramePr>
        <p:xfrm>
          <a:off x="4462139" y="4245943"/>
          <a:ext cx="3591022" cy="1795262"/>
        </p:xfrm>
        <a:graphic>
          <a:graphicData uri="http://schemas.openxmlformats.org/drawingml/2006/table">
            <a:tbl>
              <a:tblPr firstRow="1" firstCol="1" bandRow="1"/>
              <a:tblGrid>
                <a:gridCol w="3591022">
                  <a:extLst>
                    <a:ext uri="{9D8B030D-6E8A-4147-A177-3AD203B41FA5}">
                      <a16:colId xmlns:a16="http://schemas.microsoft.com/office/drawing/2014/main" val="1777301701"/>
                    </a:ext>
                  </a:extLst>
                </a:gridCol>
              </a:tblGrid>
              <a:tr h="284961">
                <a:tc>
                  <a:txBody>
                    <a:bodyPr/>
                    <a:lstStyle/>
                    <a:p>
                      <a:pPr algn="ctr"/>
                      <a:r>
                        <a:rPr lang="nb-N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Gruppe nr. 5/ Bærekraft og samfunn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196381"/>
                  </a:ext>
                </a:extLst>
              </a:tr>
              <a:tr h="308224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Heidi </a:t>
                      </a:r>
                      <a:r>
                        <a:rPr lang="nb-NO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Tjernshaugen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28938"/>
                  </a:ext>
                </a:extLst>
              </a:tr>
              <a:tr h="308225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Espen </a:t>
                      </a:r>
                      <a:r>
                        <a:rPr lang="nb-NO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Utaker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454123"/>
                  </a:ext>
                </a:extLst>
              </a:tr>
              <a:tr h="308225">
                <a:tc>
                  <a:txBody>
                    <a:bodyPr/>
                    <a:lstStyle/>
                    <a:p>
                      <a:pPr algn="ctr"/>
                      <a:r>
                        <a:rPr lang="nb-N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Roger Finjord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707719"/>
                  </a:ext>
                </a:extLst>
              </a:tr>
              <a:tr h="287676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Helge Gautvik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943392"/>
                  </a:ext>
                </a:extLst>
              </a:tr>
              <a:tr h="297951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Erland Ensrud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217896"/>
                  </a:ext>
                </a:extLst>
              </a:tr>
            </a:tbl>
          </a:graphicData>
        </a:graphic>
      </p:graphicFrame>
      <p:graphicFrame>
        <p:nvGraphicFramePr>
          <p:cNvPr id="11" name="Tabell 10">
            <a:extLst>
              <a:ext uri="{FF2B5EF4-FFF2-40B4-BE49-F238E27FC236}">
                <a16:creationId xmlns:a16="http://schemas.microsoft.com/office/drawing/2014/main" id="{54920FDF-D2BE-4E5B-B647-C1C9061FA6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508703"/>
              </p:ext>
            </p:extLst>
          </p:nvPr>
        </p:nvGraphicFramePr>
        <p:xfrm>
          <a:off x="8379498" y="4245943"/>
          <a:ext cx="3151076" cy="1794189"/>
        </p:xfrm>
        <a:graphic>
          <a:graphicData uri="http://schemas.openxmlformats.org/drawingml/2006/table">
            <a:tbl>
              <a:tblPr firstRow="1" firstCol="1" bandRow="1"/>
              <a:tblGrid>
                <a:gridCol w="3151076">
                  <a:extLst>
                    <a:ext uri="{9D8B030D-6E8A-4147-A177-3AD203B41FA5}">
                      <a16:colId xmlns:a16="http://schemas.microsoft.com/office/drawing/2014/main" val="1832688240"/>
                    </a:ext>
                  </a:extLst>
                </a:gridCol>
              </a:tblGrid>
              <a:tr h="274686">
                <a:tc>
                  <a:txBody>
                    <a:bodyPr/>
                    <a:lstStyle/>
                    <a:p>
                      <a:pPr algn="ctr"/>
                      <a:r>
                        <a:rPr lang="nb-N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Gruppe nr. 6/ </a:t>
                      </a:r>
                      <a:r>
                        <a:rPr lang="nb-NO" sz="18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Frivilligheit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7855756"/>
                  </a:ext>
                </a:extLst>
              </a:tr>
              <a:tr h="297951">
                <a:tc>
                  <a:txBody>
                    <a:bodyPr/>
                    <a:lstStyle/>
                    <a:p>
                      <a:pPr algn="ctr"/>
                      <a:r>
                        <a:rPr lang="nb-N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Håkon Solvik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169825"/>
                  </a:ext>
                </a:extLst>
              </a:tr>
              <a:tr h="297950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Håvard </a:t>
                      </a:r>
                      <a:r>
                        <a:rPr lang="nb-NO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Graffer</a:t>
                      </a:r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Bye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180214"/>
                  </a:ext>
                </a:extLst>
              </a:tr>
              <a:tr h="277403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Ulf Erik Strand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659097"/>
                  </a:ext>
                </a:extLst>
              </a:tr>
              <a:tr h="297950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Sturla </a:t>
                      </a:r>
                      <a:r>
                        <a:rPr lang="nb-NO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Korsæth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397567"/>
                  </a:ext>
                </a:extLst>
              </a:tr>
              <a:tr h="348249">
                <a:tc>
                  <a:txBody>
                    <a:bodyPr/>
                    <a:lstStyle/>
                    <a:p>
                      <a:pPr algn="ctr"/>
                      <a:r>
                        <a:rPr lang="nb-N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Tove Andersen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148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531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C5C9B7-00DF-8D4A-8389-3440C7058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065"/>
            <a:ext cx="10515600" cy="987946"/>
          </a:xfrm>
        </p:spPr>
        <p:txBody>
          <a:bodyPr anchor="b">
            <a:normAutofit/>
          </a:bodyPr>
          <a:lstStyle/>
          <a:p>
            <a:r>
              <a:rPr lang="nb-NO" dirty="0"/>
              <a:t>Handlingsplan 2021-2024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01EB38A2-6A00-4360-907A-700F43EF7A6D}"/>
              </a:ext>
            </a:extLst>
          </p:cNvPr>
          <p:cNvSpPr txBox="1"/>
          <p:nvPr/>
        </p:nvSpPr>
        <p:spPr>
          <a:xfrm>
            <a:off x="838200" y="1478840"/>
            <a:ext cx="10907110" cy="1008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sz="1200" dirty="0"/>
          </a:p>
          <a:p>
            <a:pPr marL="285750" indent="-285750">
              <a:buFontTx/>
              <a:buChar char="-"/>
            </a:pPr>
            <a:endParaRPr lang="nb-NO" sz="1600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8C5861A4-2166-4A83-814D-6BDFBA6B3163}"/>
              </a:ext>
            </a:extLst>
          </p:cNvPr>
          <p:cNvSpPr txBox="1"/>
          <p:nvPr/>
        </p:nvSpPr>
        <p:spPr>
          <a:xfrm>
            <a:off x="838200" y="1639614"/>
            <a:ext cx="10907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/>
              <a:t>Gruppearbeid: Kapittel 5.3 </a:t>
            </a:r>
            <a:r>
              <a:rPr lang="nb-N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Arrangementsutvikling</a:t>
            </a:r>
            <a:endParaRPr lang="nb-NO" sz="1400" dirty="0"/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EC78A105-5ABF-42FE-A594-572BF6293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521133"/>
              </p:ext>
            </p:extLst>
          </p:nvPr>
        </p:nvGraphicFramePr>
        <p:xfrm>
          <a:off x="340242" y="2162834"/>
          <a:ext cx="11546959" cy="43549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271054">
                  <a:extLst>
                    <a:ext uri="{9D8B030D-6E8A-4147-A177-3AD203B41FA5}">
                      <a16:colId xmlns:a16="http://schemas.microsoft.com/office/drawing/2014/main" val="3503810268"/>
                    </a:ext>
                  </a:extLst>
                </a:gridCol>
                <a:gridCol w="4156438">
                  <a:extLst>
                    <a:ext uri="{9D8B030D-6E8A-4147-A177-3AD203B41FA5}">
                      <a16:colId xmlns:a16="http://schemas.microsoft.com/office/drawing/2014/main" val="2439693740"/>
                    </a:ext>
                  </a:extLst>
                </a:gridCol>
                <a:gridCol w="1050785">
                  <a:extLst>
                    <a:ext uri="{9D8B030D-6E8A-4147-A177-3AD203B41FA5}">
                      <a16:colId xmlns:a16="http://schemas.microsoft.com/office/drawing/2014/main" val="3201434358"/>
                    </a:ext>
                  </a:extLst>
                </a:gridCol>
                <a:gridCol w="934032">
                  <a:extLst>
                    <a:ext uri="{9D8B030D-6E8A-4147-A177-3AD203B41FA5}">
                      <a16:colId xmlns:a16="http://schemas.microsoft.com/office/drawing/2014/main" val="148788258"/>
                    </a:ext>
                  </a:extLst>
                </a:gridCol>
                <a:gridCol w="1155863">
                  <a:extLst>
                    <a:ext uri="{9D8B030D-6E8A-4147-A177-3AD203B41FA5}">
                      <a16:colId xmlns:a16="http://schemas.microsoft.com/office/drawing/2014/main" val="2846619824"/>
                    </a:ext>
                  </a:extLst>
                </a:gridCol>
                <a:gridCol w="978787">
                  <a:extLst>
                    <a:ext uri="{9D8B030D-6E8A-4147-A177-3AD203B41FA5}">
                      <a16:colId xmlns:a16="http://schemas.microsoft.com/office/drawing/2014/main" val="2376778626"/>
                    </a:ext>
                  </a:extLst>
                </a:gridCol>
              </a:tblGrid>
              <a:tr h="2921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>
                          <a:effectLst/>
                        </a:rPr>
                        <a:t>Mål</a:t>
                      </a:r>
                      <a:endParaRPr lang="nb-N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800">
                          <a:effectLst/>
                        </a:rPr>
                        <a:t>Tiltak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800">
                          <a:effectLst/>
                        </a:rPr>
                        <a:t>Ansvar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800">
                          <a:effectLst/>
                        </a:rPr>
                        <a:t>Tid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800" dirty="0">
                          <a:effectLst/>
                        </a:rPr>
                        <a:t>Ressurser</a:t>
                      </a:r>
                      <a:endParaRPr lang="nb-N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800">
                          <a:effectLst/>
                        </a:rPr>
                        <a:t>Status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extLst>
                  <a:ext uri="{0D108BD9-81ED-4DB2-BD59-A6C34878D82A}">
                    <a16:rowId xmlns:a16="http://schemas.microsoft.com/office/drawing/2014/main" val="2440448427"/>
                  </a:ext>
                </a:extLst>
              </a:tr>
              <a:tr h="1442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200">
                          <a:effectLst/>
                        </a:rPr>
                        <a:t>5.3.1)</a:t>
                      </a:r>
                      <a:endParaRPr lang="nb-NO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200">
                          <a:effectLst/>
                        </a:rPr>
                        <a:t>NSF Langrenn skal bidra til å etablere ferdighetsrelaterte og alternative arrangementkonsept som skaper mestring, utvikling og glede.</a:t>
                      </a:r>
                      <a:endParaRPr lang="nb-N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 b="1" dirty="0">
                          <a:effectLst/>
                        </a:rPr>
                        <a:t>Arrangør kurs/håndbok. </a:t>
                      </a:r>
                      <a:br>
                        <a:rPr lang="nb-NO" sz="1400" b="1" dirty="0">
                          <a:effectLst/>
                        </a:rPr>
                      </a:br>
                      <a:r>
                        <a:rPr lang="nb-NO" sz="1400" b="1" dirty="0">
                          <a:effectLst/>
                        </a:rPr>
                        <a:t>Ulike </a:t>
                      </a:r>
                      <a:r>
                        <a:rPr lang="nb-NO" sz="1400" b="1" dirty="0" err="1">
                          <a:effectLst/>
                        </a:rPr>
                        <a:t>arr.former</a:t>
                      </a:r>
                      <a:r>
                        <a:rPr lang="nb-NO" sz="1400" b="1" dirty="0">
                          <a:effectLst/>
                        </a:rPr>
                        <a:t> i Telenor-kar.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Utvikle heftet «Ski for barn» basert på Aktivitetsbanken</a:t>
                      </a: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700">
                          <a:effectLst/>
                        </a:rPr>
                        <a:t>Ansvarlig person i LK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 b="1" dirty="0">
                          <a:effectLst/>
                        </a:rPr>
                        <a:t>V-22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14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 b="1" dirty="0">
                          <a:effectLst/>
                        </a:rPr>
                        <a:t>H-22 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800" dirty="0">
                          <a:effectLst/>
                        </a:rPr>
                        <a:t> </a:t>
                      </a:r>
                      <a:endParaRPr lang="nb-N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extLst>
                  <a:ext uri="{0D108BD9-81ED-4DB2-BD59-A6C34878D82A}">
                    <a16:rowId xmlns:a16="http://schemas.microsoft.com/office/drawing/2014/main" val="3011696295"/>
                  </a:ext>
                </a:extLst>
              </a:tr>
              <a:tr h="1178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200" dirty="0">
                          <a:effectLst/>
                        </a:rPr>
                        <a:t>5.3.2)</a:t>
                      </a:r>
                      <a:endParaRPr lang="nb-NO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200" dirty="0">
                          <a:effectLst/>
                        </a:rPr>
                        <a:t>NSF Langrenn skal utforme skirenn og konkurranseformer som bidrar til å sikre rekruttering og hindre frafall.</a:t>
                      </a:r>
                      <a:endParaRPr lang="nb-N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 b="1" dirty="0">
                          <a:effectLst/>
                        </a:rPr>
                        <a:t>Ferdighetsløyper (Janteloppet + Tessand)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 b="1" dirty="0">
                          <a:effectLst/>
                        </a:rPr>
                        <a:t>Skicross også for voksne…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 b="1" dirty="0">
                          <a:effectLst/>
                        </a:rPr>
                        <a:t>Stafetter er morsomt </a:t>
                      </a:r>
                      <a:br>
                        <a:rPr lang="nb-NO" sz="1400" b="1" dirty="0">
                          <a:effectLst/>
                        </a:rPr>
                      </a:br>
                      <a:r>
                        <a:rPr lang="nb-NO" sz="1400" b="1" dirty="0" err="1">
                          <a:effectLst/>
                        </a:rPr>
                        <a:t>Arr.modeller</a:t>
                      </a:r>
                      <a:r>
                        <a:rPr lang="nb-NO" sz="1400" b="1" dirty="0">
                          <a:effectLst/>
                        </a:rPr>
                        <a:t> for sprint på kretsrenn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700">
                          <a:effectLst/>
                        </a:rPr>
                        <a:t>Ansvarlig person i LK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 b="1" dirty="0">
                          <a:effectLst/>
                        </a:rPr>
                        <a:t> H-22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H-22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V-22</a:t>
                      </a: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800" dirty="0">
                          <a:effectLst/>
                        </a:rPr>
                        <a:t> </a:t>
                      </a:r>
                      <a:endParaRPr lang="nb-N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800">
                          <a:effectLst/>
                        </a:rPr>
                        <a:t> 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extLst>
                  <a:ext uri="{0D108BD9-81ED-4DB2-BD59-A6C34878D82A}">
                    <a16:rowId xmlns:a16="http://schemas.microsoft.com/office/drawing/2014/main" val="256451004"/>
                  </a:ext>
                </a:extLst>
              </a:tr>
              <a:tr h="1442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200" dirty="0">
                          <a:effectLst/>
                        </a:rPr>
                        <a:t>5.3.3)</a:t>
                      </a:r>
                      <a:endParaRPr lang="nb-NO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200" dirty="0">
                          <a:effectLst/>
                        </a:rPr>
                        <a:t>NSF Langrenn skal bidra til å heve arrangørkompetansen på alle nivå for å sikre gode sportslige og attraktive arrangement.</a:t>
                      </a:r>
                      <a:endParaRPr lang="nb-N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1400" b="1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 b="1" dirty="0">
                          <a:effectLst/>
                        </a:rPr>
                        <a:t>Tidtakerkurs -  (SSF)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Utvikle «</a:t>
                      </a:r>
                      <a:r>
                        <a:rPr lang="nb-NO" sz="1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basic</a:t>
                      </a: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nb-NO" sz="1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arr.kurs</a:t>
                      </a: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gjennomføres i alle kretser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Gjennomføre 2 digitale TD-kurs hver høst</a:t>
                      </a: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700">
                          <a:effectLst/>
                        </a:rPr>
                        <a:t>Ansvarlig person i LK</a:t>
                      </a:r>
                      <a:endParaRPr lang="nb-NO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14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 b="1" dirty="0">
                          <a:effectLst/>
                        </a:rPr>
                        <a:t> H-22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V-22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H-21</a:t>
                      </a: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800" dirty="0">
                          <a:effectLst/>
                        </a:rPr>
                        <a:t> </a:t>
                      </a:r>
                      <a:endParaRPr lang="nb-N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800" dirty="0">
                          <a:effectLst/>
                        </a:rPr>
                        <a:t> </a:t>
                      </a:r>
                      <a:endParaRPr lang="nb-N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6" marR="50276" marT="0" marB="0"/>
                </a:tc>
                <a:extLst>
                  <a:ext uri="{0D108BD9-81ED-4DB2-BD59-A6C34878D82A}">
                    <a16:rowId xmlns:a16="http://schemas.microsoft.com/office/drawing/2014/main" val="3824989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285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orges Skiforbund Langrenn 2">
      <a:dk1>
        <a:srgbClr val="0E0F0F"/>
      </a:dk1>
      <a:lt1>
        <a:srgbClr val="FFFFFF"/>
      </a:lt1>
      <a:dk2>
        <a:srgbClr val="EC1C24"/>
      </a:dk2>
      <a:lt2>
        <a:srgbClr val="FF5F5F"/>
      </a:lt2>
      <a:accent1>
        <a:srgbClr val="EC1C24"/>
      </a:accent1>
      <a:accent2>
        <a:srgbClr val="FF5E5E"/>
      </a:accent2>
      <a:accent3>
        <a:srgbClr val="004873"/>
      </a:accent3>
      <a:accent4>
        <a:srgbClr val="FFFFFF"/>
      </a:accent4>
      <a:accent5>
        <a:srgbClr val="FFFFFF"/>
      </a:accent5>
      <a:accent6>
        <a:srgbClr val="FFFFFF"/>
      </a:accent6>
      <a:hlink>
        <a:srgbClr val="004874"/>
      </a:hlink>
      <a:folHlink>
        <a:srgbClr val="00487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FBF76938-5062-544D-B270-BDF6C2D14825}" vid="{3704469A-3C84-2F48-942F-25BDCBD4D393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FBF76938-5062-544D-B270-BDF6C2D14825}" vid="{D67DF17D-ACF5-4140-B8E4-6C32E105C108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44b78ed-a68e-4b62-b9c9-1d10e42eaf8d">
      <UserInfo>
        <DisplayName>Monika Kørra</DisplayName>
        <AccountId>123</AccountId>
        <AccountType/>
      </UserInfo>
    </SharedWithUsers>
    <p44d28c9d0b145379ee8c43e22284413 xmlns="ea08695c-71a6-424d-b494-0382f1cd8949">
      <Terms xmlns="http://schemas.microsoft.com/office/infopath/2007/PartnerControls"/>
    </p44d28c9d0b145379ee8c43e22284413>
    <TaxCatchAll xmlns="ea08695c-71a6-424d-b494-0382f1cd8949">
      <Value>16</Value>
      <Value>7</Value>
    </TaxCatchAll>
    <d03e5549500345819f98d8dbc49daa6e xmlns="ea08695c-71a6-424d-b494-0382f1cd8949">
      <Terms xmlns="http://schemas.microsoft.com/office/infopath/2007/PartnerControls">
        <TermInfo xmlns="http://schemas.microsoft.com/office/infopath/2007/PartnerControls">
          <TermName xmlns="http://schemas.microsoft.com/office/infopath/2007/PartnerControls">Langrenn</TermName>
          <TermId xmlns="http://schemas.microsoft.com/office/infopath/2007/PartnerControls">7c6c92da-8793-4550-bbb9-8642f79ac364</TermId>
        </TermInfo>
      </Terms>
    </d03e5549500345819f98d8dbc49daa6e>
    <gb40dc7f2b9d47e88655990f6f9f4134 xmlns="ea08695c-71a6-424d-b494-0382f1cd8949">
      <Terms xmlns="http://schemas.microsoft.com/office/infopath/2007/PartnerControls">
        <TermInfo xmlns="http://schemas.microsoft.com/office/infopath/2007/PartnerControls">
          <TermName xmlns="http://schemas.microsoft.com/office/infopath/2007/PartnerControls">Utdanning</TermName>
          <TermId xmlns="http://schemas.microsoft.com/office/infopath/2007/PartnerControls">aea84c4a-cd3b-42db-be20-291207412f08</TermId>
        </TermInfo>
      </Terms>
    </gb40dc7f2b9d47e88655990f6f9f4134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9D954FDEBB3764F8ED7CBEFBC822771" ma:contentTypeVersion="20" ma:contentTypeDescription="Opprett et nytt dokument." ma:contentTypeScope="" ma:versionID="d5870f199279a1a8be23382beac152bf">
  <xsd:schema xmlns:xsd="http://www.w3.org/2001/XMLSchema" xmlns:xs="http://www.w3.org/2001/XMLSchema" xmlns:p="http://schemas.microsoft.com/office/2006/metadata/properties" xmlns:ns2="ea08695c-71a6-424d-b494-0382f1cd8949" xmlns:ns4="744b78ed-a68e-4b62-b9c9-1d10e42eaf8d" xmlns:ns5="12679c16-6532-4545-b08d-905333232e1f" targetNamespace="http://schemas.microsoft.com/office/2006/metadata/properties" ma:root="true" ma:fieldsID="1cc139635c24f8767e03352e01abba94" ns2:_="" ns4:_="" ns5:_="">
    <xsd:import namespace="ea08695c-71a6-424d-b494-0382f1cd8949"/>
    <xsd:import namespace="744b78ed-a68e-4b62-b9c9-1d10e42eaf8d"/>
    <xsd:import namespace="12679c16-6532-4545-b08d-905333232e1f"/>
    <xsd:element name="properties">
      <xsd:complexType>
        <xsd:sequence>
          <xsd:element name="documentManagement">
            <xsd:complexType>
              <xsd:all>
                <xsd:element ref="ns2:d03e5549500345819f98d8dbc49daa6e" minOccurs="0"/>
                <xsd:element ref="ns2:TaxCatchAll" minOccurs="0"/>
                <xsd:element ref="ns2:gb40dc7f2b9d47e88655990f6f9f4134" minOccurs="0"/>
                <xsd:element ref="ns2:p44d28c9d0b145379ee8c43e22284413" minOccurs="0"/>
                <xsd:element ref="ns4:SharedWithUsers" minOccurs="0"/>
                <xsd:element ref="ns4:SharedWithDetails" minOccurs="0"/>
                <xsd:element ref="ns5:MediaServiceMetadata" minOccurs="0"/>
                <xsd:element ref="ns5:MediaServiceFastMetadata" minOccurs="0"/>
                <xsd:element ref="ns5:MediaServiceDateTaken" minOccurs="0"/>
                <xsd:element ref="ns5:MediaServiceAutoTags" minOccurs="0"/>
                <xsd:element ref="ns5:MediaServiceLocation" minOccurs="0"/>
                <xsd:element ref="ns5:MediaServiceOCR" minOccurs="0"/>
                <xsd:element ref="ns5:MediaServiceGenerationTime" minOccurs="0"/>
                <xsd:element ref="ns5:MediaServiceEventHashCode" minOccurs="0"/>
                <xsd:element ref="ns5:MediaServiceAutoKeyPoints" minOccurs="0"/>
                <xsd:element ref="ns5:MediaServiceKeyPoints" minOccurs="0"/>
                <xsd:element ref="ns5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08695c-71a6-424d-b494-0382f1cd8949" elementFormDefault="qualified">
    <xsd:import namespace="http://schemas.microsoft.com/office/2006/documentManagement/types"/>
    <xsd:import namespace="http://schemas.microsoft.com/office/infopath/2007/PartnerControls"/>
    <xsd:element name="d03e5549500345819f98d8dbc49daa6e" ma:index="9" nillable="true" ma:taxonomy="true" ma:internalName="d03e5549500345819f98d8dbc49daa6e" ma:taxonomyFieldName="arGren" ma:displayName="Gren" ma:default="" ma:fieldId="{d03e5549-5003-4581-9f98-d8dbc49daa6e}" ma:taxonomyMulti="true" ma:sspId="e15a6db1-ea0c-4764-8265-6093ad78fa3b" ma:termSetId="df29e7b6-830d-4142-a885-97c0b83f6b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3cd71881-c08a-4873-b07e-1bb0b3898711}" ma:internalName="TaxCatchAll" ma:showField="CatchAllData" ma:web="744b78ed-a68e-4b62-b9c9-1d10e42eaf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b40dc7f2b9d47e88655990f6f9f4134" ma:index="12" nillable="true" ma:taxonomy="true" ma:internalName="gb40dc7f2b9d47e88655990f6f9f4134" ma:taxonomyFieldName="NSF_kategori" ma:displayName="NSF Kategori" ma:default="" ma:fieldId="{0b40dc7f-2b9d-47e8-8655-990f6f9f4134}" ma:taxonomyMulti="true" ma:sspId="e15a6db1-ea0c-4764-8265-6093ad78fa3b" ma:termSetId="7db4c022-b818-4a34-995b-7967bb781f5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44d28c9d0b145379ee8c43e22284413" ma:index="14" nillable="true" ma:taxonomy="true" ma:internalName="p44d28c9d0b145379ee8c43e22284413" ma:taxonomyFieldName="Dokumenttype" ma:displayName="Dokumenttype" ma:default="" ma:fieldId="{944d28c9-d0b1-4537-9ee8-c43e22284413}" ma:taxonomyMulti="true" ma:sspId="e15a6db1-ea0c-4764-8265-6093ad78fa3b" ma:termSetId="1046c103-6001-4432-88af-8ce40aab6d0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4b78ed-a68e-4b62-b9c9-1d10e42eaf8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679c16-6532-4545-b08d-905333232e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0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1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6779AE-A08F-4E1C-A7E3-FF17F667B4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B6055B-3FE1-482A-AEA2-BB88A455A0BB}">
  <ds:schemaRefs>
    <ds:schemaRef ds:uri="892e0dab-9d82-4024-95e4-5c6098140bc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f2dcc3ba-11d5-47c0-8a43-0769a665559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65180C4-F7C6-43E3-9D7E-AD219ED7718E}"/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1187</TotalTime>
  <Words>291</Words>
  <Application>Microsoft Office PowerPoint</Application>
  <PresentationFormat>Widescreen</PresentationFormat>
  <Paragraphs>84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Office-tema</vt:lpstr>
      <vt:lpstr>Custom Design</vt:lpstr>
      <vt:lpstr>Handlingsplan 2021-2024</vt:lpstr>
      <vt:lpstr>Handlingsplan 2021-2024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Kompetanseutvikling</dc:title>
  <dc:creator>Per Elias Kalfoss</dc:creator>
  <cp:lastModifiedBy>Torbjørn Broks Pettersen</cp:lastModifiedBy>
  <cp:revision>8</cp:revision>
  <cp:lastPrinted>2019-05-30T18:33:51Z</cp:lastPrinted>
  <dcterms:created xsi:type="dcterms:W3CDTF">2021-09-29T07:40:23Z</dcterms:created>
  <dcterms:modified xsi:type="dcterms:W3CDTF">2021-10-16T15:12:45Z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0x010100E9D954FDEBB3764F8ED7CBEFBC822771</vt:lpwstr>
  </property>
  <property fmtid="{D5CDD505-2E9C-101B-9397-08002B2CF9AE}" pid="3" name="MSIP_Label_095e7ebc-7083-4ef0-929e-21cd5eff7fc4_Enabled">
    <vt:lpwstr>True</vt:lpwstr>
  </property>
  <property fmtid="{D5CDD505-2E9C-101B-9397-08002B2CF9AE}" pid="4" name="MSIP_Label_095e7ebc-7083-4ef0-929e-21cd5eff7fc4_SiteId">
    <vt:lpwstr>ad12c024-e320-4b19-aa0b-b0c36c136e70</vt:lpwstr>
  </property>
  <property fmtid="{D5CDD505-2E9C-101B-9397-08002B2CF9AE}" pid="5" name="MSIP_Label_095e7ebc-7083-4ef0-929e-21cd5eff7fc4_Owner">
    <vt:lpwstr>yngve.thorsen@coop.no</vt:lpwstr>
  </property>
  <property fmtid="{D5CDD505-2E9C-101B-9397-08002B2CF9AE}" pid="6" name="MSIP_Label_095e7ebc-7083-4ef0-929e-21cd5eff7fc4_SetDate">
    <vt:lpwstr>2021-10-06T12:12:49.0615960Z</vt:lpwstr>
  </property>
  <property fmtid="{D5CDD505-2E9C-101B-9397-08002B2CF9AE}" pid="7" name="MSIP_Label_095e7ebc-7083-4ef0-929e-21cd5eff7fc4_Name">
    <vt:lpwstr>Open</vt:lpwstr>
  </property>
  <property fmtid="{D5CDD505-2E9C-101B-9397-08002B2CF9AE}" pid="8" name="MSIP_Label_095e7ebc-7083-4ef0-929e-21cd5eff7fc4_Application">
    <vt:lpwstr>Microsoft Azure Information Protection</vt:lpwstr>
  </property>
  <property fmtid="{D5CDD505-2E9C-101B-9397-08002B2CF9AE}" pid="9" name="MSIP_Label_095e7ebc-7083-4ef0-929e-21cd5eff7fc4_ActionId">
    <vt:lpwstr>acc3b1a9-2446-45fa-afe0-5be97fd524c4</vt:lpwstr>
  </property>
  <property fmtid="{D5CDD505-2E9C-101B-9397-08002B2CF9AE}" pid="10" name="MSIP_Label_095e7ebc-7083-4ef0-929e-21cd5eff7fc4_Extended_MSFT_Method">
    <vt:lpwstr>Automatic</vt:lpwstr>
  </property>
  <property fmtid="{D5CDD505-2E9C-101B-9397-08002B2CF9AE}" pid="11" name="Sensitivity">
    <vt:lpwstr>Open</vt:lpwstr>
  </property>
  <property fmtid="{D5CDD505-2E9C-101B-9397-08002B2CF9AE}" pid="12" name="NSF_kategori">
    <vt:lpwstr>16;#Utdanning|aea84c4a-cd3b-42db-be20-291207412f08</vt:lpwstr>
  </property>
  <property fmtid="{D5CDD505-2E9C-101B-9397-08002B2CF9AE}" pid="13" name="arGren">
    <vt:lpwstr>7;#Langrenn|7c6c92da-8793-4550-bbb9-8642f79ac364</vt:lpwstr>
  </property>
  <property fmtid="{D5CDD505-2E9C-101B-9397-08002B2CF9AE}" pid="14" name="Dokumenttype">
    <vt:lpwstr/>
  </property>
</Properties>
</file>