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4330" r:id="rId2"/>
  </p:sldMasterIdLst>
  <p:notesMasterIdLst>
    <p:notesMasterId r:id="rId16"/>
  </p:notesMasterIdLst>
  <p:handoutMasterIdLst>
    <p:handoutMasterId r:id="rId17"/>
  </p:handoutMasterIdLst>
  <p:sldIdLst>
    <p:sldId id="277" r:id="rId3"/>
    <p:sldId id="318" r:id="rId4"/>
    <p:sldId id="330" r:id="rId5"/>
    <p:sldId id="303" r:id="rId6"/>
    <p:sldId id="325" r:id="rId7"/>
    <p:sldId id="329" r:id="rId8"/>
    <p:sldId id="257" r:id="rId9"/>
    <p:sldId id="259" r:id="rId10"/>
    <p:sldId id="258" r:id="rId11"/>
    <p:sldId id="334" r:id="rId12"/>
    <p:sldId id="309" r:id="rId13"/>
    <p:sldId id="308" r:id="rId14"/>
    <p:sldId id="312" r:id="rId15"/>
  </p:sldIdLst>
  <p:sldSz cx="9144000" cy="6858000" type="screen4x3"/>
  <p:notesSz cx="6797675" cy="9856788"/>
  <p:defaultTextStyle>
    <a:defPPr>
      <a:defRPr lang="nb-NO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D54"/>
    <a:srgbClr val="000000"/>
    <a:srgbClr val="498A7E"/>
    <a:srgbClr val="F68F00"/>
    <a:srgbClr val="D9B112"/>
    <a:srgbClr val="6E9E6C"/>
    <a:srgbClr val="005A4A"/>
    <a:srgbClr val="4D5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E0547E-1A95-4887-B7AA-70DF9587EA5F}" v="12" dt="2021-10-08T18:30:30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6250" autoAdjust="0"/>
  </p:normalViewPr>
  <p:slideViewPr>
    <p:cSldViewPr snapToGrid="0">
      <p:cViewPr varScale="1">
        <p:scale>
          <a:sx n="114" d="100"/>
          <a:sy n="114" d="100"/>
        </p:scale>
        <p:origin x="138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en, Bjørn" userId="d95a03e6-5954-444f-a36a-c027e5523e67" providerId="ADAL" clId="{67E0547E-1A95-4887-B7AA-70DF9587EA5F}"/>
    <pc:docChg chg="custSel delSld modSld sldOrd">
      <pc:chgData name="Moen, Bjørn" userId="d95a03e6-5954-444f-a36a-c027e5523e67" providerId="ADAL" clId="{67E0547E-1A95-4887-B7AA-70DF9587EA5F}" dt="2021-10-08T18:30:41.629" v="437" actId="20577"/>
      <pc:docMkLst>
        <pc:docMk/>
      </pc:docMkLst>
      <pc:sldChg chg="del ord">
        <pc:chgData name="Moen, Bjørn" userId="d95a03e6-5954-444f-a36a-c027e5523e67" providerId="ADAL" clId="{67E0547E-1A95-4887-B7AA-70DF9587EA5F}" dt="2021-10-08T11:37:26.601" v="9"/>
        <pc:sldMkLst>
          <pc:docMk/>
          <pc:sldMk cId="3295509447" sldId="257"/>
        </pc:sldMkLst>
      </pc:sldChg>
      <pc:sldChg chg="modSp del mod">
        <pc:chgData name="Moen, Bjørn" userId="d95a03e6-5954-444f-a36a-c027e5523e67" providerId="ADAL" clId="{67E0547E-1A95-4887-B7AA-70DF9587EA5F}" dt="2021-10-08T18:29:40.443" v="410" actId="207"/>
        <pc:sldMkLst>
          <pc:docMk/>
          <pc:sldMk cId="757061985" sldId="258"/>
        </pc:sldMkLst>
        <pc:spChg chg="mod">
          <ac:chgData name="Moen, Bjørn" userId="d95a03e6-5954-444f-a36a-c027e5523e67" providerId="ADAL" clId="{67E0547E-1A95-4887-B7AA-70DF9587EA5F}" dt="2021-10-08T18:29:40.443" v="410" actId="207"/>
          <ac:spMkLst>
            <pc:docMk/>
            <pc:sldMk cId="757061985" sldId="258"/>
            <ac:spMk id="28" creationId="{D49C54C0-8FFC-4B5B-9574-1C44FA2E2377}"/>
          </ac:spMkLst>
        </pc:spChg>
      </pc:sldChg>
      <pc:sldChg chg="modSp del mod">
        <pc:chgData name="Moen, Bjørn" userId="d95a03e6-5954-444f-a36a-c027e5523e67" providerId="ADAL" clId="{67E0547E-1A95-4887-B7AA-70DF9587EA5F}" dt="2021-10-08T11:36:00.773" v="7" actId="1076"/>
        <pc:sldMkLst>
          <pc:docMk/>
          <pc:sldMk cId="1772135776" sldId="259"/>
        </pc:sldMkLst>
        <pc:spChg chg="mod">
          <ac:chgData name="Moen, Bjørn" userId="d95a03e6-5954-444f-a36a-c027e5523e67" providerId="ADAL" clId="{67E0547E-1A95-4887-B7AA-70DF9587EA5F}" dt="2021-10-08T11:35:56.098" v="6" actId="1076"/>
          <ac:spMkLst>
            <pc:docMk/>
            <pc:sldMk cId="1772135776" sldId="259"/>
            <ac:spMk id="6" creationId="{2584A13C-2F8E-4E19-BC4B-F71B89AD715C}"/>
          </ac:spMkLst>
        </pc:spChg>
        <pc:spChg chg="mod">
          <ac:chgData name="Moen, Bjørn" userId="d95a03e6-5954-444f-a36a-c027e5523e67" providerId="ADAL" clId="{67E0547E-1A95-4887-B7AA-70DF9587EA5F}" dt="2021-10-08T11:36:00.773" v="7" actId="1076"/>
          <ac:spMkLst>
            <pc:docMk/>
            <pc:sldMk cId="1772135776" sldId="259"/>
            <ac:spMk id="41" creationId="{0D3F055D-AB9C-4210-BE65-E0C3118106CC}"/>
          </ac:spMkLst>
        </pc:spChg>
      </pc:sldChg>
      <pc:sldChg chg="modSp mod">
        <pc:chgData name="Moen, Bjørn" userId="d95a03e6-5954-444f-a36a-c027e5523e67" providerId="ADAL" clId="{67E0547E-1A95-4887-B7AA-70DF9587EA5F}" dt="2021-10-08T11:48:22.100" v="121" actId="108"/>
        <pc:sldMkLst>
          <pc:docMk/>
          <pc:sldMk cId="4054784541" sldId="303"/>
        </pc:sldMkLst>
        <pc:graphicFrameChg chg="mod modGraphic">
          <ac:chgData name="Moen, Bjørn" userId="d95a03e6-5954-444f-a36a-c027e5523e67" providerId="ADAL" clId="{67E0547E-1A95-4887-B7AA-70DF9587EA5F}" dt="2021-10-08T11:48:22.100" v="121" actId="108"/>
          <ac:graphicFrameMkLst>
            <pc:docMk/>
            <pc:sldMk cId="4054784541" sldId="303"/>
            <ac:graphicFrameMk id="7" creationId="{00000000-0000-0000-0000-000000000000}"/>
          </ac:graphicFrameMkLst>
        </pc:graphicFrameChg>
      </pc:sldChg>
      <pc:sldChg chg="ord">
        <pc:chgData name="Moen, Bjørn" userId="d95a03e6-5954-444f-a36a-c027e5523e67" providerId="ADAL" clId="{67E0547E-1A95-4887-B7AA-70DF9587EA5F}" dt="2021-10-08T11:49:20.022" v="123"/>
        <pc:sldMkLst>
          <pc:docMk/>
          <pc:sldMk cId="2523483126" sldId="318"/>
        </pc:sldMkLst>
      </pc:sldChg>
      <pc:sldChg chg="modSp mod">
        <pc:chgData name="Moen, Bjørn" userId="d95a03e6-5954-444f-a36a-c027e5523e67" providerId="ADAL" clId="{67E0547E-1A95-4887-B7AA-70DF9587EA5F}" dt="2021-10-08T18:28:25.018" v="404" actId="20577"/>
        <pc:sldMkLst>
          <pc:docMk/>
          <pc:sldMk cId="3697451966" sldId="325"/>
        </pc:sldMkLst>
        <pc:graphicFrameChg chg="modGraphic">
          <ac:chgData name="Moen, Bjørn" userId="d95a03e6-5954-444f-a36a-c027e5523e67" providerId="ADAL" clId="{67E0547E-1A95-4887-B7AA-70DF9587EA5F}" dt="2021-10-08T18:28:25.018" v="404" actId="20577"/>
          <ac:graphicFrameMkLst>
            <pc:docMk/>
            <pc:sldMk cId="3697451966" sldId="325"/>
            <ac:graphicFrameMk id="8" creationId="{00000000-0000-0000-0000-000000000000}"/>
          </ac:graphicFrameMkLst>
        </pc:graphicFrameChg>
      </pc:sldChg>
      <pc:sldChg chg="modSp mod">
        <pc:chgData name="Moen, Bjørn" userId="d95a03e6-5954-444f-a36a-c027e5523e67" providerId="ADAL" clId="{67E0547E-1A95-4887-B7AA-70DF9587EA5F}" dt="2021-10-08T17:13:36.710" v="385" actId="20577"/>
        <pc:sldMkLst>
          <pc:docMk/>
          <pc:sldMk cId="3810133082" sldId="329"/>
        </pc:sldMkLst>
        <pc:spChg chg="mod">
          <ac:chgData name="Moen, Bjørn" userId="d95a03e6-5954-444f-a36a-c027e5523e67" providerId="ADAL" clId="{67E0547E-1A95-4887-B7AA-70DF9587EA5F}" dt="2021-10-08T17:13:36.710" v="385" actId="20577"/>
          <ac:spMkLst>
            <pc:docMk/>
            <pc:sldMk cId="3810133082" sldId="329"/>
            <ac:spMk id="3" creationId="{00000000-0000-0000-0000-000000000000}"/>
          </ac:spMkLst>
        </pc:spChg>
      </pc:sldChg>
      <pc:sldChg chg="modSp mod">
        <pc:chgData name="Moen, Bjørn" userId="d95a03e6-5954-444f-a36a-c027e5523e67" providerId="ADAL" clId="{67E0547E-1A95-4887-B7AA-70DF9587EA5F}" dt="2021-10-08T11:49:49.599" v="132" actId="20577"/>
        <pc:sldMkLst>
          <pc:docMk/>
          <pc:sldMk cId="51338849" sldId="330"/>
        </pc:sldMkLst>
        <pc:spChg chg="mod">
          <ac:chgData name="Moen, Bjørn" userId="d95a03e6-5954-444f-a36a-c027e5523e67" providerId="ADAL" clId="{67E0547E-1A95-4887-B7AA-70DF9587EA5F}" dt="2021-10-08T11:49:49.599" v="132" actId="20577"/>
          <ac:spMkLst>
            <pc:docMk/>
            <pc:sldMk cId="51338849" sldId="330"/>
            <ac:spMk id="3" creationId="{00000000-0000-0000-0000-000000000000}"/>
          </ac:spMkLst>
        </pc:spChg>
      </pc:sldChg>
      <pc:sldChg chg="addSp delSp modSp mod">
        <pc:chgData name="Moen, Bjørn" userId="d95a03e6-5954-444f-a36a-c027e5523e67" providerId="ADAL" clId="{67E0547E-1A95-4887-B7AA-70DF9587EA5F}" dt="2021-10-08T18:30:41.629" v="437" actId="20577"/>
        <pc:sldMkLst>
          <pc:docMk/>
          <pc:sldMk cId="2419253207" sldId="334"/>
        </pc:sldMkLst>
        <pc:spChg chg="add mod">
          <ac:chgData name="Moen, Bjørn" userId="d95a03e6-5954-444f-a36a-c027e5523e67" providerId="ADAL" clId="{67E0547E-1A95-4887-B7AA-70DF9587EA5F}" dt="2021-10-08T18:30:41.629" v="437" actId="20577"/>
          <ac:spMkLst>
            <pc:docMk/>
            <pc:sldMk cId="2419253207" sldId="334"/>
            <ac:spMk id="6" creationId="{4FC47F08-8A23-453F-8F19-08346F344FC2}"/>
          </ac:spMkLst>
        </pc:spChg>
        <pc:picChg chg="del mod">
          <ac:chgData name="Moen, Bjørn" userId="d95a03e6-5954-444f-a36a-c027e5523e67" providerId="ADAL" clId="{67E0547E-1A95-4887-B7AA-70DF9587EA5F}" dt="2021-10-08T17:07:32.391" v="358" actId="478"/>
          <ac:picMkLst>
            <pc:docMk/>
            <pc:sldMk cId="2419253207" sldId="334"/>
            <ac:picMk id="2" creationId="{F25378B4-CAA3-47F6-96E0-91E6BC536D8A}"/>
          </ac:picMkLst>
        </pc:picChg>
      </pc:sldChg>
    </pc:docChg>
  </pc:docChgLst>
  <pc:docChgLst>
    <pc:chgData name="Moen, Bjørn" userId="d95a03e6-5954-444f-a36a-c027e5523e67" providerId="ADAL" clId="{50D8DD02-5E34-49BA-B83A-4F7115CDFB82}"/>
    <pc:docChg chg="undo custSel addSld modSld sldOrd">
      <pc:chgData name="Moen, Bjørn" userId="d95a03e6-5954-444f-a36a-c027e5523e67" providerId="ADAL" clId="{50D8DD02-5E34-49BA-B83A-4F7115CDFB82}" dt="2021-01-15T18:53:02.445" v="356"/>
      <pc:docMkLst>
        <pc:docMk/>
      </pc:docMkLst>
      <pc:sldChg chg="modSp mod">
        <pc:chgData name="Moen, Bjørn" userId="d95a03e6-5954-444f-a36a-c027e5523e67" providerId="ADAL" clId="{50D8DD02-5E34-49BA-B83A-4F7115CDFB82}" dt="2021-01-13T08:55:55.869" v="9" actId="20577"/>
        <pc:sldMkLst>
          <pc:docMk/>
          <pc:sldMk cId="0" sldId="277"/>
        </pc:sldMkLst>
        <pc:spChg chg="mod">
          <ac:chgData name="Moen, Bjørn" userId="d95a03e6-5954-444f-a36a-c027e5523e67" providerId="ADAL" clId="{50D8DD02-5E34-49BA-B83A-4F7115CDFB82}" dt="2021-01-13T08:55:55.869" v="9" actId="20577"/>
          <ac:spMkLst>
            <pc:docMk/>
            <pc:sldMk cId="0" sldId="277"/>
            <ac:spMk id="17410" creationId="{00000000-0000-0000-0000-000000000000}"/>
          </ac:spMkLst>
        </pc:spChg>
      </pc:sldChg>
      <pc:sldChg chg="modSp mod">
        <pc:chgData name="Moen, Bjørn" userId="d95a03e6-5954-444f-a36a-c027e5523e67" providerId="ADAL" clId="{50D8DD02-5E34-49BA-B83A-4F7115CDFB82}" dt="2021-01-15T07:03:05.056" v="107" actId="20577"/>
        <pc:sldMkLst>
          <pc:docMk/>
          <pc:sldMk cId="4054784541" sldId="303"/>
        </pc:sldMkLst>
        <pc:graphicFrameChg chg="mod modGraphic">
          <ac:chgData name="Moen, Bjørn" userId="d95a03e6-5954-444f-a36a-c027e5523e67" providerId="ADAL" clId="{50D8DD02-5E34-49BA-B83A-4F7115CDFB82}" dt="2021-01-15T07:01:37.294" v="104" actId="20577"/>
          <ac:graphicFrameMkLst>
            <pc:docMk/>
            <pc:sldMk cId="4054784541" sldId="303"/>
            <ac:graphicFrameMk id="7" creationId="{00000000-0000-0000-0000-000000000000}"/>
          </ac:graphicFrameMkLst>
        </pc:graphicFrameChg>
        <pc:graphicFrameChg chg="mod modGraphic">
          <ac:chgData name="Moen, Bjørn" userId="d95a03e6-5954-444f-a36a-c027e5523e67" providerId="ADAL" clId="{50D8DD02-5E34-49BA-B83A-4F7115CDFB82}" dt="2021-01-15T07:03:05.056" v="107" actId="20577"/>
          <ac:graphicFrameMkLst>
            <pc:docMk/>
            <pc:sldMk cId="4054784541" sldId="303"/>
            <ac:graphicFrameMk id="8" creationId="{00000000-0000-0000-0000-000000000000}"/>
          </ac:graphicFrameMkLst>
        </pc:graphicFrameChg>
      </pc:sldChg>
      <pc:sldChg chg="modSp mod">
        <pc:chgData name="Moen, Bjørn" userId="d95a03e6-5954-444f-a36a-c027e5523e67" providerId="ADAL" clId="{50D8DD02-5E34-49BA-B83A-4F7115CDFB82}" dt="2021-01-15T07:19:09.783" v="253" actId="255"/>
        <pc:sldMkLst>
          <pc:docMk/>
          <pc:sldMk cId="777961078" sldId="308"/>
        </pc:sldMkLst>
        <pc:spChg chg="mod">
          <ac:chgData name="Moen, Bjørn" userId="d95a03e6-5954-444f-a36a-c027e5523e67" providerId="ADAL" clId="{50D8DD02-5E34-49BA-B83A-4F7115CDFB82}" dt="2021-01-15T07:19:09.783" v="253" actId="255"/>
          <ac:spMkLst>
            <pc:docMk/>
            <pc:sldMk cId="777961078" sldId="308"/>
            <ac:spMk id="4" creationId="{00000000-0000-0000-0000-000000000000}"/>
          </ac:spMkLst>
        </pc:spChg>
      </pc:sldChg>
      <pc:sldChg chg="modSp mod">
        <pc:chgData name="Moen, Bjørn" userId="d95a03e6-5954-444f-a36a-c027e5523e67" providerId="ADAL" clId="{50D8DD02-5E34-49BA-B83A-4F7115CDFB82}" dt="2021-01-15T07:18:38.854" v="251" actId="1076"/>
        <pc:sldMkLst>
          <pc:docMk/>
          <pc:sldMk cId="3948387422" sldId="309"/>
        </pc:sldMkLst>
        <pc:spChg chg="mod">
          <ac:chgData name="Moen, Bjørn" userId="d95a03e6-5954-444f-a36a-c027e5523e67" providerId="ADAL" clId="{50D8DD02-5E34-49BA-B83A-4F7115CDFB82}" dt="2021-01-15T07:18:38.854" v="251" actId="1076"/>
          <ac:spMkLst>
            <pc:docMk/>
            <pc:sldMk cId="3948387422" sldId="309"/>
            <ac:spMk id="4" creationId="{00000000-0000-0000-0000-000000000000}"/>
          </ac:spMkLst>
        </pc:spChg>
      </pc:sldChg>
      <pc:sldChg chg="modSp mod">
        <pc:chgData name="Moen, Bjørn" userId="d95a03e6-5954-444f-a36a-c027e5523e67" providerId="ADAL" clId="{50D8DD02-5E34-49BA-B83A-4F7115CDFB82}" dt="2021-01-15T07:11:14.755" v="160" actId="20577"/>
        <pc:sldMkLst>
          <pc:docMk/>
          <pc:sldMk cId="3697451966" sldId="325"/>
        </pc:sldMkLst>
        <pc:graphicFrameChg chg="mod modGraphic">
          <ac:chgData name="Moen, Bjørn" userId="d95a03e6-5954-444f-a36a-c027e5523e67" providerId="ADAL" clId="{50D8DD02-5E34-49BA-B83A-4F7115CDFB82}" dt="2021-01-15T07:11:14.755" v="160" actId="20577"/>
          <ac:graphicFrameMkLst>
            <pc:docMk/>
            <pc:sldMk cId="3697451966" sldId="325"/>
            <ac:graphicFrameMk id="8" creationId="{00000000-0000-0000-0000-000000000000}"/>
          </ac:graphicFrameMkLst>
        </pc:graphicFrameChg>
      </pc:sldChg>
      <pc:sldChg chg="modSp mod">
        <pc:chgData name="Moen, Bjørn" userId="d95a03e6-5954-444f-a36a-c027e5523e67" providerId="ADAL" clId="{50D8DD02-5E34-49BA-B83A-4F7115CDFB82}" dt="2021-01-15T07:11:53.582" v="211" actId="20577"/>
        <pc:sldMkLst>
          <pc:docMk/>
          <pc:sldMk cId="3810133082" sldId="329"/>
        </pc:sldMkLst>
        <pc:spChg chg="mod">
          <ac:chgData name="Moen, Bjørn" userId="d95a03e6-5954-444f-a36a-c027e5523e67" providerId="ADAL" clId="{50D8DD02-5E34-49BA-B83A-4F7115CDFB82}" dt="2021-01-15T07:11:53.582" v="211" actId="20577"/>
          <ac:spMkLst>
            <pc:docMk/>
            <pc:sldMk cId="3810133082" sldId="329"/>
            <ac:spMk id="3" creationId="{00000000-0000-0000-0000-000000000000}"/>
          </ac:spMkLst>
        </pc:spChg>
      </pc:sldChg>
      <pc:sldChg chg="addSp delSp modSp mod">
        <pc:chgData name="Moen, Bjørn" userId="d95a03e6-5954-444f-a36a-c027e5523e67" providerId="ADAL" clId="{50D8DD02-5E34-49BA-B83A-4F7115CDFB82}" dt="2021-01-15T07:39:14.466" v="271" actId="20577"/>
        <pc:sldMkLst>
          <pc:docMk/>
          <pc:sldMk cId="2702935650" sldId="333"/>
        </pc:sldMkLst>
        <pc:spChg chg="add del">
          <ac:chgData name="Moen, Bjørn" userId="d95a03e6-5954-444f-a36a-c027e5523e67" providerId="ADAL" clId="{50D8DD02-5E34-49BA-B83A-4F7115CDFB82}" dt="2021-01-15T07:37:44.674" v="258" actId="22"/>
          <ac:spMkLst>
            <pc:docMk/>
            <pc:sldMk cId="2702935650" sldId="333"/>
            <ac:spMk id="4" creationId="{D693CE34-C383-4F2A-8DED-2C448BC774CF}"/>
          </ac:spMkLst>
        </pc:spChg>
        <pc:spChg chg="del mod">
          <ac:chgData name="Moen, Bjørn" userId="d95a03e6-5954-444f-a36a-c027e5523e67" providerId="ADAL" clId="{50D8DD02-5E34-49BA-B83A-4F7115CDFB82}" dt="2021-01-15T07:25:16.575" v="256"/>
          <ac:spMkLst>
            <pc:docMk/>
            <pc:sldMk cId="2702935650" sldId="333"/>
            <ac:spMk id="6" creationId="{00000000-0000-0000-0000-000000000000}"/>
          </ac:spMkLst>
        </pc:spChg>
        <pc:spChg chg="add del">
          <ac:chgData name="Moen, Bjørn" userId="d95a03e6-5954-444f-a36a-c027e5523e67" providerId="ADAL" clId="{50D8DD02-5E34-49BA-B83A-4F7115CDFB82}" dt="2021-01-15T07:37:49.358" v="260" actId="22"/>
          <ac:spMkLst>
            <pc:docMk/>
            <pc:sldMk cId="2702935650" sldId="333"/>
            <ac:spMk id="6" creationId="{E90FB7EE-377D-4973-8641-217FB511F140}"/>
          </ac:spMkLst>
        </pc:spChg>
        <pc:spChg chg="add mod">
          <ac:chgData name="Moen, Bjørn" userId="d95a03e6-5954-444f-a36a-c027e5523e67" providerId="ADAL" clId="{50D8DD02-5E34-49BA-B83A-4F7115CDFB82}" dt="2021-01-15T07:39:14.466" v="271" actId="20577"/>
          <ac:spMkLst>
            <pc:docMk/>
            <pc:sldMk cId="2702935650" sldId="333"/>
            <ac:spMk id="10" creationId="{AE8D1C42-106B-4FF3-B7E6-589CEBB15271}"/>
          </ac:spMkLst>
        </pc:spChg>
        <pc:picChg chg="add del">
          <ac:chgData name="Moen, Bjørn" userId="d95a03e6-5954-444f-a36a-c027e5523e67" providerId="ADAL" clId="{50D8DD02-5E34-49BA-B83A-4F7115CDFB82}" dt="2021-01-15T07:38:00.688" v="262" actId="22"/>
          <ac:picMkLst>
            <pc:docMk/>
            <pc:sldMk cId="2702935650" sldId="333"/>
            <ac:picMk id="8" creationId="{1665F291-36F0-4230-AFAF-ADBC7776FD98}"/>
          </ac:picMkLst>
        </pc:picChg>
      </pc:sldChg>
      <pc:sldChg chg="addSp delSp modSp mod">
        <pc:chgData name="Moen, Bjørn" userId="d95a03e6-5954-444f-a36a-c027e5523e67" providerId="ADAL" clId="{50D8DD02-5E34-49BA-B83A-4F7115CDFB82}" dt="2021-01-15T07:14:01.931" v="222" actId="1076"/>
        <pc:sldMkLst>
          <pc:docMk/>
          <pc:sldMk cId="2980134527" sldId="334"/>
        </pc:sldMkLst>
        <pc:picChg chg="add mod">
          <ac:chgData name="Moen, Bjørn" userId="d95a03e6-5954-444f-a36a-c027e5523e67" providerId="ADAL" clId="{50D8DD02-5E34-49BA-B83A-4F7115CDFB82}" dt="2021-01-15T07:14:01.931" v="222" actId="1076"/>
          <ac:picMkLst>
            <pc:docMk/>
            <pc:sldMk cId="2980134527" sldId="334"/>
            <ac:picMk id="4" creationId="{7A83759D-A3C4-4052-B20B-83EC382CBEE4}"/>
          </ac:picMkLst>
        </pc:picChg>
        <pc:picChg chg="del">
          <ac:chgData name="Moen, Bjørn" userId="d95a03e6-5954-444f-a36a-c027e5523e67" providerId="ADAL" clId="{50D8DD02-5E34-49BA-B83A-4F7115CDFB82}" dt="2021-01-15T07:12:36.454" v="212" actId="478"/>
          <ac:picMkLst>
            <pc:docMk/>
            <pc:sldMk cId="2980134527" sldId="334"/>
            <ac:picMk id="1026" creationId="{00000000-0000-0000-0000-000000000000}"/>
          </ac:picMkLst>
        </pc:picChg>
      </pc:sldChg>
      <pc:sldChg chg="addSp delSp modSp add mod">
        <pc:chgData name="Moen, Bjørn" userId="d95a03e6-5954-444f-a36a-c027e5523e67" providerId="ADAL" clId="{50D8DD02-5E34-49BA-B83A-4F7115CDFB82}" dt="2021-01-15T07:18:03.026" v="247" actId="20577"/>
        <pc:sldMkLst>
          <pc:docMk/>
          <pc:sldMk cId="3877239662" sldId="335"/>
        </pc:sldMkLst>
        <pc:spChg chg="mod">
          <ac:chgData name="Moen, Bjørn" userId="d95a03e6-5954-444f-a36a-c027e5523e67" providerId="ADAL" clId="{50D8DD02-5E34-49BA-B83A-4F7115CDFB82}" dt="2021-01-15T07:18:03.026" v="247" actId="20577"/>
          <ac:spMkLst>
            <pc:docMk/>
            <pc:sldMk cId="3877239662" sldId="335"/>
            <ac:spMk id="2" creationId="{00000000-0000-0000-0000-000000000000}"/>
          </ac:spMkLst>
        </pc:spChg>
        <pc:picChg chg="add del mod">
          <ac:chgData name="Moen, Bjørn" userId="d95a03e6-5954-444f-a36a-c027e5523e67" providerId="ADAL" clId="{50D8DD02-5E34-49BA-B83A-4F7115CDFB82}" dt="2021-01-15T07:15:33.952" v="225" actId="478"/>
          <ac:picMkLst>
            <pc:docMk/>
            <pc:sldMk cId="3877239662" sldId="335"/>
            <ac:picMk id="4" creationId="{8D6FBC40-6E34-4431-85F0-A2547C453195}"/>
          </ac:picMkLst>
        </pc:picChg>
        <pc:picChg chg="add mod">
          <ac:chgData name="Moen, Bjørn" userId="d95a03e6-5954-444f-a36a-c027e5523e67" providerId="ADAL" clId="{50D8DD02-5E34-49BA-B83A-4F7115CDFB82}" dt="2021-01-15T07:17:51.160" v="240" actId="1076"/>
          <ac:picMkLst>
            <pc:docMk/>
            <pc:sldMk cId="3877239662" sldId="335"/>
            <ac:picMk id="6" creationId="{459C9BE0-086A-4252-BDC1-9113E9D88907}"/>
          </ac:picMkLst>
        </pc:picChg>
      </pc:sldChg>
      <pc:sldChg chg="addSp delSp modSp new mod ord">
        <pc:chgData name="Moen, Bjørn" userId="d95a03e6-5954-444f-a36a-c027e5523e67" providerId="ADAL" clId="{50D8DD02-5E34-49BA-B83A-4F7115CDFB82}" dt="2021-01-15T18:53:02.445" v="356"/>
        <pc:sldMkLst>
          <pc:docMk/>
          <pc:sldMk cId="3166700363" sldId="336"/>
        </pc:sldMkLst>
        <pc:spChg chg="del">
          <ac:chgData name="Moen, Bjørn" userId="d95a03e6-5954-444f-a36a-c027e5523e67" providerId="ADAL" clId="{50D8DD02-5E34-49BA-B83A-4F7115CDFB82}" dt="2021-01-15T17:28:49.369" v="332" actId="478"/>
          <ac:spMkLst>
            <pc:docMk/>
            <pc:sldMk cId="3166700363" sldId="336"/>
            <ac:spMk id="2" creationId="{616FE432-1333-4AA5-8555-12C780BDF54F}"/>
          </ac:spMkLst>
        </pc:spChg>
        <pc:graphicFrameChg chg="add mod">
          <ac:chgData name="Moen, Bjørn" userId="d95a03e6-5954-444f-a36a-c027e5523e67" providerId="ADAL" clId="{50D8DD02-5E34-49BA-B83A-4F7115CDFB82}" dt="2021-01-15T17:29:17.050" v="354" actId="1076"/>
          <ac:graphicFrameMkLst>
            <pc:docMk/>
            <pc:sldMk cId="3166700363" sldId="336"/>
            <ac:graphicFrameMk id="3" creationId="{866B75BC-9B0B-440E-9A3C-50BC73DEE296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145" cy="49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5" tIns="47756" rIns="95515" bIns="47756" numCol="1" anchor="t" anchorCtr="0" compatLnSpc="1">
            <a:prstTxWarp prst="textNoShape">
              <a:avLst/>
            </a:prstTxWarp>
          </a:bodyPr>
          <a:lstStyle>
            <a:lvl1pPr algn="l" defTabSz="955119">
              <a:defRPr sz="13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31" y="1"/>
            <a:ext cx="2946145" cy="49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5" tIns="47756" rIns="95515" bIns="47756" numCol="1" anchor="t" anchorCtr="0" compatLnSpc="1">
            <a:prstTxWarp prst="textNoShape">
              <a:avLst/>
            </a:prstTxWarp>
          </a:bodyPr>
          <a:lstStyle>
            <a:lvl1pPr algn="r" defTabSz="955119">
              <a:defRPr sz="13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63473"/>
            <a:ext cx="2946145" cy="49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5" tIns="47756" rIns="95515" bIns="47756" numCol="1" anchor="b" anchorCtr="0" compatLnSpc="1">
            <a:prstTxWarp prst="textNoShape">
              <a:avLst/>
            </a:prstTxWarp>
          </a:bodyPr>
          <a:lstStyle>
            <a:lvl1pPr algn="l" defTabSz="955119">
              <a:defRPr sz="13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31" y="9363473"/>
            <a:ext cx="2946145" cy="49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5" tIns="47756" rIns="95515" bIns="47756" numCol="1" anchor="b" anchorCtr="0" compatLnSpc="1">
            <a:prstTxWarp prst="textNoShape">
              <a:avLst/>
            </a:prstTxWarp>
          </a:bodyPr>
          <a:lstStyle>
            <a:lvl1pPr algn="r" defTabSz="955119">
              <a:defRPr sz="13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554033CF-3DEC-4D88-988B-B314CF225A2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3899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145" cy="49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5" tIns="47756" rIns="95515" bIns="47756" numCol="1" anchor="t" anchorCtr="0" compatLnSpc="1">
            <a:prstTxWarp prst="textNoShape">
              <a:avLst/>
            </a:prstTxWarp>
          </a:bodyPr>
          <a:lstStyle>
            <a:lvl1pPr algn="l" defTabSz="955119">
              <a:defRPr sz="13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31" y="1"/>
            <a:ext cx="2946145" cy="49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5" tIns="47756" rIns="95515" bIns="47756" numCol="1" anchor="t" anchorCtr="0" compatLnSpc="1">
            <a:prstTxWarp prst="textNoShape">
              <a:avLst/>
            </a:prstTxWarp>
          </a:bodyPr>
          <a:lstStyle>
            <a:lvl1pPr algn="r" defTabSz="955119">
              <a:defRPr sz="13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39775"/>
            <a:ext cx="4926013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05" y="4681737"/>
            <a:ext cx="4983666" cy="443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5" tIns="47756" rIns="95515" bIns="47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63473"/>
            <a:ext cx="2946145" cy="49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5" tIns="47756" rIns="95515" bIns="47756" numCol="1" anchor="b" anchorCtr="0" compatLnSpc="1">
            <a:prstTxWarp prst="textNoShape">
              <a:avLst/>
            </a:prstTxWarp>
          </a:bodyPr>
          <a:lstStyle>
            <a:lvl1pPr algn="l" defTabSz="955119">
              <a:defRPr sz="13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31" y="9363473"/>
            <a:ext cx="2946145" cy="49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5" tIns="47756" rIns="95515" bIns="47756" numCol="1" anchor="b" anchorCtr="0" compatLnSpc="1">
            <a:prstTxWarp prst="textNoShape">
              <a:avLst/>
            </a:prstTxWarp>
          </a:bodyPr>
          <a:lstStyle>
            <a:lvl1pPr algn="r" defTabSz="955119">
              <a:defRPr sz="13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4548B1E5-8446-47E2-8D31-60DC0564E22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8572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952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87" y="133985"/>
            <a:ext cx="1466850" cy="1095375"/>
          </a:xfrm>
          <a:prstGeom prst="rect">
            <a:avLst/>
          </a:prstGeom>
        </p:spPr>
      </p:pic>
      <p:pic>
        <p:nvPicPr>
          <p:cNvPr id="6" name="Bilde 1" descr="Beskrivelse: kollenhopp høyre (5)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01992" y="14922"/>
            <a:ext cx="14097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90650" y="1841500"/>
            <a:ext cx="6713538" cy="4055447"/>
          </a:xfrm>
        </p:spPr>
        <p:txBody>
          <a:bodyPr/>
          <a:lstStyle>
            <a:lvl1pPr>
              <a:defRPr/>
            </a:lvl1pPr>
          </a:lstStyle>
          <a:p>
            <a:pPr marL="381000" indent="-381000">
              <a:buFont typeface="Times" charset="0"/>
              <a:buNone/>
            </a:pPr>
            <a:r>
              <a:rPr lang="nb-NO" sz="1800" b="1" dirty="0">
                <a:ea typeface="ＭＳ Ｐゴシック" pitchFamily="34" charset="-128"/>
              </a:rPr>
              <a:t>1. </a:t>
            </a:r>
          </a:p>
          <a:p>
            <a:pPr marL="381000" indent="-381000">
              <a:buFont typeface="Times" charset="0"/>
              <a:buNone/>
            </a:pPr>
            <a:r>
              <a:rPr lang="nb-NO" sz="1800" b="1" dirty="0">
                <a:ea typeface="ＭＳ Ｐゴシック" pitchFamily="34" charset="-128"/>
              </a:rPr>
              <a:t>2. </a:t>
            </a:r>
          </a:p>
          <a:p>
            <a:pPr marL="381000" indent="-381000">
              <a:buFont typeface="Times" charset="0"/>
              <a:buNone/>
            </a:pPr>
            <a:endParaRPr lang="nb-NO" sz="1800" b="1" dirty="0">
              <a:ea typeface="ＭＳ Ｐゴシック" pitchFamily="34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61837" y="411479"/>
            <a:ext cx="6040155" cy="788988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GB" dirty="0" err="1">
                <a:ea typeface="ＭＳ Ｐゴシック" pitchFamily="34" charset="-128"/>
              </a:rPr>
              <a:t>Tittel</a:t>
            </a:r>
            <a:endParaRPr lang="en-GB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CD2F-054C-44BF-B000-5E459DD81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E338C-E98E-4205-A9A7-023B736EB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FA445-AE04-4721-AD6E-4CDE1A6D9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FA7D-D608-40DA-906C-43265A92056F}" type="datetimeFigureOut">
              <a:rPr lang="nb-NO" smtClean="0"/>
              <a:t>08.10.2021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7B3A0-7F79-4152-94D1-88138DB14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79247-1B0D-41FD-B0A7-9ABD9E5F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20EF-E3EC-4DA9-8786-30320800DF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813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FC5A0-321A-4087-A01A-D4FD32EE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662D7-BC9B-4C58-B650-167815DD7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4CC86-174D-4A32-BD79-695021374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D6CEE-F1EE-4051-97B1-4AA0A9DFE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FA7D-D608-40DA-906C-43265A92056F}" type="datetimeFigureOut">
              <a:rPr lang="nb-NO" smtClean="0"/>
              <a:t>08.10.2021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101EC-7D8A-4774-A842-D1633B65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4AAC9-0103-40B0-94F0-15326B5FB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20EF-E3EC-4DA9-8786-30320800DF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7497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0FA-1EB1-4029-98DE-B2F91D1F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C16FD-61C3-450F-9D5F-5422CE1EC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A2962-ECE4-4BB9-9E32-3E741D9B6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1A1E58-0159-4DFA-9A8C-B4FFFDA9C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755826-12B0-48C7-9A82-F8941E360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C98F5B-1142-43FC-A8B6-54BC74DA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FA7D-D608-40DA-906C-43265A92056F}" type="datetimeFigureOut">
              <a:rPr lang="nb-NO" smtClean="0"/>
              <a:t>08.10.2021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322E8C-F289-425C-A219-95913E019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DE58C6-B229-4AD6-AC81-47B6886E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20EF-E3EC-4DA9-8786-30320800DF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396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6DBA8-98AF-427D-959C-9DCF6B436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C5846-9092-4AB0-99F9-59E4E255A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FA7D-D608-40DA-906C-43265A92056F}" type="datetimeFigureOut">
              <a:rPr lang="nb-NO" smtClean="0"/>
              <a:t>08.10.2021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EE4BD-56A8-40B2-828E-7F99D97A4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92F28-E80B-406F-BCD9-4171EB80E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20EF-E3EC-4DA9-8786-30320800DF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6851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39D445-A377-45C2-81EE-2776B6105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FA7D-D608-40DA-906C-43265A92056F}" type="datetimeFigureOut">
              <a:rPr lang="nb-NO" smtClean="0"/>
              <a:t>08.10.2021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176DB-CF8F-4B15-94A6-AE7205A1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86B22-2C61-4615-9D46-559D994D0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20EF-E3EC-4DA9-8786-30320800DF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6038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AC895-5BD9-4D46-A492-C146A5C16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9D70C-FD65-47B7-ADE0-F9A59CB7D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96C78-353E-4124-B1AC-B7D60B6F6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9C326-A130-445F-A6AE-28F12A5A5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FA7D-D608-40DA-906C-43265A92056F}" type="datetimeFigureOut">
              <a:rPr lang="nb-NO" smtClean="0"/>
              <a:t>08.10.2021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17C6E-37C5-4181-BB43-7071E3E4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B7027-FEEC-409D-B63D-E048CFC11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20EF-E3EC-4DA9-8786-30320800DF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2985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4220-4516-470C-99CC-F167C02C5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D8F44A-0B6E-4ED6-BC83-0DEB698CD2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9154B-2B62-45B3-972C-B8C949EAA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26FC9-1EAA-4309-93A9-83CA6CEE1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FA7D-D608-40DA-906C-43265A92056F}" type="datetimeFigureOut">
              <a:rPr lang="nb-NO" smtClean="0"/>
              <a:t>08.10.2021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5AA16-4FEF-4E43-B650-1915F90A0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9300D-C84B-4499-929F-342125C5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20EF-E3EC-4DA9-8786-30320800DF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0662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4154-47EE-49B4-A9AF-508C484D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7A076-D902-41A6-B487-539BB4388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94297-E7F0-4E9D-A0A3-498791E09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FA7D-D608-40DA-906C-43265A92056F}" type="datetimeFigureOut">
              <a:rPr lang="nb-NO" smtClean="0"/>
              <a:t>08.10.2021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F0C5D-708F-446B-BDA4-7C00A6B3B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348F5-B085-41F1-8D6C-F12ED7381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20EF-E3EC-4DA9-8786-30320800DF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9806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181A5D-5216-42F6-9EC6-A1D00F9AF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2FB373-5CD9-4627-91CB-33947F13E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8C3DE-4F59-4D53-9C9F-AFD59D92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FA7D-D608-40DA-906C-43265A92056F}" type="datetimeFigureOut">
              <a:rPr lang="nb-NO" smtClean="0"/>
              <a:t>08.10.2021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DB1EB-152C-4D77-A52A-C09B73EC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6A34A-3AD6-4E8E-83E8-09A75F240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20EF-E3EC-4DA9-8786-30320800DF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321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87" y="133985"/>
            <a:ext cx="1466850" cy="1095375"/>
          </a:xfrm>
          <a:prstGeom prst="rect">
            <a:avLst/>
          </a:prstGeom>
        </p:spPr>
      </p:pic>
      <p:pic>
        <p:nvPicPr>
          <p:cNvPr id="6" name="Bilde 1" descr="Beskrivelse: kollenhopp høyre (5)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01992" y="14922"/>
            <a:ext cx="14097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61837" y="411479"/>
            <a:ext cx="6040155" cy="788988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GB" dirty="0" err="1">
                <a:ea typeface="ＭＳ Ｐゴシック" pitchFamily="34" charset="-128"/>
              </a:rPr>
              <a:t>Tittel</a:t>
            </a:r>
            <a:endParaRPr lang="en-GB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0393552"/>
      </p:ext>
    </p:extLst>
  </p:cSld>
  <p:clrMapOvr>
    <a:masterClrMapping/>
  </p:clrMapOvr>
  <p:transition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87" y="133985"/>
            <a:ext cx="1466850" cy="1095375"/>
          </a:xfrm>
          <a:prstGeom prst="rect">
            <a:avLst/>
          </a:prstGeom>
        </p:spPr>
      </p:pic>
      <p:pic>
        <p:nvPicPr>
          <p:cNvPr id="6" name="Bilde 1" descr="Beskrivelse: kollenhopp høyre (5)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01992" y="14922"/>
            <a:ext cx="14097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19780612"/>
              </p:ext>
            </p:extLst>
          </p:nvPr>
        </p:nvGraphicFramePr>
        <p:xfrm>
          <a:off x="1372801" y="4867740"/>
          <a:ext cx="6552283" cy="182880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156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2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nb-NO" sz="1400" dirty="0"/>
                        <a:t>Dommere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b-NO" sz="1400" dirty="0"/>
                        <a:t>Lørdag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b-NO" sz="1400" dirty="0"/>
                        <a:t>Søndag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nb-NO" sz="1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54034184"/>
              </p:ext>
            </p:extLst>
          </p:nvPr>
        </p:nvGraphicFramePr>
        <p:xfrm>
          <a:off x="1588390" y="636765"/>
          <a:ext cx="5949834" cy="115200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974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4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/>
                        <a:t>Jury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b-NO" sz="14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/>
                        <a:t>Rennleder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b-NO" sz="14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/>
                        <a:t>Rennkoordinator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b-NO" sz="14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/>
                        <a:t>Teknisk Delegert, TD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b-NO" sz="14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90362808"/>
              </p:ext>
            </p:extLst>
          </p:nvPr>
        </p:nvGraphicFramePr>
        <p:xfrm>
          <a:off x="1588390" y="1981646"/>
          <a:ext cx="5949834" cy="274320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974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4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 gridSpan="2">
                  <a:txBody>
                    <a:bodyPr/>
                    <a:lstStyle/>
                    <a:p>
                      <a:r>
                        <a:rPr lang="nb-NO" sz="1400" dirty="0"/>
                        <a:t>Øvrig</a:t>
                      </a:r>
                      <a:r>
                        <a:rPr lang="nb-NO" sz="1400" baseline="0" dirty="0"/>
                        <a:t> rennledelse og funksjoner</a:t>
                      </a:r>
                      <a:endParaRPr lang="nb-NO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nb-NO" sz="1400" dirty="0"/>
                        <a:t>Ass rennleder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nb-NO" sz="1400" dirty="0"/>
                        <a:t>TD kandidat / Ass 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nb-NO" sz="1400" dirty="0"/>
                        <a:t>Utstyrskontroll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nb-NO" sz="1400" dirty="0"/>
                        <a:t>Videomåler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nb-NO" sz="1400" dirty="0"/>
                        <a:t>Resultatservice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nb-NO" sz="1400" dirty="0" err="1"/>
                        <a:t>Rennkjører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nb-NO" sz="1400" dirty="0"/>
                        <a:t>Speaker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nb-NO" sz="1400" dirty="0"/>
                        <a:t>Sekretariat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429045"/>
      </p:ext>
    </p:extLst>
  </p:cSld>
  <p:clrMapOvr>
    <a:masterClrMapping/>
  </p:clrMapOvr>
  <p:transition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59100"/>
            <a:ext cx="7772400" cy="1143000"/>
          </a:xfrm>
        </p:spPr>
        <p:txBody>
          <a:bodyPr/>
          <a:lstStyle>
            <a:lvl1pPr algn="ctr">
              <a:defRPr sz="3600">
                <a:solidFill>
                  <a:srgbClr val="131413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style</a:t>
            </a:r>
            <a:endParaRPr lang="nb-NO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842000"/>
            <a:ext cx="6400800" cy="800100"/>
          </a:xfrm>
        </p:spPr>
        <p:txBody>
          <a:bodyPr/>
          <a:lstStyle>
            <a:lvl1pPr marL="0" indent="0" algn="ctr">
              <a:buFont typeface="Times" charset="0"/>
              <a:buNone/>
              <a:defRPr>
                <a:solidFill>
                  <a:srgbClr val="131413"/>
                </a:solidFill>
              </a:defRPr>
            </a:lvl1pPr>
          </a:lstStyle>
          <a:p>
            <a:r>
              <a:rPr lang="nb-NO"/>
              <a:t>Click to edit Master subtitle style</a:t>
            </a:r>
          </a:p>
        </p:txBody>
      </p:sp>
    </p:spTree>
  </p:cSld>
  <p:clrMapOvr>
    <a:masterClrMapping/>
  </p:clrMapOvr>
  <p:transition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6D59A-1515-4079-B649-D86C318036EB}" type="slidenum">
              <a:rPr lang="nb-NO"/>
              <a:pPr>
                <a:defRPr/>
              </a:pPr>
              <a:t>‹#›</a:t>
            </a:fld>
            <a:endParaRPr lang="nb-NO" b="1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27E12-3BA3-4E99-B7A5-84560F750817}" type="slidenum">
              <a:rPr lang="nb-NO"/>
              <a:pPr>
                <a:defRPr/>
              </a:pPr>
              <a:t>‹#›</a:t>
            </a:fld>
            <a:endParaRPr lang="nb-NO" b="1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F9A78-B291-4A5C-B8FF-FEFA1E6BA640}" type="slidenum">
              <a:rPr lang="nb-NO"/>
              <a:pPr>
                <a:defRPr/>
              </a:pPr>
              <a:t>‹#›</a:t>
            </a:fld>
            <a:endParaRPr lang="nb-NO" b="1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BF3A9-0D58-45A1-B397-B659103B0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50B61-6CBC-4001-AEA4-1AF204BBF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34117-E0B7-41B9-A4F3-8424181E4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FA7D-D608-40DA-906C-43265A92056F}" type="datetimeFigureOut">
              <a:rPr lang="nb-NO" smtClean="0"/>
              <a:t>08.10.2021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3C56D-3927-4FE8-AF62-2E5B99C3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9475A-62D5-4856-941D-FB883E770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20EF-E3EC-4DA9-8786-30320800DF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789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E978A-41B5-41F7-9B13-0EF39BCF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F0529-F3E0-4FF4-84DA-C117DB0A1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B4446-9064-4B29-B5FD-451B18AD1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FA7D-D608-40DA-906C-43265A92056F}" type="datetimeFigureOut">
              <a:rPr lang="nb-NO" smtClean="0"/>
              <a:t>08.10.2021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4495B-1032-441A-AB8B-168CC859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FBA0D-5785-4539-86C5-C0AB36A8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20EF-E3EC-4DA9-8786-30320800DF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471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928688"/>
            <a:ext cx="813435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0225" y="1776413"/>
            <a:ext cx="8148638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4513" y="6462713"/>
            <a:ext cx="601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F4AC1453-63DA-418A-A20C-AD5ED4AAAC3D}" type="slidenum">
              <a:rPr lang="nb-NO"/>
              <a:pPr>
                <a:defRPr/>
              </a:pPr>
              <a:t>‹#›</a:t>
            </a:fld>
            <a:endParaRPr lang="nb-NO" b="1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855" y="133985"/>
            <a:ext cx="1466850" cy="1095375"/>
          </a:xfrm>
          <a:prstGeom prst="rect">
            <a:avLst/>
          </a:prstGeom>
        </p:spPr>
      </p:pic>
      <p:pic>
        <p:nvPicPr>
          <p:cNvPr id="6" name="Bilde 1" descr="Beskrivelse: kollenhopp høyre (5)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601992" y="14922"/>
            <a:ext cx="14097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28" r:id="rId2"/>
    <p:sldLayoutId id="2147484329" r:id="rId3"/>
    <p:sldLayoutId id="2147484318" r:id="rId4"/>
    <p:sldLayoutId id="2147484321" r:id="rId5"/>
    <p:sldLayoutId id="2147484325" r:id="rId6"/>
    <p:sldLayoutId id="2147484327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Verdana" charset="0"/>
        </a:defRPr>
      </a:lvl9pPr>
    </p:titleStyle>
    <p:bodyStyle>
      <a:lvl1pPr marL="190500" indent="-190500" algn="l" rtl="0" eaLnBrk="0" fontAlgn="base" hangingPunct="0">
        <a:lnSpc>
          <a:spcPct val="104000"/>
        </a:lnSpc>
        <a:spcBef>
          <a:spcPct val="33000"/>
        </a:spcBef>
        <a:spcAft>
          <a:spcPct val="8000"/>
        </a:spcAft>
        <a:buFont typeface="Times" charset="0"/>
        <a:buChar char="•"/>
        <a:defRPr sz="20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571500" indent="-190500" algn="l" rtl="0" eaLnBrk="0" fontAlgn="base" hangingPunct="0">
        <a:lnSpc>
          <a:spcPct val="104000"/>
        </a:lnSpc>
        <a:spcBef>
          <a:spcPct val="21000"/>
        </a:spcBef>
        <a:spcAft>
          <a:spcPct val="10000"/>
        </a:spcAft>
        <a:buFont typeface="Times" charset="0"/>
        <a:buChar char="-"/>
        <a:defRPr sz="1600">
          <a:solidFill>
            <a:srgbClr val="000000"/>
          </a:solidFill>
          <a:latin typeface="+mn-lt"/>
          <a:ea typeface="ＭＳ Ｐゴシック" charset="-128"/>
        </a:defRPr>
      </a:lvl2pPr>
      <a:lvl3pPr marL="863600" indent="-101600" algn="l" rtl="0" eaLnBrk="0" fontAlgn="base" hangingPunct="0">
        <a:lnSpc>
          <a:spcPct val="83000"/>
        </a:lnSpc>
        <a:spcBef>
          <a:spcPct val="36000"/>
        </a:spcBef>
        <a:spcAft>
          <a:spcPct val="0"/>
        </a:spcAft>
        <a:buClr>
          <a:schemeClr val="tx1"/>
        </a:buClr>
        <a:buSzPct val="80000"/>
        <a:buFont typeface="Times" charset="0"/>
        <a:buChar char="-"/>
        <a:defRPr sz="1400">
          <a:solidFill>
            <a:srgbClr val="000000"/>
          </a:solidFill>
          <a:latin typeface="+mn-lt"/>
          <a:ea typeface="ＭＳ Ｐゴシック" charset="-128"/>
        </a:defRPr>
      </a:lvl3pPr>
      <a:lvl4pPr marL="1187450" indent="-1333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1000">
          <a:solidFill>
            <a:srgbClr val="000000"/>
          </a:solidFill>
          <a:latin typeface="+mn-lt"/>
          <a:ea typeface="ＭＳ Ｐゴシック" charset="-128"/>
        </a:defRPr>
      </a:lvl4pPr>
      <a:lvl5pPr marL="1549400" indent="-1714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1000">
          <a:solidFill>
            <a:srgbClr val="000000"/>
          </a:solidFill>
          <a:latin typeface="+mn-lt"/>
          <a:ea typeface="ＭＳ Ｐゴシック" charset="-128"/>
        </a:defRPr>
      </a:lvl5pPr>
      <a:lvl6pPr marL="2006600" indent="-17145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1000">
          <a:solidFill>
            <a:srgbClr val="333333"/>
          </a:solidFill>
          <a:latin typeface="+mn-lt"/>
          <a:ea typeface="ＭＳ Ｐゴシック" charset="-128"/>
        </a:defRPr>
      </a:lvl6pPr>
      <a:lvl7pPr marL="2463800" indent="-17145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1000">
          <a:solidFill>
            <a:srgbClr val="333333"/>
          </a:solidFill>
          <a:latin typeface="+mn-lt"/>
          <a:ea typeface="ＭＳ Ｐゴシック" charset="-128"/>
        </a:defRPr>
      </a:lvl7pPr>
      <a:lvl8pPr marL="2921000" indent="-17145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1000">
          <a:solidFill>
            <a:srgbClr val="333333"/>
          </a:solidFill>
          <a:latin typeface="+mn-lt"/>
          <a:ea typeface="ＭＳ Ｐゴシック" charset="-128"/>
        </a:defRPr>
      </a:lvl8pPr>
      <a:lvl9pPr marL="3378200" indent="-17145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1000">
          <a:solidFill>
            <a:srgbClr val="333333"/>
          </a:solidFill>
          <a:latin typeface="+mn-lt"/>
          <a:ea typeface="ＭＳ Ｐゴシック" charset="-128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253BBF-B430-403B-8450-82F13EBE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92FE3-C0DA-4A7F-B728-8AF35FD72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AF4D8-DDB0-4AC6-9F3E-6474234CD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2FA7D-D608-40DA-906C-43265A92056F}" type="datetimeFigureOut">
              <a:rPr lang="nb-NO" smtClean="0"/>
              <a:t>08.10.2021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F06D4-05EE-4996-894A-59DA8BAC9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5EDBF-8702-4C06-B231-174C633B4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920EF-E3EC-4DA9-8786-30320800DF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3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05163\AppData\Local\Microsoft\Windows\Temporary Internet Files\Content.Outlook\R0T54B37\IMG_11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84" r="14184"/>
          <a:stretch/>
        </p:blipFill>
        <p:spPr bwMode="auto">
          <a:xfrm>
            <a:off x="-532675" y="1445541"/>
            <a:ext cx="9144000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itle 4"/>
          <p:cNvSpPr>
            <a:spLocks noGrp="1"/>
          </p:cNvSpPr>
          <p:nvPr>
            <p:ph type="ctrTitle"/>
          </p:nvPr>
        </p:nvSpPr>
        <p:spPr>
          <a:xfrm>
            <a:off x="685800" y="1644650"/>
            <a:ext cx="7772400" cy="1492087"/>
          </a:xfrm>
        </p:spPr>
        <p:txBody>
          <a:bodyPr/>
          <a:lstStyle/>
          <a:p>
            <a:pPr algn="ctr"/>
            <a:r>
              <a:rPr lang="en-GB" dirty="0">
                <a:ea typeface="ＭＳ Ｐゴシック" pitchFamily="34" charset="-128"/>
              </a:rPr>
              <a:t>NC </a:t>
            </a:r>
            <a:r>
              <a:rPr lang="en-GB" dirty="0" err="1">
                <a:ea typeface="ＭＳ Ｐゴシック" pitchFamily="34" charset="-128"/>
              </a:rPr>
              <a:t>kombinert</a:t>
            </a:r>
            <a:r>
              <a:rPr lang="en-GB" dirty="0">
                <a:ea typeface="ＭＳ Ｐゴシック" pitchFamily="34" charset="-128"/>
              </a:rPr>
              <a:t> 9</a:t>
            </a:r>
            <a:r>
              <a:rPr lang="en-GB" sz="2800" dirty="0">
                <a:solidFill>
                  <a:srgbClr val="000000"/>
                </a:solidFill>
                <a:ea typeface="ＭＳ Ｐゴシック" pitchFamily="34" charset="-128"/>
              </a:rPr>
              <a:t>.og </a:t>
            </a:r>
            <a:r>
              <a:rPr lang="en-GB" dirty="0">
                <a:ea typeface="ＭＳ Ｐゴシック" pitchFamily="34" charset="-128"/>
              </a:rPr>
              <a:t>10</a:t>
            </a:r>
            <a:r>
              <a:rPr lang="en-GB" sz="2800" dirty="0">
                <a:solidFill>
                  <a:srgbClr val="000000"/>
                </a:solidFill>
                <a:ea typeface="ＭＳ Ｐゴシック" pitchFamily="34" charset="-128"/>
              </a:rPr>
              <a:t>. </a:t>
            </a:r>
            <a:r>
              <a:rPr lang="en-GB" sz="2800" dirty="0" err="1">
                <a:solidFill>
                  <a:srgbClr val="000000"/>
                </a:solidFill>
                <a:ea typeface="ＭＳ Ｐゴシック" pitchFamily="34" charset="-128"/>
              </a:rPr>
              <a:t>okt</a:t>
            </a:r>
            <a:r>
              <a:rPr lang="en-GB" sz="2800" dirty="0">
                <a:solidFill>
                  <a:srgbClr val="000000"/>
                </a:solidFill>
                <a:ea typeface="ＭＳ Ｐゴシック" pitchFamily="34" charset="-128"/>
              </a:rPr>
              <a:t> 2021</a:t>
            </a:r>
            <a:br>
              <a:rPr lang="en-GB" sz="2800" dirty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GB" sz="2800" dirty="0" err="1">
                <a:solidFill>
                  <a:srgbClr val="000000"/>
                </a:solidFill>
                <a:ea typeface="ＭＳ Ｐゴシック" pitchFamily="34" charset="-128"/>
              </a:rPr>
              <a:t>Midtstuen</a:t>
            </a:r>
            <a:r>
              <a:rPr lang="en-GB" sz="28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GB" sz="2800" dirty="0">
                <a:solidFill>
                  <a:schemeClr val="tx1"/>
                </a:solidFill>
                <a:ea typeface="ＭＳ Ｐゴシック" pitchFamily="34" charset="-128"/>
              </a:rPr>
              <a:t>HS 106 / </a:t>
            </a:r>
            <a:r>
              <a:rPr lang="en-GB" sz="2800" dirty="0" err="1">
                <a:solidFill>
                  <a:schemeClr val="tx1"/>
                </a:solidFill>
                <a:ea typeface="ＭＳ Ｐゴシック" pitchFamily="34" charset="-128"/>
              </a:rPr>
              <a:t>Holmenkollen</a:t>
            </a:r>
            <a:endParaRPr lang="en-GB" sz="28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17415" name="Bilde 1" descr="Beskrivelse: kollenhopp høyre (5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5849" y="112041"/>
            <a:ext cx="14097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858" y="350166"/>
            <a:ext cx="1466850" cy="109537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Rennprogram</a:t>
            </a:r>
            <a:br>
              <a:rPr lang="nb-NO" dirty="0"/>
            </a:br>
            <a:endParaRPr lang="nb-NO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84795" y="2638021"/>
            <a:ext cx="7297214" cy="178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lnSpc>
                <a:spcPct val="104000"/>
              </a:lnSpc>
              <a:spcBef>
                <a:spcPct val="33000"/>
              </a:spcBef>
              <a:spcAft>
                <a:spcPct val="8000"/>
              </a:spcAft>
              <a:buFont typeface="Times" charset="0"/>
              <a:buChar char="•"/>
              <a:defRPr sz="20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1500" indent="-190500" algn="l" rtl="0" eaLnBrk="0" fontAlgn="base" hangingPunct="0">
              <a:lnSpc>
                <a:spcPct val="104000"/>
              </a:lnSpc>
              <a:spcBef>
                <a:spcPct val="21000"/>
              </a:spcBef>
              <a:spcAft>
                <a:spcPct val="10000"/>
              </a:spcAft>
              <a:buFont typeface="Times" charset="0"/>
              <a:buChar char="-"/>
              <a:defRPr sz="1600">
                <a:solidFill>
                  <a:srgbClr val="000000"/>
                </a:solidFill>
                <a:latin typeface="+mn-lt"/>
                <a:ea typeface="ＭＳ Ｐゴシック" charset="-128"/>
              </a:defRPr>
            </a:lvl2pPr>
            <a:lvl3pPr marL="863600" indent="-101600" algn="l" rtl="0" eaLnBrk="0" fontAlgn="base" hangingPunct="0">
              <a:lnSpc>
                <a:spcPct val="83000"/>
              </a:lnSpc>
              <a:spcBef>
                <a:spcPct val="36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Times" charset="0"/>
              <a:buChar char="-"/>
              <a:defRPr sz="1400">
                <a:solidFill>
                  <a:srgbClr val="000000"/>
                </a:solidFill>
                <a:latin typeface="+mn-lt"/>
                <a:ea typeface="ＭＳ Ｐゴシック" charset="-128"/>
              </a:defRPr>
            </a:lvl3pPr>
            <a:lvl4pPr marL="1187450" indent="-133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1000">
                <a:solidFill>
                  <a:srgbClr val="000000"/>
                </a:solidFill>
                <a:latin typeface="+mn-lt"/>
                <a:ea typeface="ＭＳ Ｐゴシック" charset="-128"/>
              </a:defRPr>
            </a:lvl4pPr>
            <a:lvl5pPr marL="15494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000000"/>
                </a:solidFill>
                <a:latin typeface="+mn-lt"/>
                <a:ea typeface="ＭＳ Ｐゴシック" charset="-128"/>
              </a:defRPr>
            </a:lvl5pPr>
            <a:lvl6pPr marL="2006600" indent="-17145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333333"/>
                </a:solidFill>
                <a:latin typeface="+mn-lt"/>
                <a:ea typeface="ＭＳ Ｐゴシック" charset="-128"/>
              </a:defRPr>
            </a:lvl6pPr>
            <a:lvl7pPr marL="2463800" indent="-17145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333333"/>
                </a:solidFill>
                <a:latin typeface="+mn-lt"/>
                <a:ea typeface="ＭＳ Ｐゴシック" charset="-128"/>
              </a:defRPr>
            </a:lvl7pPr>
            <a:lvl8pPr marL="2921000" indent="-17145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333333"/>
                </a:solidFill>
                <a:latin typeface="+mn-lt"/>
                <a:ea typeface="ＭＳ Ｐゴシック" charset="-128"/>
              </a:defRPr>
            </a:lvl8pPr>
            <a:lvl9pPr marL="3378200" indent="-17145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333333"/>
                </a:solidFill>
                <a:latin typeface="+mn-lt"/>
                <a:ea typeface="ＭＳ Ｐゴシック" charset="-128"/>
              </a:defRPr>
            </a:lvl9pPr>
          </a:lstStyle>
          <a:p>
            <a:pPr marL="381000" indent="-381000">
              <a:buFont typeface="Times" charset="0"/>
              <a:buNone/>
            </a:pPr>
            <a:endParaRPr lang="nb-NO" b="1" kern="0" dirty="0">
              <a:ea typeface="ＭＳ Ｐゴシック" pitchFamily="34" charset="-128"/>
            </a:endParaRPr>
          </a:p>
          <a:p>
            <a:pPr marL="381000" indent="-381000">
              <a:buFont typeface="Times" charset="0"/>
              <a:buNone/>
            </a:pPr>
            <a:endParaRPr lang="nb-NO" b="1" kern="0" dirty="0">
              <a:ea typeface="ＭＳ Ｐゴシック" pitchFamily="34" charset="-128"/>
            </a:endParaRPr>
          </a:p>
          <a:p>
            <a:pPr marL="381000" indent="-381000">
              <a:buNone/>
            </a:pPr>
            <a:r>
              <a:rPr lang="nb-NO" b="1" kern="0" dirty="0">
                <a:ea typeface="ＭＳ Ｐゴシック" pitchFamily="34" charset="-128"/>
              </a:rPr>
              <a:t>		</a:t>
            </a:r>
          </a:p>
          <a:p>
            <a:pPr marL="381000" indent="-381000">
              <a:buFont typeface="Times" charset="0"/>
              <a:buNone/>
            </a:pPr>
            <a:endParaRPr lang="nb-NO" sz="1800" b="1" kern="0" dirty="0">
              <a:ea typeface="ＭＳ Ｐゴシック" pitchFamily="34" charset="-128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FC47F08-8A23-453F-8F19-08346F344FC2}"/>
              </a:ext>
            </a:extLst>
          </p:cNvPr>
          <p:cNvSpPr txBox="1"/>
          <p:nvPr/>
        </p:nvSpPr>
        <p:spPr>
          <a:xfrm>
            <a:off x="343948" y="1322229"/>
            <a:ext cx="739070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2000" b="1" u="sng" dirty="0">
                <a:solidFill>
                  <a:prstClr val="black"/>
                </a:solidFill>
                <a:latin typeface="Calibri" panose="020F0502020204030204"/>
                <a:ea typeface="+mn-ea"/>
              </a:rPr>
              <a:t>Lørdag 9. </a:t>
            </a:r>
            <a:r>
              <a:rPr lang="nb-NO" sz="2000" b="1" u="sng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okt</a:t>
            </a:r>
            <a:r>
              <a:rPr lang="nb-NO" sz="2000" b="1" u="sng" dirty="0">
                <a:solidFill>
                  <a:prstClr val="black"/>
                </a:solidFill>
                <a:latin typeface="Calibri" panose="020F0502020204030204"/>
                <a:ea typeface="+mn-ea"/>
              </a:rPr>
              <a:t>: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10:00		Prøveomg. K og M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  <a:ea typeface="+mn-ea"/>
              </a:rPr>
              <a:t>10:45		Fortløpende rennomg. lørd. og for </a:t>
            </a:r>
            <a:r>
              <a:rPr lang="nb-NO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sønd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  <a:ea typeface="+mn-ea"/>
              </a:rPr>
              <a:t>. K og M.</a:t>
            </a:r>
            <a:endParaRPr lang="nb-NO" sz="20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2000" u="sng" dirty="0">
                <a:solidFill>
                  <a:prstClr val="black"/>
                </a:solidFill>
                <a:latin typeface="Calibri" panose="020F0502020204030204"/>
                <a:ea typeface="+mn-ea"/>
              </a:rPr>
              <a:t>Kl 13.30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		NC B 10 km (2 runder BLÅ + RØD)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		NC A 10 Km (2 runder BLÅ + RØD)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2000" u="sng" dirty="0">
                <a:solidFill>
                  <a:prstClr val="black"/>
                </a:solidFill>
                <a:latin typeface="Calibri" panose="020F0502020204030204"/>
                <a:ea typeface="+mn-ea"/>
              </a:rPr>
              <a:t>Kl 14.15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		NC K 5 km (3 runder GRØNN)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b="1" u="sng" dirty="0">
                <a:solidFill>
                  <a:srgbClr val="FF0000"/>
                </a:solidFill>
                <a:latin typeface="Calibri" panose="020F0502020204030204"/>
                <a:ea typeface="+mn-ea"/>
              </a:rPr>
              <a:t>Søndag</a:t>
            </a:r>
            <a:r>
              <a:rPr lang="nb-NO" sz="2000" b="1" u="sng" dirty="0">
                <a:solidFill>
                  <a:srgbClr val="FF0000"/>
                </a:solidFill>
                <a:latin typeface="Calibri" panose="020F0502020204030204"/>
                <a:ea typeface="+mn-ea"/>
              </a:rPr>
              <a:t> </a:t>
            </a:r>
            <a:r>
              <a:rPr lang="nb-NO" b="1" u="sng" dirty="0">
                <a:solidFill>
                  <a:srgbClr val="FF0000"/>
                </a:solidFill>
                <a:latin typeface="Calibri" panose="020F0502020204030204"/>
                <a:ea typeface="+mn-ea"/>
              </a:rPr>
              <a:t>10</a:t>
            </a:r>
            <a:r>
              <a:rPr lang="nb-NO" sz="2000" b="1" u="sng" dirty="0">
                <a:solidFill>
                  <a:srgbClr val="FF0000"/>
                </a:solidFill>
                <a:latin typeface="Calibri" panose="020F0502020204030204"/>
                <a:ea typeface="+mn-ea"/>
              </a:rPr>
              <a:t>. </a:t>
            </a:r>
            <a:r>
              <a:rPr lang="nb-NO" sz="2000" b="1" u="sng" dirty="0" err="1">
                <a:solidFill>
                  <a:srgbClr val="FF0000"/>
                </a:solidFill>
                <a:latin typeface="Calibri" panose="020F0502020204030204"/>
                <a:ea typeface="+mn-ea"/>
              </a:rPr>
              <a:t>okt</a:t>
            </a:r>
            <a:r>
              <a:rPr lang="nb-NO" sz="2000" b="1" u="sng" dirty="0">
                <a:solidFill>
                  <a:srgbClr val="FF0000"/>
                </a:solidFill>
                <a:latin typeface="Calibri" panose="020F0502020204030204"/>
                <a:ea typeface="+mn-ea"/>
              </a:rPr>
              <a:t>: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2000" u="sng" dirty="0">
                <a:solidFill>
                  <a:prstClr val="black"/>
                </a:solidFill>
                <a:latin typeface="Calibri" panose="020F0502020204030204"/>
                <a:ea typeface="+mn-ea"/>
              </a:rPr>
              <a:t>Kl. 10.00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		NC K 2,5 km (2 runder GUL)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		NC B 5 km (2 runder RØD)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2000" u="sng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Kl</a:t>
            </a:r>
            <a:r>
              <a:rPr lang="nb-NO" sz="2000" u="sng" dirty="0">
                <a:solidFill>
                  <a:prstClr val="black"/>
                </a:solidFill>
                <a:latin typeface="Calibri" panose="020F0502020204030204"/>
                <a:ea typeface="+mn-ea"/>
              </a:rPr>
              <a:t> 10.30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		NC A 10 km (4 runder RØD)</a:t>
            </a:r>
            <a:endParaRPr lang="nb-NO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20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925320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Informasjon fra NSF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84795" y="2638021"/>
            <a:ext cx="7297214" cy="178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lnSpc>
                <a:spcPct val="104000"/>
              </a:lnSpc>
              <a:spcBef>
                <a:spcPct val="33000"/>
              </a:spcBef>
              <a:spcAft>
                <a:spcPct val="8000"/>
              </a:spcAft>
              <a:buFont typeface="Times" charset="0"/>
              <a:buChar char="•"/>
              <a:defRPr sz="20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1500" indent="-190500" algn="l" rtl="0" eaLnBrk="0" fontAlgn="base" hangingPunct="0">
              <a:lnSpc>
                <a:spcPct val="104000"/>
              </a:lnSpc>
              <a:spcBef>
                <a:spcPct val="21000"/>
              </a:spcBef>
              <a:spcAft>
                <a:spcPct val="10000"/>
              </a:spcAft>
              <a:buFont typeface="Times" charset="0"/>
              <a:buChar char="-"/>
              <a:defRPr sz="1600">
                <a:solidFill>
                  <a:srgbClr val="000000"/>
                </a:solidFill>
                <a:latin typeface="+mn-lt"/>
                <a:ea typeface="ＭＳ Ｐゴシック" charset="-128"/>
              </a:defRPr>
            </a:lvl2pPr>
            <a:lvl3pPr marL="863600" indent="-101600" algn="l" rtl="0" eaLnBrk="0" fontAlgn="base" hangingPunct="0">
              <a:lnSpc>
                <a:spcPct val="83000"/>
              </a:lnSpc>
              <a:spcBef>
                <a:spcPct val="36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Times" charset="0"/>
              <a:buChar char="-"/>
              <a:defRPr sz="1400">
                <a:solidFill>
                  <a:srgbClr val="000000"/>
                </a:solidFill>
                <a:latin typeface="+mn-lt"/>
                <a:ea typeface="ＭＳ Ｐゴシック" charset="-128"/>
              </a:defRPr>
            </a:lvl3pPr>
            <a:lvl4pPr marL="1187450" indent="-133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1000">
                <a:solidFill>
                  <a:srgbClr val="000000"/>
                </a:solidFill>
                <a:latin typeface="+mn-lt"/>
                <a:ea typeface="ＭＳ Ｐゴシック" charset="-128"/>
              </a:defRPr>
            </a:lvl4pPr>
            <a:lvl5pPr marL="15494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000000"/>
                </a:solidFill>
                <a:latin typeface="+mn-lt"/>
                <a:ea typeface="ＭＳ Ｐゴシック" charset="-128"/>
              </a:defRPr>
            </a:lvl5pPr>
            <a:lvl6pPr marL="2006600" indent="-17145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333333"/>
                </a:solidFill>
                <a:latin typeface="+mn-lt"/>
                <a:ea typeface="ＭＳ Ｐゴシック" charset="-128"/>
              </a:defRPr>
            </a:lvl6pPr>
            <a:lvl7pPr marL="2463800" indent="-17145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333333"/>
                </a:solidFill>
                <a:latin typeface="+mn-lt"/>
                <a:ea typeface="ＭＳ Ｐゴシック" charset="-128"/>
              </a:defRPr>
            </a:lvl7pPr>
            <a:lvl8pPr marL="2921000" indent="-17145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333333"/>
                </a:solidFill>
                <a:latin typeface="+mn-lt"/>
                <a:ea typeface="ＭＳ Ｐゴシック" charset="-128"/>
              </a:defRPr>
            </a:lvl8pPr>
            <a:lvl9pPr marL="3378200" indent="-17145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333333"/>
                </a:solidFill>
                <a:latin typeface="+mn-lt"/>
                <a:ea typeface="ＭＳ Ｐゴシック" charset="-128"/>
              </a:defRPr>
            </a:lvl9pPr>
          </a:lstStyle>
          <a:p>
            <a:pPr marL="381000" indent="-381000">
              <a:buFont typeface="Times" charset="0"/>
              <a:buNone/>
            </a:pPr>
            <a:r>
              <a:rPr lang="nb-NO" b="1" kern="0" dirty="0">
                <a:ea typeface="ＭＳ Ｐゴシック" pitchFamily="34" charset="-128"/>
              </a:rPr>
              <a:t>Rennkoordinator</a:t>
            </a:r>
          </a:p>
          <a:p>
            <a:pPr marL="381000" indent="-381000">
              <a:buFont typeface="Times" charset="0"/>
              <a:buNone/>
            </a:pPr>
            <a:endParaRPr lang="nb-NO" b="1" kern="0" dirty="0">
              <a:ea typeface="ＭＳ Ｐゴシック" pitchFamily="34" charset="-128"/>
            </a:endParaRPr>
          </a:p>
          <a:p>
            <a:pPr marL="381000" indent="-381000">
              <a:buNone/>
            </a:pPr>
            <a:r>
              <a:rPr lang="nb-NO" b="1" kern="0" dirty="0">
                <a:ea typeface="ＭＳ Ｐゴシック" pitchFamily="34" charset="-128"/>
              </a:rPr>
              <a:t>		</a:t>
            </a:r>
            <a:r>
              <a:rPr lang="nb-NO" sz="3600" b="1" kern="0" dirty="0">
                <a:ea typeface="ＭＳ Ｐゴシック" pitchFamily="34" charset="-128"/>
              </a:rPr>
              <a:t>Per Tommy Enger</a:t>
            </a:r>
            <a:endParaRPr lang="nb-NO" b="1" kern="0" dirty="0">
              <a:ea typeface="ＭＳ Ｐゴシック" pitchFamily="34" charset="-128"/>
            </a:endParaRPr>
          </a:p>
          <a:p>
            <a:pPr marL="381000" indent="-381000">
              <a:buFont typeface="Times" charset="0"/>
              <a:buNone/>
            </a:pPr>
            <a:endParaRPr lang="nb-NO" sz="1800" b="1" kern="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838742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Rapport fra TD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23253" y="2536166"/>
            <a:ext cx="7297214" cy="178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lnSpc>
                <a:spcPct val="104000"/>
              </a:lnSpc>
              <a:spcBef>
                <a:spcPct val="33000"/>
              </a:spcBef>
              <a:spcAft>
                <a:spcPct val="8000"/>
              </a:spcAft>
              <a:buFont typeface="Times" charset="0"/>
              <a:buChar char="•"/>
              <a:defRPr sz="20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1500" indent="-190500" algn="l" rtl="0" eaLnBrk="0" fontAlgn="base" hangingPunct="0">
              <a:lnSpc>
                <a:spcPct val="104000"/>
              </a:lnSpc>
              <a:spcBef>
                <a:spcPct val="21000"/>
              </a:spcBef>
              <a:spcAft>
                <a:spcPct val="10000"/>
              </a:spcAft>
              <a:buFont typeface="Times" charset="0"/>
              <a:buChar char="-"/>
              <a:defRPr sz="1600">
                <a:solidFill>
                  <a:srgbClr val="000000"/>
                </a:solidFill>
                <a:latin typeface="+mn-lt"/>
                <a:ea typeface="ＭＳ Ｐゴシック" charset="-128"/>
              </a:defRPr>
            </a:lvl2pPr>
            <a:lvl3pPr marL="863600" indent="-101600" algn="l" rtl="0" eaLnBrk="0" fontAlgn="base" hangingPunct="0">
              <a:lnSpc>
                <a:spcPct val="83000"/>
              </a:lnSpc>
              <a:spcBef>
                <a:spcPct val="36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Times" charset="0"/>
              <a:buChar char="-"/>
              <a:defRPr sz="1400">
                <a:solidFill>
                  <a:srgbClr val="000000"/>
                </a:solidFill>
                <a:latin typeface="+mn-lt"/>
                <a:ea typeface="ＭＳ Ｐゴシック" charset="-128"/>
              </a:defRPr>
            </a:lvl3pPr>
            <a:lvl4pPr marL="1187450" indent="-133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1000">
                <a:solidFill>
                  <a:srgbClr val="000000"/>
                </a:solidFill>
                <a:latin typeface="+mn-lt"/>
                <a:ea typeface="ＭＳ Ｐゴシック" charset="-128"/>
              </a:defRPr>
            </a:lvl4pPr>
            <a:lvl5pPr marL="15494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000000"/>
                </a:solidFill>
                <a:latin typeface="+mn-lt"/>
                <a:ea typeface="ＭＳ Ｐゴシック" charset="-128"/>
              </a:defRPr>
            </a:lvl5pPr>
            <a:lvl6pPr marL="2006600" indent="-17145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333333"/>
                </a:solidFill>
                <a:latin typeface="+mn-lt"/>
                <a:ea typeface="ＭＳ Ｐゴシック" charset="-128"/>
              </a:defRPr>
            </a:lvl6pPr>
            <a:lvl7pPr marL="2463800" indent="-17145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333333"/>
                </a:solidFill>
                <a:latin typeface="+mn-lt"/>
                <a:ea typeface="ＭＳ Ｐゴシック" charset="-128"/>
              </a:defRPr>
            </a:lvl7pPr>
            <a:lvl8pPr marL="2921000" indent="-17145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333333"/>
                </a:solidFill>
                <a:latin typeface="+mn-lt"/>
                <a:ea typeface="ＭＳ Ｐゴシック" charset="-128"/>
              </a:defRPr>
            </a:lvl8pPr>
            <a:lvl9pPr marL="3378200" indent="-17145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333333"/>
                </a:solidFill>
                <a:latin typeface="+mn-lt"/>
                <a:ea typeface="ＭＳ Ｐゴシック" charset="-128"/>
              </a:defRPr>
            </a:lvl9pPr>
          </a:lstStyle>
          <a:p>
            <a:pPr marL="381000" indent="-381000">
              <a:buFont typeface="Times" charset="0"/>
              <a:buNone/>
            </a:pPr>
            <a:r>
              <a:rPr lang="nb-NO" b="1" kern="0" dirty="0">
                <a:ea typeface="ＭＳ Ｐゴシック" pitchFamily="34" charset="-128"/>
              </a:rPr>
              <a:t>Teknisk Delegert</a:t>
            </a:r>
          </a:p>
          <a:p>
            <a:pPr marL="381000" indent="-381000">
              <a:buFont typeface="Times" charset="0"/>
              <a:buNone/>
            </a:pPr>
            <a:endParaRPr lang="nb-NO" b="1" kern="0" dirty="0">
              <a:ea typeface="ＭＳ Ｐゴシック" pitchFamily="34" charset="-128"/>
            </a:endParaRPr>
          </a:p>
          <a:p>
            <a:pPr marL="381000" indent="-381000" algn="ctr">
              <a:buNone/>
            </a:pPr>
            <a:r>
              <a:rPr lang="nb-NO" b="1" kern="0" dirty="0">
                <a:ea typeface="ＭＳ Ｐゴシック" pitchFamily="34" charset="-128"/>
              </a:rPr>
              <a:t>		</a:t>
            </a:r>
            <a:r>
              <a:rPr lang="nb-NO" sz="3600" b="1" kern="0" dirty="0">
                <a:ea typeface="ＭＳ Ｐゴシック" pitchFamily="34" charset="-128"/>
              </a:rPr>
              <a:t>Jørn Olav Bekkelund</a:t>
            </a:r>
          </a:p>
          <a:p>
            <a:pPr marL="381000" indent="-381000" algn="ctr">
              <a:buNone/>
            </a:pPr>
            <a:endParaRPr lang="nb-NO" sz="1800" b="1" kern="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796107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2811" y="1715493"/>
            <a:ext cx="6040155" cy="788988"/>
          </a:xfrm>
        </p:spPr>
        <p:txBody>
          <a:bodyPr/>
          <a:lstStyle/>
          <a:p>
            <a:pPr algn="ctr"/>
            <a:r>
              <a:rPr lang="nb-NO" dirty="0"/>
              <a:t>Spørsmål?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01864" y="2836472"/>
            <a:ext cx="7299297" cy="220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lnSpc>
                <a:spcPct val="104000"/>
              </a:lnSpc>
              <a:spcBef>
                <a:spcPct val="33000"/>
              </a:spcBef>
              <a:spcAft>
                <a:spcPct val="8000"/>
              </a:spcAft>
              <a:buFont typeface="Times" charset="0"/>
              <a:buChar char="•"/>
              <a:defRPr sz="20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1500" indent="-190500" algn="l" rtl="0" eaLnBrk="0" fontAlgn="base" hangingPunct="0">
              <a:lnSpc>
                <a:spcPct val="104000"/>
              </a:lnSpc>
              <a:spcBef>
                <a:spcPct val="21000"/>
              </a:spcBef>
              <a:spcAft>
                <a:spcPct val="10000"/>
              </a:spcAft>
              <a:buFont typeface="Times" charset="0"/>
              <a:buChar char="-"/>
              <a:defRPr sz="1600">
                <a:solidFill>
                  <a:srgbClr val="000000"/>
                </a:solidFill>
                <a:latin typeface="+mn-lt"/>
                <a:ea typeface="ＭＳ Ｐゴシック" charset="-128"/>
              </a:defRPr>
            </a:lvl2pPr>
            <a:lvl3pPr marL="863600" indent="-101600" algn="l" rtl="0" eaLnBrk="0" fontAlgn="base" hangingPunct="0">
              <a:lnSpc>
                <a:spcPct val="83000"/>
              </a:lnSpc>
              <a:spcBef>
                <a:spcPct val="36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Times" charset="0"/>
              <a:buChar char="-"/>
              <a:defRPr sz="1400">
                <a:solidFill>
                  <a:srgbClr val="000000"/>
                </a:solidFill>
                <a:latin typeface="+mn-lt"/>
                <a:ea typeface="ＭＳ Ｐゴシック" charset="-128"/>
              </a:defRPr>
            </a:lvl3pPr>
            <a:lvl4pPr marL="1187450" indent="-133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1000">
                <a:solidFill>
                  <a:srgbClr val="000000"/>
                </a:solidFill>
                <a:latin typeface="+mn-lt"/>
                <a:ea typeface="ＭＳ Ｐゴシック" charset="-128"/>
              </a:defRPr>
            </a:lvl4pPr>
            <a:lvl5pPr marL="15494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000000"/>
                </a:solidFill>
                <a:latin typeface="+mn-lt"/>
                <a:ea typeface="ＭＳ Ｐゴシック" charset="-128"/>
              </a:defRPr>
            </a:lvl5pPr>
            <a:lvl6pPr marL="2006600" indent="-17145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333333"/>
                </a:solidFill>
                <a:latin typeface="+mn-lt"/>
                <a:ea typeface="ＭＳ Ｐゴシック" charset="-128"/>
              </a:defRPr>
            </a:lvl6pPr>
            <a:lvl7pPr marL="2463800" indent="-17145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333333"/>
                </a:solidFill>
                <a:latin typeface="+mn-lt"/>
                <a:ea typeface="ＭＳ Ｐゴシック" charset="-128"/>
              </a:defRPr>
            </a:lvl7pPr>
            <a:lvl8pPr marL="2921000" indent="-17145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333333"/>
                </a:solidFill>
                <a:latin typeface="+mn-lt"/>
                <a:ea typeface="ＭＳ Ｐゴシック" charset="-128"/>
              </a:defRPr>
            </a:lvl8pPr>
            <a:lvl9pPr marL="3378200" indent="-17145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333333"/>
                </a:solidFill>
                <a:latin typeface="+mn-lt"/>
                <a:ea typeface="ＭＳ Ｐゴシック" charset="-128"/>
              </a:defRPr>
            </a:lvl9pPr>
          </a:lstStyle>
          <a:p>
            <a:pPr marL="381000" indent="-381000">
              <a:buFont typeface="Times" charset="0"/>
              <a:buNone/>
            </a:pPr>
            <a:r>
              <a:rPr lang="nb-NO" b="1" kern="0" dirty="0" err="1">
                <a:ea typeface="ＭＳ Ｐゴシック" pitchFamily="34" charset="-128"/>
              </a:rPr>
              <a:t>Kollenhopp</a:t>
            </a:r>
            <a:r>
              <a:rPr lang="nb-NO" b="1" kern="0" dirty="0">
                <a:ea typeface="ＭＳ Ｐゴシック" pitchFamily="34" charset="-128"/>
              </a:rPr>
              <a:t> og NSF ønsker utøvere og trenere</a:t>
            </a:r>
          </a:p>
          <a:p>
            <a:pPr marL="381000" indent="-381000">
              <a:buFont typeface="Times" charset="0"/>
              <a:buNone/>
            </a:pPr>
            <a:endParaRPr lang="nb-NO" b="1" kern="0" dirty="0">
              <a:ea typeface="ＭＳ Ｐゴシック" pitchFamily="34" charset="-128"/>
            </a:endParaRPr>
          </a:p>
          <a:p>
            <a:pPr marL="381000" indent="-381000">
              <a:buNone/>
            </a:pPr>
            <a:r>
              <a:rPr lang="nb-NO" b="1" kern="0" dirty="0">
                <a:ea typeface="ＭＳ Ｐゴシック" pitchFamily="34" charset="-128"/>
              </a:rPr>
              <a:t>		</a:t>
            </a:r>
            <a:r>
              <a:rPr lang="nb-NO" sz="4800" b="1" kern="0" dirty="0">
                <a:ea typeface="ＭＳ Ｐゴシック" pitchFamily="34" charset="-128"/>
              </a:rPr>
              <a:t>Lykke til !</a:t>
            </a:r>
            <a:endParaRPr lang="nb-NO" b="1" kern="0" dirty="0">
              <a:ea typeface="ＭＳ Ｐゴシック" pitchFamily="34" charset="-128"/>
            </a:endParaRPr>
          </a:p>
          <a:p>
            <a:pPr marL="381000" indent="-381000">
              <a:buFont typeface="Times" charset="0"/>
              <a:buNone/>
            </a:pPr>
            <a:endParaRPr lang="nb-NO" sz="1800" b="1" kern="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7512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98489" y="310864"/>
            <a:ext cx="6040155" cy="788988"/>
          </a:xfrm>
        </p:spPr>
        <p:txBody>
          <a:bodyPr/>
          <a:lstStyle/>
          <a:p>
            <a:pPr algn="ctr"/>
            <a:r>
              <a:rPr lang="nb-NO" dirty="0" err="1"/>
              <a:t>Midtstubakken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61" y="3199436"/>
            <a:ext cx="3327547" cy="385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622936"/>
              </p:ext>
            </p:extLst>
          </p:nvPr>
        </p:nvGraphicFramePr>
        <p:xfrm>
          <a:off x="370461" y="1235244"/>
          <a:ext cx="8423784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3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6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106">
                <a:tc>
                  <a:txBody>
                    <a:bodyPr/>
                    <a:lstStyle/>
                    <a:p>
                      <a:r>
                        <a:rPr lang="nb-NO" sz="1400" dirty="0"/>
                        <a:t>Bakkerekorder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hopper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renn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dato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fontAlgn="t"/>
                      <a:r>
                        <a:rPr lang="nb-NO" sz="1400" u="none" strike="noStrike" dirty="0">
                          <a:effectLst/>
                        </a:rPr>
                        <a:t>Hill </a:t>
                      </a:r>
                      <a:r>
                        <a:rPr lang="nb-NO" sz="1400" u="none" strike="noStrike" dirty="0" err="1">
                          <a:effectLst/>
                        </a:rPr>
                        <a:t>record</a:t>
                      </a:r>
                      <a:endParaRPr lang="nb-NO" sz="1400" u="none" strike="noStrik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u="none" strike="noStrike" dirty="0">
                          <a:effectLst/>
                        </a:rPr>
                        <a:t>110,5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u="none" strike="noStrike" dirty="0">
                          <a:effectLst/>
                        </a:rPr>
                        <a:t>Maxime </a:t>
                      </a:r>
                      <a:r>
                        <a:rPr lang="fr-FR" sz="1400" u="none" strike="noStrike" dirty="0" err="1">
                          <a:effectLst/>
                        </a:rPr>
                        <a:t>Laheurte</a:t>
                      </a:r>
                      <a:r>
                        <a:rPr lang="fr-FR" sz="1400" u="none" strike="noStrike" dirty="0">
                          <a:effectLst/>
                        </a:rPr>
                        <a:t>, FRA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u="none" strike="noStrike" dirty="0">
                          <a:effectLst/>
                        </a:rPr>
                        <a:t>NC-WSC-T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u="none" strike="noStrike" dirty="0">
                          <a:effectLst/>
                        </a:rPr>
                        <a:t>2011.02.28</a:t>
                      </a:r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fontAlgn="t"/>
                      <a:r>
                        <a:rPr lang="nb-NO" sz="1400" u="none" strike="noStrike" dirty="0" err="1">
                          <a:effectLst/>
                        </a:rPr>
                        <a:t>Official</a:t>
                      </a:r>
                      <a:r>
                        <a:rPr lang="nb-NO" sz="1400" u="none" strike="noStrike" dirty="0">
                          <a:effectLst/>
                        </a:rPr>
                        <a:t> hill </a:t>
                      </a:r>
                      <a:r>
                        <a:rPr lang="nb-NO" sz="1400" u="none" strike="noStrike" dirty="0" err="1">
                          <a:effectLst/>
                        </a:rPr>
                        <a:t>record</a:t>
                      </a:r>
                      <a:endParaRPr lang="nb-NO" sz="1400" u="none" strike="noStrik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u="none" strike="noStrike" dirty="0">
                          <a:effectLst/>
                        </a:rPr>
                        <a:t>110,0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u="none" strike="noStrike" dirty="0">
                          <a:effectLst/>
                        </a:rPr>
                        <a:t>Gregor Schlierenzauer, AUT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u="none" strike="noStrike" dirty="0">
                          <a:effectLst/>
                        </a:rPr>
                        <a:t>WSC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u="none" strike="noStrike" dirty="0">
                          <a:effectLst/>
                        </a:rPr>
                        <a:t>2011.02.26</a:t>
                      </a:r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fontAlgn="t"/>
                      <a:r>
                        <a:rPr lang="nb-NO" sz="1400" u="none" strike="noStrike" dirty="0">
                          <a:effectLst/>
                        </a:rPr>
                        <a:t>Summer hill </a:t>
                      </a:r>
                      <a:r>
                        <a:rPr lang="nb-NO" sz="1400" u="none" strike="noStrike" dirty="0" err="1">
                          <a:effectLst/>
                        </a:rPr>
                        <a:t>record</a:t>
                      </a:r>
                      <a:endParaRPr lang="nb-NO" sz="1400" u="none" strike="noStrik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u="none" strike="noStrike" dirty="0">
                          <a:effectLst/>
                        </a:rPr>
                        <a:t>111,5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400" u="none" strike="noStrike" dirty="0">
                          <a:effectLst/>
                        </a:rPr>
                        <a:t>Jarl Magnus Riiber, NOR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400" u="none" strike="noStrike" dirty="0">
                          <a:effectLst/>
                        </a:rPr>
                        <a:t>Norges Cup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u="none" strike="noStrike" dirty="0">
                          <a:effectLst/>
                        </a:rPr>
                        <a:t>2015.09.05</a:t>
                      </a:r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fontAlgn="t"/>
                      <a:r>
                        <a:rPr lang="nb-NO" sz="1400" u="none" strike="noStrike" dirty="0" err="1">
                          <a:effectLst/>
                        </a:rPr>
                        <a:t>Ladies</a:t>
                      </a:r>
                      <a:r>
                        <a:rPr lang="nb-NO" sz="1400" u="none" strike="noStrike" dirty="0">
                          <a:effectLst/>
                        </a:rPr>
                        <a:t>' hill </a:t>
                      </a:r>
                      <a:r>
                        <a:rPr lang="nb-NO" sz="1400" u="none" strike="noStrike" dirty="0" err="1">
                          <a:effectLst/>
                        </a:rPr>
                        <a:t>record</a:t>
                      </a:r>
                      <a:endParaRPr lang="nb-NO" sz="1400" u="none" strike="noStrik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u="none" strike="noStrike" dirty="0">
                          <a:effectLst/>
                        </a:rPr>
                        <a:t>108,0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u="none" strike="noStrike" dirty="0">
                          <a:effectLst/>
                        </a:rPr>
                        <a:t>Sara Takanashi, JPN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u="none" strike="noStrike" dirty="0">
                          <a:effectLst/>
                        </a:rPr>
                        <a:t>L-WC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u="none" strike="noStrike" dirty="0">
                          <a:effectLst/>
                        </a:rPr>
                        <a:t>2012.03.09</a:t>
                      </a:r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fontAlgn="t"/>
                      <a:r>
                        <a:rPr lang="nb-NO" sz="1400" u="none" strike="noStrike" dirty="0" err="1">
                          <a:effectLst/>
                        </a:rPr>
                        <a:t>Ladies</a:t>
                      </a:r>
                      <a:r>
                        <a:rPr lang="nb-NO" sz="1400" u="none" strike="noStrike" dirty="0">
                          <a:effectLst/>
                        </a:rPr>
                        <a:t>' summer </a:t>
                      </a:r>
                      <a:r>
                        <a:rPr lang="nb-NO" sz="1400" u="none" strike="noStrike" dirty="0" err="1">
                          <a:effectLst/>
                        </a:rPr>
                        <a:t>record</a:t>
                      </a:r>
                      <a:endParaRPr lang="nb-NO" sz="1400" u="none" strike="noStrik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u="none" strike="noStrike" dirty="0">
                          <a:effectLst/>
                        </a:rPr>
                        <a:t>108,0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400" u="none" strike="noStrike" dirty="0">
                          <a:effectLst/>
                        </a:rPr>
                        <a:t>Daniela </a:t>
                      </a:r>
                      <a:r>
                        <a:rPr lang="nb-NO" sz="1400" u="none" strike="noStrike" dirty="0" err="1">
                          <a:effectLst/>
                        </a:rPr>
                        <a:t>Iraschko-Stolz</a:t>
                      </a:r>
                      <a:r>
                        <a:rPr lang="nb-NO" sz="1400" u="none" strike="noStrike" dirty="0">
                          <a:effectLst/>
                        </a:rPr>
                        <a:t>, AUT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400" u="none" strike="noStrike" dirty="0">
                          <a:effectLst/>
                        </a:rPr>
                        <a:t>L-COC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u="none" strike="noStrike" dirty="0">
                          <a:effectLst/>
                        </a:rPr>
                        <a:t>2010.09.17</a:t>
                      </a:r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278802"/>
              </p:ext>
            </p:extLst>
          </p:nvPr>
        </p:nvGraphicFramePr>
        <p:xfrm>
          <a:off x="5032296" y="3532370"/>
          <a:ext cx="3680461" cy="11887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16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4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000" b="1" dirty="0"/>
                        <a:t>Gatefaktor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3,3 poeng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b="1" dirty="0"/>
                        <a:t>Meterverdi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2,0 poeng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b="1" dirty="0"/>
                        <a:t>=&gt; ca.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1,65 m/gate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137395"/>
              </p:ext>
            </p:extLst>
          </p:nvPr>
        </p:nvGraphicFramePr>
        <p:xfrm>
          <a:off x="5032296" y="5189416"/>
          <a:ext cx="1642110" cy="11887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84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b="1" dirty="0"/>
                        <a:t>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b="1" dirty="0"/>
                        <a:t>Jury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48312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Opprop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707478" y="1950518"/>
            <a:ext cx="3711077" cy="2667202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lnSpc>
                <a:spcPct val="104000"/>
              </a:lnSpc>
              <a:spcBef>
                <a:spcPct val="33000"/>
              </a:spcBef>
              <a:spcAft>
                <a:spcPct val="8000"/>
              </a:spcAft>
              <a:buFont typeface="Times" charset="0"/>
              <a:buChar char="•"/>
              <a:defRPr sz="20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1500" indent="-190500" algn="l" rtl="0" eaLnBrk="0" fontAlgn="base" hangingPunct="0">
              <a:lnSpc>
                <a:spcPct val="104000"/>
              </a:lnSpc>
              <a:spcBef>
                <a:spcPct val="21000"/>
              </a:spcBef>
              <a:spcAft>
                <a:spcPct val="10000"/>
              </a:spcAft>
              <a:buFont typeface="Times" charset="0"/>
              <a:buChar char="-"/>
              <a:defRPr sz="1600">
                <a:solidFill>
                  <a:srgbClr val="000000"/>
                </a:solidFill>
                <a:latin typeface="+mn-lt"/>
                <a:ea typeface="ＭＳ Ｐゴシック" charset="-128"/>
              </a:defRPr>
            </a:lvl2pPr>
            <a:lvl3pPr marL="863600" indent="-101600" algn="l" rtl="0" eaLnBrk="0" fontAlgn="base" hangingPunct="0">
              <a:lnSpc>
                <a:spcPct val="83000"/>
              </a:lnSpc>
              <a:spcBef>
                <a:spcPct val="36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Times" charset="0"/>
              <a:buChar char="-"/>
              <a:defRPr sz="1400">
                <a:solidFill>
                  <a:srgbClr val="000000"/>
                </a:solidFill>
                <a:latin typeface="+mn-lt"/>
                <a:ea typeface="ＭＳ Ｐゴシック" charset="-128"/>
              </a:defRPr>
            </a:lvl3pPr>
            <a:lvl4pPr marL="1187450" indent="-133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1000">
                <a:solidFill>
                  <a:srgbClr val="000000"/>
                </a:solidFill>
                <a:latin typeface="+mn-lt"/>
                <a:ea typeface="ＭＳ Ｐゴシック" charset="-128"/>
              </a:defRPr>
            </a:lvl4pPr>
            <a:lvl5pPr marL="15494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000000"/>
                </a:solidFill>
                <a:latin typeface="+mn-lt"/>
                <a:ea typeface="ＭＳ Ｐゴシック" charset="-128"/>
              </a:defRPr>
            </a:lvl5pPr>
            <a:lvl6pPr marL="2006600" indent="-17145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333333"/>
                </a:solidFill>
                <a:latin typeface="+mn-lt"/>
                <a:ea typeface="ＭＳ Ｐゴシック" charset="-128"/>
              </a:defRPr>
            </a:lvl6pPr>
            <a:lvl7pPr marL="2463800" indent="-17145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333333"/>
                </a:solidFill>
                <a:latin typeface="+mn-lt"/>
                <a:ea typeface="ＭＳ Ｐゴシック" charset="-128"/>
              </a:defRPr>
            </a:lvl7pPr>
            <a:lvl8pPr marL="2921000" indent="-17145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333333"/>
                </a:solidFill>
                <a:latin typeface="+mn-lt"/>
                <a:ea typeface="ＭＳ Ｐゴシック" charset="-128"/>
              </a:defRPr>
            </a:lvl8pPr>
            <a:lvl9pPr marL="3378200" indent="-17145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333333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nb-NO" sz="2400" b="1" kern="0" dirty="0">
                <a:ea typeface="ＭＳ Ｐゴシック" pitchFamily="34" charset="-128"/>
              </a:rPr>
              <a:t>Landslag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2400" b="1" kern="0" dirty="0">
                <a:ea typeface="ＭＳ Ｐゴシック" pitchFamily="34" charset="-128"/>
              </a:rPr>
              <a:t>NTG/LNC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2400" b="1" kern="0" dirty="0" err="1">
                <a:ea typeface="ＭＳ Ｐゴシック" pitchFamily="34" charset="-128"/>
              </a:rPr>
              <a:t>Kollenhopp</a:t>
            </a:r>
            <a:endParaRPr lang="nb-NO" sz="2400" b="1" kern="0" dirty="0"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b-NO" sz="2400" b="1" kern="0" dirty="0">
                <a:ea typeface="ＭＳ Ｐゴシック" pitchFamily="34" charset="-128"/>
              </a:rPr>
              <a:t>GST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2400" b="1" kern="0" dirty="0">
                <a:ea typeface="ＭＳ Ｐゴシック" pitchFamily="34" charset="-128"/>
              </a:rPr>
              <a:t> Andre?</a:t>
            </a:r>
          </a:p>
          <a:p>
            <a:pPr marL="0" indent="0">
              <a:buNone/>
            </a:pPr>
            <a:endParaRPr lang="nb-NO" sz="2400" b="1" kern="0" dirty="0">
              <a:ea typeface="ＭＳ Ｐゴシック" pitchFamily="34" charset="-128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2240280" y="4617720"/>
            <a:ext cx="5196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Er det endringer/strykninger?</a:t>
            </a:r>
          </a:p>
        </p:txBody>
      </p:sp>
    </p:spTree>
    <p:extLst>
      <p:ext uri="{BB962C8B-B14F-4D97-AF65-F5344CB8AC3E}">
        <p14:creationId xmlns:p14="http://schemas.microsoft.com/office/powerpoint/2010/main" val="513388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955779"/>
              </p:ext>
            </p:extLst>
          </p:nvPr>
        </p:nvGraphicFramePr>
        <p:xfrm>
          <a:off x="1606163" y="1740965"/>
          <a:ext cx="5954534" cy="129072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977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/>
                        <a:t>Jury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b-NO" sz="14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/>
                        <a:t>Rennleder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/>
                        <a:t>Bjørn Moen 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/>
                        <a:t>Rennkoordinator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/>
                        <a:t>Per Tommy Enger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Teknisk Delegert, TD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Jørn Bekkelund</a:t>
                      </a: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endParaRPr lang="nb-N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578442"/>
              </p:ext>
            </p:extLst>
          </p:nvPr>
        </p:nvGraphicFramePr>
        <p:xfrm>
          <a:off x="1613783" y="2991707"/>
          <a:ext cx="5954534" cy="3014806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977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188">
                <a:tc gridSpan="2">
                  <a:txBody>
                    <a:bodyPr/>
                    <a:lstStyle/>
                    <a:p>
                      <a:r>
                        <a:rPr lang="nb-NO" sz="1400" dirty="0"/>
                        <a:t>Øvrig</a:t>
                      </a:r>
                      <a:r>
                        <a:rPr lang="nb-NO" sz="1400" baseline="0" dirty="0"/>
                        <a:t> rennledelse og funksjoner</a:t>
                      </a:r>
                      <a:endParaRPr lang="nb-NO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74">
                <a:tc>
                  <a:txBody>
                    <a:bodyPr/>
                    <a:lstStyle/>
                    <a:p>
                      <a:r>
                        <a:rPr lang="nb-NO" sz="1400" dirty="0"/>
                        <a:t>Ass rennleder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Inge</a:t>
                      </a:r>
                      <a:r>
                        <a:rPr lang="nb-NO" sz="1400" baseline="0" dirty="0"/>
                        <a:t> Oftebro</a:t>
                      </a:r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74">
                <a:tc>
                  <a:txBody>
                    <a:bodyPr/>
                    <a:lstStyle/>
                    <a:p>
                      <a:r>
                        <a:rPr lang="nb-NO" sz="1400" dirty="0"/>
                        <a:t>Løypesjef langrenn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Inge</a:t>
                      </a:r>
                      <a:r>
                        <a:rPr lang="nb-NO" sz="1400" baseline="0" dirty="0"/>
                        <a:t> Oftebro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74">
                <a:tc>
                  <a:txBody>
                    <a:bodyPr/>
                    <a:lstStyle/>
                    <a:p>
                      <a:r>
                        <a:rPr lang="nb-NO" sz="1400" dirty="0"/>
                        <a:t>Videomåler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Ole Christian Golid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74">
                <a:tc>
                  <a:txBody>
                    <a:bodyPr/>
                    <a:lstStyle/>
                    <a:p>
                      <a:r>
                        <a:rPr lang="nb-NO" sz="1400" dirty="0"/>
                        <a:t>Resultatservice /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Kjell Tore </a:t>
                      </a:r>
                      <a:r>
                        <a:rPr lang="nb-NO" sz="1400" dirty="0" err="1"/>
                        <a:t>Lerbakken</a:t>
                      </a:r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374">
                <a:tc>
                  <a:txBody>
                    <a:bodyPr/>
                    <a:lstStyle/>
                    <a:p>
                      <a:r>
                        <a:rPr lang="nb-NO" sz="1400" dirty="0" err="1"/>
                        <a:t>Rennkjører</a:t>
                      </a:r>
                      <a:r>
                        <a:rPr lang="nb-NO" sz="1400" dirty="0"/>
                        <a:t> / lys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Dag</a:t>
                      </a:r>
                      <a:r>
                        <a:rPr lang="nb-NO" sz="1400" baseline="0" dirty="0"/>
                        <a:t> Buraas</a:t>
                      </a:r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374">
                <a:tc>
                  <a:txBody>
                    <a:bodyPr/>
                    <a:lstStyle/>
                    <a:p>
                      <a:r>
                        <a:rPr lang="nb-NO" sz="1400" dirty="0"/>
                        <a:t>Speaker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Inge Oftebro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374">
                <a:tc>
                  <a:txBody>
                    <a:bodyPr/>
                    <a:lstStyle/>
                    <a:p>
                      <a:r>
                        <a:rPr lang="nb-NO" sz="1400" dirty="0"/>
                        <a:t>Sekretariat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Kari Lurås</a:t>
                      </a:r>
                      <a:r>
                        <a:rPr lang="nb-NO" sz="1400" baseline="0" dirty="0"/>
                        <a:t> og Kine Flatla</a:t>
                      </a:r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2255520" y="750957"/>
            <a:ext cx="4442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kern="0" dirty="0"/>
              <a:t>Presentasjon av Jury / funksjonærer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478454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500814"/>
              </p:ext>
            </p:extLst>
          </p:nvPr>
        </p:nvGraphicFramePr>
        <p:xfrm>
          <a:off x="486561" y="1560352"/>
          <a:ext cx="8128933" cy="4588777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073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9871">
                <a:tc>
                  <a:txBody>
                    <a:bodyPr/>
                    <a:lstStyle/>
                    <a:p>
                      <a:r>
                        <a:rPr lang="nb-NO" sz="1400" dirty="0"/>
                        <a:t>Dommer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Krets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Lørd.</a:t>
                      </a:r>
                    </a:p>
                    <a:p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/>
                        <a:t>Sønd</a:t>
                      </a:r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151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Bård T. Løken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Østfold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i="1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151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Asle Johansen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dirty="0"/>
                        <a:t>Oslo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i="1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151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Kjersti H. Espelid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dirty="0"/>
                        <a:t>Oslo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i="1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151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Nils Livland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Buskerud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i="1" dirty="0"/>
                        <a:t>utgår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151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Arne Rugland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dirty="0"/>
                        <a:t>Buskerud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i="1" dirty="0"/>
                        <a:t>utgår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151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Bård T. Løken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dirty="0"/>
                        <a:t>Østfold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i="1" dirty="0"/>
                        <a:t>utgår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606039" y="590715"/>
            <a:ext cx="3360421" cy="639771"/>
          </a:xfrm>
        </p:spPr>
        <p:txBody>
          <a:bodyPr/>
          <a:lstStyle/>
          <a:p>
            <a:pPr algn="ctr"/>
            <a:r>
              <a:rPr lang="nb-NO" dirty="0"/>
              <a:t>Dommere</a:t>
            </a:r>
          </a:p>
        </p:txBody>
      </p:sp>
    </p:spTree>
    <p:extLst>
      <p:ext uri="{BB962C8B-B14F-4D97-AF65-F5344CB8AC3E}">
        <p14:creationId xmlns:p14="http://schemas.microsoft.com/office/powerpoint/2010/main" val="36974519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07657" y="388619"/>
            <a:ext cx="4198883" cy="788988"/>
          </a:xfrm>
        </p:spPr>
        <p:txBody>
          <a:bodyPr/>
          <a:lstStyle/>
          <a:p>
            <a:r>
              <a:rPr lang="nb-NO" dirty="0"/>
              <a:t>Info fra rennleder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988497" y="1474303"/>
            <a:ext cx="7577473" cy="517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lnSpc>
                <a:spcPct val="104000"/>
              </a:lnSpc>
              <a:spcBef>
                <a:spcPct val="33000"/>
              </a:spcBef>
              <a:spcAft>
                <a:spcPct val="8000"/>
              </a:spcAft>
              <a:buFont typeface="Times" charset="0"/>
              <a:buChar char="•"/>
              <a:defRPr sz="20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1500" indent="-190500" algn="l" rtl="0" eaLnBrk="0" fontAlgn="base" hangingPunct="0">
              <a:lnSpc>
                <a:spcPct val="104000"/>
              </a:lnSpc>
              <a:spcBef>
                <a:spcPct val="21000"/>
              </a:spcBef>
              <a:spcAft>
                <a:spcPct val="10000"/>
              </a:spcAft>
              <a:buFont typeface="Times" charset="0"/>
              <a:buChar char="-"/>
              <a:defRPr sz="1600">
                <a:solidFill>
                  <a:srgbClr val="000000"/>
                </a:solidFill>
                <a:latin typeface="+mn-lt"/>
                <a:ea typeface="ＭＳ Ｐゴシック" charset="-128"/>
              </a:defRPr>
            </a:lvl2pPr>
            <a:lvl3pPr marL="863600" indent="-101600" algn="l" rtl="0" eaLnBrk="0" fontAlgn="base" hangingPunct="0">
              <a:lnSpc>
                <a:spcPct val="83000"/>
              </a:lnSpc>
              <a:spcBef>
                <a:spcPct val="36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Times" charset="0"/>
              <a:buChar char="-"/>
              <a:defRPr sz="1400">
                <a:solidFill>
                  <a:srgbClr val="000000"/>
                </a:solidFill>
                <a:latin typeface="+mn-lt"/>
                <a:ea typeface="ＭＳ Ｐゴシック" charset="-128"/>
              </a:defRPr>
            </a:lvl3pPr>
            <a:lvl4pPr marL="1187450" indent="-133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1000">
                <a:solidFill>
                  <a:srgbClr val="000000"/>
                </a:solidFill>
                <a:latin typeface="+mn-lt"/>
                <a:ea typeface="ＭＳ Ｐゴシック" charset="-128"/>
              </a:defRPr>
            </a:lvl4pPr>
            <a:lvl5pPr marL="15494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000000"/>
                </a:solidFill>
                <a:latin typeface="+mn-lt"/>
                <a:ea typeface="ＭＳ Ｐゴシック" charset="-128"/>
              </a:defRPr>
            </a:lvl5pPr>
            <a:lvl6pPr marL="2006600" indent="-17145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333333"/>
                </a:solidFill>
                <a:latin typeface="+mn-lt"/>
                <a:ea typeface="ＭＳ Ｐゴシック" charset="-128"/>
              </a:defRPr>
            </a:lvl6pPr>
            <a:lvl7pPr marL="2463800" indent="-17145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333333"/>
                </a:solidFill>
                <a:latin typeface="+mn-lt"/>
                <a:ea typeface="ＭＳ Ｐゴシック" charset="-128"/>
              </a:defRPr>
            </a:lvl7pPr>
            <a:lvl8pPr marL="2921000" indent="-17145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333333"/>
                </a:solidFill>
                <a:latin typeface="+mn-lt"/>
                <a:ea typeface="ＭＳ Ｐゴシック" charset="-128"/>
              </a:defRPr>
            </a:lvl8pPr>
            <a:lvl9pPr marL="3378200" indent="-17145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000">
                <a:solidFill>
                  <a:srgbClr val="333333"/>
                </a:solidFill>
                <a:latin typeface="+mn-lt"/>
                <a:ea typeface="ＭＳ Ｐゴシック" charset="-128"/>
              </a:defRPr>
            </a:lvl9pPr>
          </a:lstStyle>
          <a:p>
            <a:pPr marL="800100" lvl="1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Mulig</a:t>
            </a:r>
            <a:r>
              <a:rPr lang="en-US" sz="20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Heisutfordringer</a:t>
            </a:r>
            <a:r>
              <a:rPr lang="en-US" sz="20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</a:p>
          <a:p>
            <a:pPr marL="749300" lvl="2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8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Transport med to stk KH busser </a:t>
            </a:r>
            <a:r>
              <a:rPr lang="en-US" sz="18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</a:t>
            </a:r>
            <a:r>
              <a:rPr lang="en-US" sz="180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Back </a:t>
            </a:r>
            <a:r>
              <a:rPr lang="en-US" sz="1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up.</a:t>
            </a:r>
          </a:p>
          <a:p>
            <a:pPr marL="800100" lvl="1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Rulleski</a:t>
            </a:r>
            <a:endParaRPr lang="en-US" sz="20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749300" lvl="2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Deles </a:t>
            </a:r>
            <a:r>
              <a:rPr lang="en-US" sz="18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ut</a:t>
            </a:r>
            <a:r>
              <a:rPr lang="en-US" sz="1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ved</a:t>
            </a:r>
            <a:r>
              <a:rPr lang="en-US" sz="1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start. NB: med </a:t>
            </a:r>
            <a:r>
              <a:rPr lang="en-US" sz="18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regnhjul</a:t>
            </a:r>
            <a:endParaRPr lang="en-US" sz="1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Værmelding</a:t>
            </a:r>
            <a:r>
              <a:rPr lang="en-US" sz="20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Midstubakken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Start nummer </a:t>
            </a:r>
          </a:p>
          <a:p>
            <a:pPr marL="749300" lvl="2" indent="0"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Utleveres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teamvis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nb-NO" sz="1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 glasshuset.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0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Garderober i glasshuset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0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Sanitet</a:t>
            </a:r>
          </a:p>
          <a:p>
            <a:pPr marL="749300" lvl="2" indent="0">
              <a:spcAft>
                <a:spcPts val="0"/>
              </a:spcAft>
              <a:buNone/>
            </a:pPr>
            <a:r>
              <a:rPr lang="nb-NO" sz="1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Freddy Storsveen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0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Hopperne må være på toppen til rett tid.</a:t>
            </a:r>
            <a:endParaRPr lang="nb-NO" sz="1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0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Prøvehoppere: </a:t>
            </a:r>
          </a:p>
          <a:p>
            <a:pPr marL="749300" lvl="2" indent="0">
              <a:spcAft>
                <a:spcPts val="0"/>
              </a:spcAft>
              <a:buNone/>
            </a:pPr>
            <a:r>
              <a:rPr lang="nb-NO" sz="18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Noha</a:t>
            </a:r>
            <a:r>
              <a:rPr lang="nb-NO" sz="1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nb-NO" sz="18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Sandsether</a:t>
            </a:r>
            <a:endParaRPr lang="nb-NO" sz="1800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749300" lvl="2" indent="0">
              <a:spcAft>
                <a:spcPts val="0"/>
              </a:spcAft>
              <a:buNone/>
            </a:pPr>
            <a:r>
              <a:rPr lang="nb-NO" sz="1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Ingvild Midtskogen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nb-NO" sz="2200" dirty="0">
              <a:ea typeface="ＭＳ Ｐゴシック" pitchFamily="34" charset="-128"/>
            </a:endParaRPr>
          </a:p>
          <a:p>
            <a:pPr marL="457200" lvl="1" indent="0">
              <a:spcAft>
                <a:spcPts val="0"/>
              </a:spcAft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81013308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B1C400-79D0-416D-A249-1282820CC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67" t="44689" r="37330" b="20590"/>
          <a:stretch/>
        </p:blipFill>
        <p:spPr>
          <a:xfrm>
            <a:off x="2413787" y="1037038"/>
            <a:ext cx="5438309" cy="45390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F42F45-BB5C-470D-84CF-2EE96A53300C}"/>
              </a:ext>
            </a:extLst>
          </p:cNvPr>
          <p:cNvSpPr txBox="1"/>
          <p:nvPr/>
        </p:nvSpPr>
        <p:spPr>
          <a:xfrm rot="3486085">
            <a:off x="6819905" y="4325007"/>
            <a:ext cx="4091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600" b="1" dirty="0">
                <a:solidFill>
                  <a:srgbClr val="FF0000"/>
                </a:solidFill>
                <a:latin typeface="Calibri" panose="020F0502020204030204"/>
                <a:ea typeface="+mn-ea"/>
              </a:rPr>
              <a:t>3 min.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02557BD-8F10-4B23-B056-8A57FDAAF810}"/>
              </a:ext>
            </a:extLst>
          </p:cNvPr>
          <p:cNvCxnSpPr>
            <a:cxnSpLocks/>
          </p:cNvCxnSpPr>
          <p:nvPr/>
        </p:nvCxnSpPr>
        <p:spPr>
          <a:xfrm>
            <a:off x="5551170" y="3322913"/>
            <a:ext cx="301541" cy="4813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F910FA1-E545-435B-9F79-03AEA5B04AE5}"/>
              </a:ext>
            </a:extLst>
          </p:cNvPr>
          <p:cNvCxnSpPr>
            <a:cxnSpLocks/>
          </p:cNvCxnSpPr>
          <p:nvPr/>
        </p:nvCxnSpPr>
        <p:spPr>
          <a:xfrm flipH="1" flipV="1">
            <a:off x="5087846" y="3778104"/>
            <a:ext cx="274615" cy="3713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83D324F-B0B2-40B7-BEA2-E12B647F84FD}"/>
              </a:ext>
            </a:extLst>
          </p:cNvPr>
          <p:cNvCxnSpPr>
            <a:cxnSpLocks/>
          </p:cNvCxnSpPr>
          <p:nvPr/>
        </p:nvCxnSpPr>
        <p:spPr>
          <a:xfrm flipH="1">
            <a:off x="4466768" y="3755854"/>
            <a:ext cx="267731" cy="1359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04934D3-D4BD-4AD3-ADE4-84ABC849D2C8}"/>
              </a:ext>
            </a:extLst>
          </p:cNvPr>
          <p:cNvCxnSpPr>
            <a:cxnSpLocks/>
          </p:cNvCxnSpPr>
          <p:nvPr/>
        </p:nvCxnSpPr>
        <p:spPr>
          <a:xfrm flipH="1">
            <a:off x="4669312" y="2966262"/>
            <a:ext cx="206040" cy="1853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BED22EE-08A3-4D2B-9036-4D1029D27F51}"/>
              </a:ext>
            </a:extLst>
          </p:cNvPr>
          <p:cNvSpPr txBox="1"/>
          <p:nvPr/>
        </p:nvSpPr>
        <p:spPr>
          <a:xfrm flipH="1">
            <a:off x="334327" y="1092994"/>
            <a:ext cx="17016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NC Kombinert OSLO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9-10/10-2021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373F7A-64B7-4751-A18E-7F267FDE591A}"/>
              </a:ext>
            </a:extLst>
          </p:cNvPr>
          <p:cNvSpPr txBox="1"/>
          <p:nvPr/>
        </p:nvSpPr>
        <p:spPr>
          <a:xfrm flipH="1">
            <a:off x="299875" y="2360168"/>
            <a:ext cx="1914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b="1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Stadionkart</a:t>
            </a:r>
            <a:r>
              <a:rPr lang="nb-NO" sz="135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 langrenn: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35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dirty="0">
                <a:solidFill>
                  <a:prstClr val="black"/>
                </a:solidFill>
                <a:latin typeface="Calibri" panose="020F0502020204030204"/>
                <a:ea typeface="+mn-ea"/>
              </a:rPr>
              <a:t>NB: 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dirty="0">
                <a:solidFill>
                  <a:prstClr val="black"/>
                </a:solidFill>
                <a:latin typeface="Calibri" panose="020F0502020204030204"/>
                <a:ea typeface="+mn-ea"/>
              </a:rPr>
              <a:t>GRUNNET GRAVE-ARBEIDER ER DET EN ENDRET RUTE INN PÅ STADION, FØR NORTHUG-BAKKEN.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B45E1C-8775-4958-BF91-D2DB9FF06C20}"/>
              </a:ext>
            </a:extLst>
          </p:cNvPr>
          <p:cNvSpPr txBox="1"/>
          <p:nvPr/>
        </p:nvSpPr>
        <p:spPr>
          <a:xfrm rot="18951870">
            <a:off x="4562617" y="2846827"/>
            <a:ext cx="44753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750" b="1" dirty="0">
                <a:solidFill>
                  <a:srgbClr val="FF0000"/>
                </a:solidFill>
                <a:latin typeface="Calibri" panose="020F0502020204030204"/>
                <a:ea typeface="+mn-ea"/>
              </a:rPr>
              <a:t>START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9A2BC1-533B-4DFE-A4DD-BB834EEB81A9}"/>
              </a:ext>
            </a:extLst>
          </p:cNvPr>
          <p:cNvSpPr txBox="1"/>
          <p:nvPr/>
        </p:nvSpPr>
        <p:spPr>
          <a:xfrm rot="3703756">
            <a:off x="6677977" y="4062009"/>
            <a:ext cx="3840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600" b="1" dirty="0">
                <a:solidFill>
                  <a:srgbClr val="FF0000"/>
                </a:solidFill>
                <a:latin typeface="Calibri" panose="020F0502020204030204"/>
                <a:ea typeface="+mn-ea"/>
              </a:rPr>
              <a:t>MÅL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BC4467-1EBD-49A1-AD3E-19742F0C7FE4}"/>
              </a:ext>
            </a:extLst>
          </p:cNvPr>
          <p:cNvCxnSpPr/>
          <p:nvPr/>
        </p:nvCxnSpPr>
        <p:spPr>
          <a:xfrm>
            <a:off x="6027918" y="2452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3A5A0AC-8748-409C-B5DB-66140266A756}"/>
              </a:ext>
            </a:extLst>
          </p:cNvPr>
          <p:cNvCxnSpPr>
            <a:cxnSpLocks/>
          </p:cNvCxnSpPr>
          <p:nvPr/>
        </p:nvCxnSpPr>
        <p:spPr>
          <a:xfrm>
            <a:off x="4963384" y="2666771"/>
            <a:ext cx="271814" cy="8614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3B90EC8-1441-4762-BB70-89A88176044D}"/>
              </a:ext>
            </a:extLst>
          </p:cNvPr>
          <p:cNvCxnSpPr>
            <a:cxnSpLocks/>
          </p:cNvCxnSpPr>
          <p:nvPr/>
        </p:nvCxnSpPr>
        <p:spPr>
          <a:xfrm>
            <a:off x="4777023" y="3044745"/>
            <a:ext cx="388583" cy="4575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CAEDAEB-38C0-4E8A-808B-CF284C088504}"/>
              </a:ext>
            </a:extLst>
          </p:cNvPr>
          <p:cNvCxnSpPr>
            <a:cxnSpLocks/>
          </p:cNvCxnSpPr>
          <p:nvPr/>
        </p:nvCxnSpPr>
        <p:spPr>
          <a:xfrm>
            <a:off x="4941260" y="2794641"/>
            <a:ext cx="87132" cy="4154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9DDB95FE-E0E4-4694-B54D-E7D0F59C6BD6}"/>
              </a:ext>
            </a:extLst>
          </p:cNvPr>
          <p:cNvSpPr/>
          <p:nvPr/>
        </p:nvSpPr>
        <p:spPr>
          <a:xfrm rot="1980884">
            <a:off x="4605223" y="3996061"/>
            <a:ext cx="885210" cy="490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EF2B99A-84DF-41EC-9ADC-89D9C26471F8}"/>
              </a:ext>
            </a:extLst>
          </p:cNvPr>
          <p:cNvSpPr/>
          <p:nvPr/>
        </p:nvSpPr>
        <p:spPr>
          <a:xfrm>
            <a:off x="686441" y="4313612"/>
            <a:ext cx="605464" cy="374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257535D-A037-4BB8-8A3E-0CD24B00777F}"/>
              </a:ext>
            </a:extLst>
          </p:cNvPr>
          <p:cNvCxnSpPr>
            <a:cxnSpLocks/>
          </p:cNvCxnSpPr>
          <p:nvPr/>
        </p:nvCxnSpPr>
        <p:spPr>
          <a:xfrm flipV="1">
            <a:off x="6693339" y="4675638"/>
            <a:ext cx="216854" cy="286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4E76588-89A5-453B-9E4E-71FADAF8812B}"/>
              </a:ext>
            </a:extLst>
          </p:cNvPr>
          <p:cNvSpPr txBox="1"/>
          <p:nvPr/>
        </p:nvSpPr>
        <p:spPr>
          <a:xfrm rot="19463753">
            <a:off x="5909327" y="4205900"/>
            <a:ext cx="3840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750" b="1" dirty="0">
                <a:solidFill>
                  <a:srgbClr val="FF0000"/>
                </a:solidFill>
                <a:latin typeface="Calibri" panose="020F0502020204030204"/>
                <a:ea typeface="+mn-ea"/>
              </a:rPr>
              <a:t>MÅL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B0AC461-6EE8-4E59-8630-0A89A31BE9BE}"/>
              </a:ext>
            </a:extLst>
          </p:cNvPr>
          <p:cNvCxnSpPr>
            <a:cxnSpLocks/>
          </p:cNvCxnSpPr>
          <p:nvPr/>
        </p:nvCxnSpPr>
        <p:spPr>
          <a:xfrm flipH="1" flipV="1">
            <a:off x="5880150" y="4815008"/>
            <a:ext cx="274615" cy="3713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7A1C9F6-3356-4D12-AD9D-A17A19F05982}"/>
              </a:ext>
            </a:extLst>
          </p:cNvPr>
          <p:cNvCxnSpPr>
            <a:cxnSpLocks/>
          </p:cNvCxnSpPr>
          <p:nvPr/>
        </p:nvCxnSpPr>
        <p:spPr>
          <a:xfrm>
            <a:off x="6154765" y="4586695"/>
            <a:ext cx="325455" cy="4449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ECD8B98-ABF6-4495-80ED-79EC87F6F04E}"/>
              </a:ext>
            </a:extLst>
          </p:cNvPr>
          <p:cNvSpPr/>
          <p:nvPr/>
        </p:nvSpPr>
        <p:spPr>
          <a:xfrm>
            <a:off x="95592" y="2728611"/>
            <a:ext cx="1978046" cy="23117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5509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642482-1529-4303-9B31-3604B4C6E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4" b="1813"/>
          <a:stretch/>
        </p:blipFill>
        <p:spPr>
          <a:xfrm>
            <a:off x="2655115" y="857250"/>
            <a:ext cx="6488885" cy="51421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0D6ADE-E3EE-41C8-B8E8-8AC1A765F34A}"/>
              </a:ext>
            </a:extLst>
          </p:cNvPr>
          <p:cNvSpPr txBox="1"/>
          <p:nvPr/>
        </p:nvSpPr>
        <p:spPr>
          <a:xfrm flipH="1">
            <a:off x="135652" y="1050646"/>
            <a:ext cx="17016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NC Kombinert OSLO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9-10/10-2021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9C54C0-8FFC-4B5B-9574-1C44FA2E2377}"/>
              </a:ext>
            </a:extLst>
          </p:cNvPr>
          <p:cNvSpPr txBox="1"/>
          <p:nvPr/>
        </p:nvSpPr>
        <p:spPr>
          <a:xfrm flipH="1">
            <a:off x="143866" y="1732772"/>
            <a:ext cx="25194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Løypekart langrenn: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35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b="1" u="sng" dirty="0">
                <a:solidFill>
                  <a:prstClr val="black"/>
                </a:solidFill>
                <a:latin typeface="Calibri" panose="020F0502020204030204"/>
                <a:ea typeface="+mn-ea"/>
              </a:rPr>
              <a:t>Lørdag 9/10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350" u="sng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dirty="0">
                <a:solidFill>
                  <a:prstClr val="black"/>
                </a:solidFill>
                <a:latin typeface="Calibri" panose="020F0502020204030204"/>
                <a:ea typeface="+mn-ea"/>
              </a:rPr>
              <a:t>Jentene går 3 x Sprint-løypa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dirty="0">
                <a:solidFill>
                  <a:prstClr val="black"/>
                </a:solidFill>
                <a:latin typeface="Calibri" panose="020F0502020204030204"/>
                <a:ea typeface="+mn-ea"/>
              </a:rPr>
              <a:t>Guttene går 2 x 5 km-løypa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350" u="sng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u="sng" dirty="0">
                <a:solidFill>
                  <a:prstClr val="black"/>
                </a:solidFill>
                <a:latin typeface="Calibri" panose="020F0502020204030204"/>
                <a:ea typeface="+mn-ea"/>
              </a:rPr>
              <a:t>Kl 13.30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dirty="0">
                <a:solidFill>
                  <a:prstClr val="black"/>
                </a:solidFill>
                <a:latin typeface="Calibri" panose="020F0502020204030204"/>
                <a:ea typeface="+mn-ea"/>
              </a:rPr>
              <a:t>NC B 10 km (2 runder BLÅ + RØD)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dirty="0">
                <a:solidFill>
                  <a:prstClr val="black"/>
                </a:solidFill>
                <a:latin typeface="Calibri" panose="020F0502020204030204"/>
                <a:ea typeface="+mn-ea"/>
              </a:rPr>
              <a:t>NC A 10 Km (2 runder BLÅ + RØD)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35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u="sng" dirty="0">
                <a:solidFill>
                  <a:prstClr val="black"/>
                </a:solidFill>
                <a:latin typeface="Calibri" panose="020F0502020204030204"/>
                <a:ea typeface="+mn-ea"/>
              </a:rPr>
              <a:t>Kl 14.15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dirty="0">
                <a:solidFill>
                  <a:prstClr val="black"/>
                </a:solidFill>
                <a:latin typeface="Calibri" panose="020F0502020204030204"/>
                <a:ea typeface="+mn-ea"/>
              </a:rPr>
              <a:t>NC K 5 km (3 runder GRØNN)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35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dirty="0">
                <a:solidFill>
                  <a:prstClr val="black"/>
                </a:solidFill>
                <a:latin typeface="Calibri" panose="020F0502020204030204"/>
                <a:ea typeface="+mn-ea"/>
              </a:rPr>
              <a:t>NB: Ny rute inn på stadion!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7F28CD-DF28-46D8-A315-BE7DD7B04F68}"/>
              </a:ext>
            </a:extLst>
          </p:cNvPr>
          <p:cNvCxnSpPr>
            <a:cxnSpLocks/>
          </p:cNvCxnSpPr>
          <p:nvPr/>
        </p:nvCxnSpPr>
        <p:spPr>
          <a:xfrm flipH="1" flipV="1">
            <a:off x="5607587" y="4140278"/>
            <a:ext cx="553597" cy="73537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47604C-671B-4F6B-9E0D-EB5440871A7A}"/>
              </a:ext>
            </a:extLst>
          </p:cNvPr>
          <p:cNvCxnSpPr>
            <a:cxnSpLocks/>
          </p:cNvCxnSpPr>
          <p:nvPr/>
        </p:nvCxnSpPr>
        <p:spPr>
          <a:xfrm flipH="1">
            <a:off x="6161183" y="4867390"/>
            <a:ext cx="77118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95276B-0803-4CC7-A910-B9A87FE0DA92}"/>
              </a:ext>
            </a:extLst>
          </p:cNvPr>
          <p:cNvCxnSpPr>
            <a:cxnSpLocks/>
          </p:cNvCxnSpPr>
          <p:nvPr/>
        </p:nvCxnSpPr>
        <p:spPr>
          <a:xfrm flipH="1">
            <a:off x="6238302" y="4623642"/>
            <a:ext cx="217583" cy="25201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25A181-20B5-42C9-8480-EE7687CCB909}"/>
              </a:ext>
            </a:extLst>
          </p:cNvPr>
          <p:cNvCxnSpPr>
            <a:cxnSpLocks/>
          </p:cNvCxnSpPr>
          <p:nvPr/>
        </p:nvCxnSpPr>
        <p:spPr>
          <a:xfrm flipH="1">
            <a:off x="6455886" y="4591969"/>
            <a:ext cx="55084" cy="3167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DD2745-AA05-44C7-A7EC-B33C77150670}"/>
              </a:ext>
            </a:extLst>
          </p:cNvPr>
          <p:cNvCxnSpPr>
            <a:cxnSpLocks/>
          </p:cNvCxnSpPr>
          <p:nvPr/>
        </p:nvCxnSpPr>
        <p:spPr>
          <a:xfrm flipH="1" flipV="1">
            <a:off x="6510970" y="4591968"/>
            <a:ext cx="201057" cy="5233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584DAA2-535E-47D8-BD1A-975811540A64}"/>
              </a:ext>
            </a:extLst>
          </p:cNvPr>
          <p:cNvCxnSpPr>
            <a:cxnSpLocks/>
          </p:cNvCxnSpPr>
          <p:nvPr/>
        </p:nvCxnSpPr>
        <p:spPr>
          <a:xfrm flipH="1" flipV="1">
            <a:off x="6757473" y="4656004"/>
            <a:ext cx="155612" cy="6265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49578D-F207-4806-9D6D-0CB69FD92A76}"/>
              </a:ext>
            </a:extLst>
          </p:cNvPr>
          <p:cNvCxnSpPr>
            <a:cxnSpLocks/>
          </p:cNvCxnSpPr>
          <p:nvPr/>
        </p:nvCxnSpPr>
        <p:spPr>
          <a:xfrm flipH="1" flipV="1">
            <a:off x="6913085" y="4718663"/>
            <a:ext cx="30296" cy="15699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334B3D-65ED-4A65-AF19-06636D13C410}"/>
              </a:ext>
            </a:extLst>
          </p:cNvPr>
          <p:cNvCxnSpPr>
            <a:cxnSpLocks/>
          </p:cNvCxnSpPr>
          <p:nvPr/>
        </p:nvCxnSpPr>
        <p:spPr>
          <a:xfrm flipV="1">
            <a:off x="6877280" y="4867390"/>
            <a:ext cx="66101" cy="42415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A60627C-90FC-43A6-A2AC-EE10C10CAAF2}"/>
              </a:ext>
            </a:extLst>
          </p:cNvPr>
          <p:cNvCxnSpPr>
            <a:cxnSpLocks/>
          </p:cNvCxnSpPr>
          <p:nvPr/>
        </p:nvCxnSpPr>
        <p:spPr>
          <a:xfrm flipV="1">
            <a:off x="6712027" y="5291540"/>
            <a:ext cx="165252" cy="33326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E01DDBA-D45B-4686-B458-3BA31952DBC0}"/>
              </a:ext>
            </a:extLst>
          </p:cNvPr>
          <p:cNvCxnSpPr>
            <a:cxnSpLocks/>
          </p:cNvCxnSpPr>
          <p:nvPr/>
        </p:nvCxnSpPr>
        <p:spPr>
          <a:xfrm flipV="1">
            <a:off x="6538511" y="5619762"/>
            <a:ext cx="173516" cy="13724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C0CEF2-B94B-4EC7-B6E3-475FE9AEBC3B}"/>
              </a:ext>
            </a:extLst>
          </p:cNvPr>
          <p:cNvCxnSpPr>
            <a:cxnSpLocks/>
          </p:cNvCxnSpPr>
          <p:nvPr/>
        </p:nvCxnSpPr>
        <p:spPr>
          <a:xfrm flipV="1">
            <a:off x="6265844" y="5757001"/>
            <a:ext cx="272666" cy="7598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B10AE26-DDC6-4218-8966-77EF0CABCDDD}"/>
              </a:ext>
            </a:extLst>
          </p:cNvPr>
          <p:cNvCxnSpPr>
            <a:cxnSpLocks/>
          </p:cNvCxnSpPr>
          <p:nvPr/>
        </p:nvCxnSpPr>
        <p:spPr>
          <a:xfrm>
            <a:off x="6125378" y="5832987"/>
            <a:ext cx="140465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BA9C275-D0B1-4345-977C-C59964C591CD}"/>
              </a:ext>
            </a:extLst>
          </p:cNvPr>
          <p:cNvCxnSpPr>
            <a:cxnSpLocks/>
          </p:cNvCxnSpPr>
          <p:nvPr/>
        </p:nvCxnSpPr>
        <p:spPr>
          <a:xfrm>
            <a:off x="5940847" y="5732214"/>
            <a:ext cx="184532" cy="10077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453B5C5-BF51-4C87-A114-8290B713815F}"/>
              </a:ext>
            </a:extLst>
          </p:cNvPr>
          <p:cNvCxnSpPr>
            <a:cxnSpLocks/>
          </p:cNvCxnSpPr>
          <p:nvPr/>
        </p:nvCxnSpPr>
        <p:spPr>
          <a:xfrm>
            <a:off x="5884384" y="5624800"/>
            <a:ext cx="56462" cy="10077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2E58490-CB7B-4368-BBE4-121378BDD103}"/>
              </a:ext>
            </a:extLst>
          </p:cNvPr>
          <p:cNvCxnSpPr>
            <a:cxnSpLocks/>
          </p:cNvCxnSpPr>
          <p:nvPr/>
        </p:nvCxnSpPr>
        <p:spPr>
          <a:xfrm>
            <a:off x="5884384" y="5540918"/>
            <a:ext cx="1" cy="8388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703E124-5DC4-4739-97E0-9C98BA9EEE32}"/>
              </a:ext>
            </a:extLst>
          </p:cNvPr>
          <p:cNvCxnSpPr>
            <a:cxnSpLocks/>
          </p:cNvCxnSpPr>
          <p:nvPr/>
        </p:nvCxnSpPr>
        <p:spPr>
          <a:xfrm flipH="1">
            <a:off x="5884384" y="5002853"/>
            <a:ext cx="276799" cy="53806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168F846-706F-4063-8CAF-43FF5A319AF8}"/>
              </a:ext>
            </a:extLst>
          </p:cNvPr>
          <p:cNvCxnSpPr>
            <a:cxnSpLocks/>
          </p:cNvCxnSpPr>
          <p:nvPr/>
        </p:nvCxnSpPr>
        <p:spPr>
          <a:xfrm>
            <a:off x="6161183" y="4921225"/>
            <a:ext cx="1" cy="8388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79FD676-0F1C-429C-ADBA-9BF3593B29C1}"/>
              </a:ext>
            </a:extLst>
          </p:cNvPr>
          <p:cNvCxnSpPr>
            <a:cxnSpLocks/>
          </p:cNvCxnSpPr>
          <p:nvPr/>
        </p:nvCxnSpPr>
        <p:spPr>
          <a:xfrm flipV="1">
            <a:off x="5475384" y="4140278"/>
            <a:ext cx="132203" cy="68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61921EC-4DD3-42E2-9AFC-046C258D13A5}"/>
              </a:ext>
            </a:extLst>
          </p:cNvPr>
          <p:cNvCxnSpPr>
            <a:cxnSpLocks/>
          </p:cNvCxnSpPr>
          <p:nvPr/>
        </p:nvCxnSpPr>
        <p:spPr>
          <a:xfrm flipV="1">
            <a:off x="5282588" y="4147166"/>
            <a:ext cx="192795" cy="10603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62AA84E-2260-4163-8255-3E12F176CC29}"/>
              </a:ext>
            </a:extLst>
          </p:cNvPr>
          <p:cNvCxnSpPr>
            <a:cxnSpLocks/>
          </p:cNvCxnSpPr>
          <p:nvPr/>
        </p:nvCxnSpPr>
        <p:spPr>
          <a:xfrm>
            <a:off x="5095301" y="4220149"/>
            <a:ext cx="187287" cy="3305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6C504F9-EFDF-4041-BB51-8F994EAA3C95}"/>
              </a:ext>
            </a:extLst>
          </p:cNvPr>
          <p:cNvCxnSpPr>
            <a:cxnSpLocks/>
          </p:cNvCxnSpPr>
          <p:nvPr/>
        </p:nvCxnSpPr>
        <p:spPr>
          <a:xfrm>
            <a:off x="4806109" y="4079684"/>
            <a:ext cx="289193" cy="14046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3819424-ECA0-48C2-A771-7514EA4B2DB0}"/>
              </a:ext>
            </a:extLst>
          </p:cNvPr>
          <p:cNvCxnSpPr>
            <a:cxnSpLocks/>
          </p:cNvCxnSpPr>
          <p:nvPr/>
        </p:nvCxnSpPr>
        <p:spPr>
          <a:xfrm>
            <a:off x="4781321" y="4019091"/>
            <a:ext cx="24788" cy="6059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FEE66D9-ECCD-4995-881C-0A0639DF4BAD}"/>
              </a:ext>
            </a:extLst>
          </p:cNvPr>
          <p:cNvCxnSpPr>
            <a:cxnSpLocks/>
          </p:cNvCxnSpPr>
          <p:nvPr/>
        </p:nvCxnSpPr>
        <p:spPr>
          <a:xfrm>
            <a:off x="4781321" y="3969515"/>
            <a:ext cx="0" cy="4544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643EC64-C76E-41A6-B0E9-98E4A53C628A}"/>
              </a:ext>
            </a:extLst>
          </p:cNvPr>
          <p:cNvCxnSpPr>
            <a:cxnSpLocks/>
          </p:cNvCxnSpPr>
          <p:nvPr/>
        </p:nvCxnSpPr>
        <p:spPr>
          <a:xfrm flipH="1">
            <a:off x="4782698" y="3459985"/>
            <a:ext cx="312604" cy="50953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4E99226-B0F7-4A01-AE80-FC504F20F29B}"/>
              </a:ext>
            </a:extLst>
          </p:cNvPr>
          <p:cNvCxnSpPr>
            <a:cxnSpLocks/>
          </p:cNvCxnSpPr>
          <p:nvPr/>
        </p:nvCxnSpPr>
        <p:spPr>
          <a:xfrm flipH="1">
            <a:off x="5095302" y="3410409"/>
            <a:ext cx="121185" cy="4957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3F82ED2-BA3D-42CF-8047-E050F0F086A5}"/>
              </a:ext>
            </a:extLst>
          </p:cNvPr>
          <p:cNvCxnSpPr>
            <a:cxnSpLocks/>
          </p:cNvCxnSpPr>
          <p:nvPr/>
        </p:nvCxnSpPr>
        <p:spPr>
          <a:xfrm flipH="1" flipV="1">
            <a:off x="5216487" y="3410409"/>
            <a:ext cx="129448" cy="9089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8BB9192-756F-49BA-8DDC-272C7C9D16F1}"/>
              </a:ext>
            </a:extLst>
          </p:cNvPr>
          <p:cNvCxnSpPr>
            <a:cxnSpLocks/>
          </p:cNvCxnSpPr>
          <p:nvPr/>
        </p:nvCxnSpPr>
        <p:spPr>
          <a:xfrm flipH="1" flipV="1">
            <a:off x="5345936" y="3501298"/>
            <a:ext cx="79320" cy="17076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5A78C90-EC54-4705-84CE-5BFF63C291D5}"/>
              </a:ext>
            </a:extLst>
          </p:cNvPr>
          <p:cNvCxnSpPr>
            <a:cxnSpLocks/>
          </p:cNvCxnSpPr>
          <p:nvPr/>
        </p:nvCxnSpPr>
        <p:spPr>
          <a:xfrm flipH="1" flipV="1">
            <a:off x="5425255" y="3670142"/>
            <a:ext cx="515591" cy="81441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A9AAB6B8-824D-4B2F-80C8-067ECF8DD055}"/>
              </a:ext>
            </a:extLst>
          </p:cNvPr>
          <p:cNvSpPr/>
          <p:nvPr/>
        </p:nvSpPr>
        <p:spPr>
          <a:xfrm rot="1980884">
            <a:off x="5359742" y="4308256"/>
            <a:ext cx="388317" cy="261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D3F055D-AB9C-4210-BE65-E0C3118106CC}"/>
              </a:ext>
            </a:extLst>
          </p:cNvPr>
          <p:cNvSpPr/>
          <p:nvPr/>
        </p:nvSpPr>
        <p:spPr>
          <a:xfrm>
            <a:off x="1016601" y="5182227"/>
            <a:ext cx="605464" cy="374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84A13C-2F8E-4E19-BC4B-F71B89AD715C}"/>
              </a:ext>
            </a:extLst>
          </p:cNvPr>
          <p:cNvSpPr/>
          <p:nvPr/>
        </p:nvSpPr>
        <p:spPr>
          <a:xfrm>
            <a:off x="147819" y="4817255"/>
            <a:ext cx="2416130" cy="948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72135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8FF7D-7E0D-4BE1-A94B-B59FC17AA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6" t="3768" r="2140" b="2647"/>
          <a:stretch/>
        </p:blipFill>
        <p:spPr>
          <a:xfrm>
            <a:off x="2790765" y="857250"/>
            <a:ext cx="6353235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0D6ADE-E3EE-41C8-B8E8-8AC1A765F34A}"/>
              </a:ext>
            </a:extLst>
          </p:cNvPr>
          <p:cNvSpPr txBox="1"/>
          <p:nvPr/>
        </p:nvSpPr>
        <p:spPr>
          <a:xfrm flipH="1">
            <a:off x="135652" y="1050646"/>
            <a:ext cx="17016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NC Kombinert OSLO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9-10/10-2021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9C54C0-8FFC-4B5B-9574-1C44FA2E2377}"/>
              </a:ext>
            </a:extLst>
          </p:cNvPr>
          <p:cNvSpPr txBox="1"/>
          <p:nvPr/>
        </p:nvSpPr>
        <p:spPr>
          <a:xfrm flipH="1">
            <a:off x="135651" y="1728788"/>
            <a:ext cx="2697777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Løypekart langrenn: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35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Søndag 10/10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350" u="sng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dirty="0">
                <a:solidFill>
                  <a:prstClr val="black"/>
                </a:solidFill>
                <a:latin typeface="Calibri" panose="020F0502020204030204"/>
                <a:ea typeface="+mn-ea"/>
              </a:rPr>
              <a:t>Jentene går 2 x «lille» Gratishaugen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dirty="0">
                <a:solidFill>
                  <a:prstClr val="black"/>
                </a:solidFill>
                <a:latin typeface="Calibri" panose="020F0502020204030204"/>
                <a:ea typeface="+mn-ea"/>
              </a:rPr>
              <a:t>Guttene går 2,5 km sløyfa: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dirty="0">
                <a:solidFill>
                  <a:prstClr val="black"/>
                </a:solidFill>
                <a:latin typeface="Calibri" panose="020F0502020204030204"/>
                <a:ea typeface="+mn-ea"/>
              </a:rPr>
              <a:t>    NCB = 2 runder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dirty="0">
                <a:solidFill>
                  <a:prstClr val="black"/>
                </a:solidFill>
                <a:latin typeface="Calibri" panose="020F0502020204030204"/>
                <a:ea typeface="+mn-ea"/>
              </a:rPr>
              <a:t>    NCA = 4 runder 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350" u="sng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u="sng" dirty="0">
                <a:solidFill>
                  <a:srgbClr val="FF0000"/>
                </a:solidFill>
                <a:latin typeface="Calibri" panose="020F0502020204030204"/>
                <a:ea typeface="+mn-ea"/>
              </a:rPr>
              <a:t>Kl. 10.00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dirty="0">
                <a:solidFill>
                  <a:prstClr val="black"/>
                </a:solidFill>
                <a:latin typeface="Calibri" panose="020F0502020204030204"/>
                <a:ea typeface="+mn-ea"/>
              </a:rPr>
              <a:t>NC K 2,5 km (2 runder GUL)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dirty="0">
                <a:solidFill>
                  <a:prstClr val="black"/>
                </a:solidFill>
                <a:latin typeface="Calibri" panose="020F0502020204030204"/>
                <a:ea typeface="+mn-ea"/>
              </a:rPr>
              <a:t>NC B 5 km (2 runder RØD)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35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u="sng" dirty="0" err="1">
                <a:solidFill>
                  <a:srgbClr val="FF0000"/>
                </a:solidFill>
                <a:latin typeface="Calibri" panose="020F0502020204030204"/>
                <a:ea typeface="+mn-ea"/>
              </a:rPr>
              <a:t>Kl</a:t>
            </a:r>
            <a:r>
              <a:rPr lang="nb-NO" sz="1350" u="sng" dirty="0">
                <a:solidFill>
                  <a:srgbClr val="FF0000"/>
                </a:solidFill>
                <a:latin typeface="Calibri" panose="020F0502020204030204"/>
                <a:ea typeface="+mn-ea"/>
              </a:rPr>
              <a:t> 10.30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dirty="0">
                <a:solidFill>
                  <a:prstClr val="black"/>
                </a:solidFill>
                <a:latin typeface="Calibri" panose="020F0502020204030204"/>
                <a:ea typeface="+mn-ea"/>
              </a:rPr>
              <a:t>NC A 10 km (4 runder RØD)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35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350" dirty="0">
                <a:solidFill>
                  <a:prstClr val="black"/>
                </a:solidFill>
                <a:latin typeface="Calibri" panose="020F0502020204030204"/>
                <a:ea typeface="+mn-ea"/>
              </a:rPr>
              <a:t>NB: Ny rute inn på stadion! 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3173AA8-0914-4A84-872C-D534700067CE}"/>
              </a:ext>
            </a:extLst>
          </p:cNvPr>
          <p:cNvSpPr/>
          <p:nvPr/>
        </p:nvSpPr>
        <p:spPr>
          <a:xfrm rot="1980884">
            <a:off x="5651939" y="3994964"/>
            <a:ext cx="605464" cy="374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AE9D93F-5B00-431B-8B14-C6FB6A8230C1}"/>
              </a:ext>
            </a:extLst>
          </p:cNvPr>
          <p:cNvSpPr/>
          <p:nvPr/>
        </p:nvSpPr>
        <p:spPr>
          <a:xfrm>
            <a:off x="986473" y="5335864"/>
            <a:ext cx="605464" cy="374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C8B48B9-FAB7-4A8F-A737-1B409BEAD03F}"/>
              </a:ext>
            </a:extLst>
          </p:cNvPr>
          <p:cNvSpPr/>
          <p:nvPr/>
        </p:nvSpPr>
        <p:spPr>
          <a:xfrm>
            <a:off x="135651" y="4938151"/>
            <a:ext cx="2386093" cy="9909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57061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">
      <a:dk1>
        <a:srgbClr val="131413"/>
      </a:dk1>
      <a:lt1>
        <a:srgbClr val="FFFFFF"/>
      </a:lt1>
      <a:dk2>
        <a:srgbClr val="757877"/>
      </a:dk2>
      <a:lt2>
        <a:srgbClr val="9BC7E0"/>
      </a:lt2>
      <a:accent1>
        <a:srgbClr val="F9C83A"/>
      </a:accent1>
      <a:accent2>
        <a:srgbClr val="E37729"/>
      </a:accent2>
      <a:accent3>
        <a:srgbClr val="FFFFFF"/>
      </a:accent3>
      <a:accent4>
        <a:srgbClr val="0E0F0E"/>
      </a:accent4>
      <a:accent5>
        <a:srgbClr val="FBE0AE"/>
      </a:accent5>
      <a:accent6>
        <a:srgbClr val="CE6B24"/>
      </a:accent6>
      <a:hlink>
        <a:srgbClr val="112F1B"/>
      </a:hlink>
      <a:folHlink>
        <a:srgbClr val="0B2343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ffice Theme 1">
        <a:dk1>
          <a:srgbClr val="7E9C00"/>
        </a:dk1>
        <a:lt1>
          <a:srgbClr val="FFFFFF"/>
        </a:lt1>
        <a:dk2>
          <a:srgbClr val="4A4D4C"/>
        </a:dk2>
        <a:lt2>
          <a:srgbClr val="FFFFFF"/>
        </a:lt2>
        <a:accent1>
          <a:srgbClr val="710F3D"/>
        </a:accent1>
        <a:accent2>
          <a:srgbClr val="ACA36D"/>
        </a:accent2>
        <a:accent3>
          <a:srgbClr val="B1B2B2"/>
        </a:accent3>
        <a:accent4>
          <a:srgbClr val="DADADA"/>
        </a:accent4>
        <a:accent5>
          <a:srgbClr val="BBAAAF"/>
        </a:accent5>
        <a:accent6>
          <a:srgbClr val="9B9362"/>
        </a:accent6>
        <a:hlink>
          <a:srgbClr val="D48000"/>
        </a:hlink>
        <a:folHlink>
          <a:srgbClr val="8587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4A4D4C"/>
        </a:dk1>
        <a:lt1>
          <a:srgbClr val="FFFFFF"/>
        </a:lt1>
        <a:dk2>
          <a:srgbClr val="838683"/>
        </a:dk2>
        <a:lt2>
          <a:srgbClr val="F6D216"/>
        </a:lt2>
        <a:accent1>
          <a:srgbClr val="D32D12"/>
        </a:accent1>
        <a:accent2>
          <a:srgbClr val="DC8702"/>
        </a:accent2>
        <a:accent3>
          <a:srgbClr val="FFFFFF"/>
        </a:accent3>
        <a:accent4>
          <a:srgbClr val="3E4040"/>
        </a:accent4>
        <a:accent5>
          <a:srgbClr val="E6ADAA"/>
        </a:accent5>
        <a:accent6>
          <a:srgbClr val="C77A02"/>
        </a:accent6>
        <a:hlink>
          <a:srgbClr val="5CA100"/>
        </a:hlink>
        <a:folHlink>
          <a:srgbClr val="0088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6C6C6C"/>
        </a:dk1>
        <a:lt1>
          <a:srgbClr val="FFFFFF"/>
        </a:lt1>
        <a:dk2>
          <a:srgbClr val="BCBCBC"/>
        </a:dk2>
        <a:lt2>
          <a:srgbClr val="EDE618"/>
        </a:lt2>
        <a:accent1>
          <a:srgbClr val="0B5183"/>
        </a:accent1>
        <a:accent2>
          <a:srgbClr val="C59B0E"/>
        </a:accent2>
        <a:accent3>
          <a:srgbClr val="FFFFFF"/>
        </a:accent3>
        <a:accent4>
          <a:srgbClr val="5B5B5B"/>
        </a:accent4>
        <a:accent5>
          <a:srgbClr val="AAB3C1"/>
        </a:accent5>
        <a:accent6>
          <a:srgbClr val="B28C0C"/>
        </a:accent6>
        <a:hlink>
          <a:srgbClr val="1B965A"/>
        </a:hlink>
        <a:folHlink>
          <a:srgbClr val="D450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6C6C6C"/>
        </a:dk1>
        <a:lt1>
          <a:srgbClr val="FFFFFF"/>
        </a:lt1>
        <a:dk2>
          <a:srgbClr val="BCBCBC"/>
        </a:dk2>
        <a:lt2>
          <a:srgbClr val="EDE618"/>
        </a:lt2>
        <a:accent1>
          <a:srgbClr val="0B5183"/>
        </a:accent1>
        <a:accent2>
          <a:srgbClr val="C59B0E"/>
        </a:accent2>
        <a:accent3>
          <a:srgbClr val="FFFFFF"/>
        </a:accent3>
        <a:accent4>
          <a:srgbClr val="5B5B5B"/>
        </a:accent4>
        <a:accent5>
          <a:srgbClr val="AAB3C1"/>
        </a:accent5>
        <a:accent6>
          <a:srgbClr val="B28C0C"/>
        </a:accent6>
        <a:hlink>
          <a:srgbClr val="73AA01"/>
        </a:hlink>
        <a:folHlink>
          <a:srgbClr val="D450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6C6C6C"/>
        </a:dk1>
        <a:lt1>
          <a:srgbClr val="FFFFFF"/>
        </a:lt1>
        <a:dk2>
          <a:srgbClr val="C41200"/>
        </a:dk2>
        <a:lt2>
          <a:srgbClr val="DE7108"/>
        </a:lt2>
        <a:accent1>
          <a:srgbClr val="6698C3"/>
        </a:accent1>
        <a:accent2>
          <a:srgbClr val="002E63"/>
        </a:accent2>
        <a:accent3>
          <a:srgbClr val="FFFFFF"/>
        </a:accent3>
        <a:accent4>
          <a:srgbClr val="5B5B5B"/>
        </a:accent4>
        <a:accent5>
          <a:srgbClr val="B8CADE"/>
        </a:accent5>
        <a:accent6>
          <a:srgbClr val="002959"/>
        </a:accent6>
        <a:hlink>
          <a:srgbClr val="9EAA05"/>
        </a:hlink>
        <a:folHlink>
          <a:srgbClr val="FFE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585858"/>
        </a:dk1>
        <a:lt1>
          <a:srgbClr val="FFFFFF"/>
        </a:lt1>
        <a:dk2>
          <a:srgbClr val="C41200"/>
        </a:dk2>
        <a:lt2>
          <a:srgbClr val="FFDF00"/>
        </a:lt2>
        <a:accent1>
          <a:srgbClr val="6698C3"/>
        </a:accent1>
        <a:accent2>
          <a:srgbClr val="002E63"/>
        </a:accent2>
        <a:accent3>
          <a:srgbClr val="FFFFFF"/>
        </a:accent3>
        <a:accent4>
          <a:srgbClr val="4A4A4A"/>
        </a:accent4>
        <a:accent5>
          <a:srgbClr val="B8CADE"/>
        </a:accent5>
        <a:accent6>
          <a:srgbClr val="002959"/>
        </a:accent6>
        <a:hlink>
          <a:srgbClr val="9EAA05"/>
        </a:hlink>
        <a:folHlink>
          <a:srgbClr val="DE71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3366"/>
        </a:dk1>
        <a:lt1>
          <a:srgbClr val="FFFFFF"/>
        </a:lt1>
        <a:dk2>
          <a:srgbClr val="55728F"/>
        </a:dk2>
        <a:lt2>
          <a:srgbClr val="BCCDC2"/>
        </a:lt2>
        <a:accent1>
          <a:srgbClr val="95D2D2"/>
        </a:accent1>
        <a:accent2>
          <a:srgbClr val="710044"/>
        </a:accent2>
        <a:accent3>
          <a:srgbClr val="FFFFFF"/>
        </a:accent3>
        <a:accent4>
          <a:srgbClr val="002A56"/>
        </a:accent4>
        <a:accent5>
          <a:srgbClr val="C8E5E5"/>
        </a:accent5>
        <a:accent6>
          <a:srgbClr val="66003D"/>
        </a:accent6>
        <a:hlink>
          <a:srgbClr val="498A7E"/>
        </a:hlink>
        <a:folHlink>
          <a:srgbClr val="ED6F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18176</TotalTime>
  <Words>573</Words>
  <Application>Microsoft Office PowerPoint</Application>
  <PresentationFormat>Skjermfremvisning (4:3)</PresentationFormat>
  <Paragraphs>188</Paragraphs>
  <Slides>13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Times</vt:lpstr>
      <vt:lpstr>Verdana</vt:lpstr>
      <vt:lpstr>Wingdings</vt:lpstr>
      <vt:lpstr>Office Theme</vt:lpstr>
      <vt:lpstr>1_Office Theme</vt:lpstr>
      <vt:lpstr>NC kombinert 9.og 10. okt 2021 Midtstuen HS 106 / Holmenkollen</vt:lpstr>
      <vt:lpstr>Midtstubakken</vt:lpstr>
      <vt:lpstr>Opprop</vt:lpstr>
      <vt:lpstr>PowerPoint-presentasjon</vt:lpstr>
      <vt:lpstr>Dommere</vt:lpstr>
      <vt:lpstr>Info fra rennleder</vt:lpstr>
      <vt:lpstr>PowerPoint-presentasjon</vt:lpstr>
      <vt:lpstr>PowerPoint-presentasjon</vt:lpstr>
      <vt:lpstr>PowerPoint-presentasjon</vt:lpstr>
      <vt:lpstr>Rennprogram </vt:lpstr>
      <vt:lpstr>Informasjon fra NSF</vt:lpstr>
      <vt:lpstr>Rapport fra TD</vt:lpstr>
      <vt:lpstr>Spørsmål?</vt:lpstr>
    </vt:vector>
  </TitlesOfParts>
  <Company>Brandlab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Oslo Børs Investorpresentasjon</dc:title>
  <dc:creator>Monna Nordhagen</dc:creator>
  <cp:lastModifiedBy>Moen, Bjørn</cp:lastModifiedBy>
  <cp:revision>414</cp:revision>
  <cp:lastPrinted>2016-06-03T12:51:56Z</cp:lastPrinted>
  <dcterms:created xsi:type="dcterms:W3CDTF">2008-09-17T09:09:46Z</dcterms:created>
  <dcterms:modified xsi:type="dcterms:W3CDTF">2021-10-08T18:30:48Z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b91ea28-dca1-4266-a4f7-ebceb983bddc_Enabled">
    <vt:lpwstr>true</vt:lpwstr>
  </property>
  <property fmtid="{D5CDD505-2E9C-101B-9397-08002B2CF9AE}" pid="3" name="MSIP_Label_cb91ea28-dca1-4266-a4f7-ebceb983bddc_SetDate">
    <vt:lpwstr>2021-01-13T08:57:26Z</vt:lpwstr>
  </property>
  <property fmtid="{D5CDD505-2E9C-101B-9397-08002B2CF9AE}" pid="4" name="MSIP_Label_cb91ea28-dca1-4266-a4f7-ebceb983bddc_Method">
    <vt:lpwstr>Privileged</vt:lpwstr>
  </property>
  <property fmtid="{D5CDD505-2E9C-101B-9397-08002B2CF9AE}" pid="5" name="MSIP_Label_cb91ea28-dca1-4266-a4f7-ebceb983bddc_Name">
    <vt:lpwstr>Public</vt:lpwstr>
  </property>
  <property fmtid="{D5CDD505-2E9C-101B-9397-08002B2CF9AE}" pid="6" name="MSIP_Label_cb91ea28-dca1-4266-a4f7-ebceb983bddc_SiteId">
    <vt:lpwstr>4cbfea0a-b872-47f0-b51c-1c64953c3f0b</vt:lpwstr>
  </property>
  <property fmtid="{D5CDD505-2E9C-101B-9397-08002B2CF9AE}" pid="7" name="MSIP_Label_cb91ea28-dca1-4266-a4f7-ebceb983bddc_ActionId">
    <vt:lpwstr>89c22668-3a55-4f46-9d19-b3286497bac4</vt:lpwstr>
  </property>
  <property fmtid="{D5CDD505-2E9C-101B-9397-08002B2CF9AE}" pid="8" name="MSIP_Label_cb91ea28-dca1-4266-a4f7-ebceb983bddc_ContentBits">
    <vt:lpwstr>0</vt:lpwstr>
  </property>
</Properties>
</file>