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58" autoAdjust="0"/>
    <p:restoredTop sz="94660"/>
  </p:normalViewPr>
  <p:slideViewPr>
    <p:cSldViewPr snapToGrid="0">
      <p:cViewPr>
        <p:scale>
          <a:sx n="57" d="100"/>
          <a:sy n="57" d="100"/>
        </p:scale>
        <p:origin x="960" y="2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cxnSp>
        <p:nvCxnSpPr>
          <p:cNvPr id="4" name="Straight Connector 11">
            <a:extLst>
              <a:ext uri="{FF2B5EF4-FFF2-40B4-BE49-F238E27FC236}">
                <a16:creationId xmlns:a16="http://schemas.microsoft.com/office/drawing/2014/main" id="{F243C1DA-802B-4842-AABD-FE945D21ACFC}"/>
              </a:ext>
            </a:extLst>
          </p:cNvPr>
          <p:cNvCxnSpPr/>
          <p:nvPr/>
        </p:nvCxnSpPr>
        <p:spPr>
          <a:xfrm flipV="1">
            <a:off x="609600" y="6473825"/>
            <a:ext cx="10972800" cy="19050"/>
          </a:xfrm>
          <a:prstGeom prst="line">
            <a:avLst/>
          </a:prstGeom>
          <a:ln>
            <a:prstDash val="sysDot"/>
          </a:ln>
        </p:spPr>
        <p:style>
          <a:lnRef idx="1">
            <a:schemeClr val="accent2"/>
          </a:lnRef>
          <a:fillRef idx="0">
            <a:schemeClr val="accent2"/>
          </a:fillRef>
          <a:effectRef idx="0">
            <a:schemeClr val="accent2"/>
          </a:effectRef>
          <a:fontRef idx="minor">
            <a:schemeClr val="tx1"/>
          </a:fontRef>
        </p:style>
      </p:cxnSp>
      <p:pic>
        <p:nvPicPr>
          <p:cNvPr id="5" name="Picture 18" descr="nsf_flaggstripe_powerpoint.png">
            <a:extLst>
              <a:ext uri="{FF2B5EF4-FFF2-40B4-BE49-F238E27FC236}">
                <a16:creationId xmlns:a16="http://schemas.microsoft.com/office/drawing/2014/main" id="{D432C38D-356A-47E6-B8CC-DD64AC75A15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298767" y="0"/>
            <a:ext cx="209551"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nsf_logo_stor_powerpoint.png">
            <a:extLst>
              <a:ext uri="{FF2B5EF4-FFF2-40B4-BE49-F238E27FC236}">
                <a16:creationId xmlns:a16="http://schemas.microsoft.com/office/drawing/2014/main" id="{E0173711-E88C-44A5-BC6D-62EA389045D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08000" y="2130425"/>
            <a:ext cx="1712384"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13">
            <a:extLst>
              <a:ext uri="{FF2B5EF4-FFF2-40B4-BE49-F238E27FC236}">
                <a16:creationId xmlns:a16="http://schemas.microsoft.com/office/drawing/2014/main" id="{48990D6B-340B-4C86-877D-BFC5AB15FAF3}"/>
              </a:ext>
            </a:extLst>
          </p:cNvPr>
          <p:cNvCxnSpPr/>
          <p:nvPr/>
        </p:nvCxnSpPr>
        <p:spPr>
          <a:xfrm>
            <a:off x="2641600" y="2130425"/>
            <a:ext cx="9144000" cy="1588"/>
          </a:xfrm>
          <a:prstGeom prst="line">
            <a:avLst/>
          </a:prstGeom>
          <a:ln>
            <a:prstDash val="sysDot"/>
          </a:ln>
        </p:spPr>
        <p:style>
          <a:lnRef idx="1">
            <a:schemeClr val="accent2"/>
          </a:lnRef>
          <a:fillRef idx="0">
            <a:schemeClr val="accent2"/>
          </a:fillRef>
          <a:effectRef idx="0">
            <a:schemeClr val="accent2"/>
          </a:effectRef>
          <a:fontRef idx="minor">
            <a:schemeClr val="tx1"/>
          </a:fontRef>
        </p:style>
      </p:cxnSp>
      <p:cxnSp>
        <p:nvCxnSpPr>
          <p:cNvPr id="8" name="Straight Connector 14">
            <a:extLst>
              <a:ext uri="{FF2B5EF4-FFF2-40B4-BE49-F238E27FC236}">
                <a16:creationId xmlns:a16="http://schemas.microsoft.com/office/drawing/2014/main" id="{0F5EAC03-73F4-4EA7-A58C-9864C5087768}"/>
              </a:ext>
            </a:extLst>
          </p:cNvPr>
          <p:cNvCxnSpPr/>
          <p:nvPr/>
        </p:nvCxnSpPr>
        <p:spPr>
          <a:xfrm>
            <a:off x="2641600" y="2493964"/>
            <a:ext cx="9144000" cy="1587"/>
          </a:xfrm>
          <a:prstGeom prst="line">
            <a:avLst/>
          </a:prstGeom>
          <a:ln>
            <a:prstDash val="sysDot"/>
          </a:ln>
        </p:spPr>
        <p:style>
          <a:lnRef idx="1">
            <a:schemeClr val="accent2"/>
          </a:lnRef>
          <a:fillRef idx="0">
            <a:schemeClr val="accent2"/>
          </a:fillRef>
          <a:effectRef idx="0">
            <a:schemeClr val="accent2"/>
          </a:effectRef>
          <a:fontRef idx="minor">
            <a:schemeClr val="tx1"/>
          </a:fontRef>
        </p:style>
      </p:cxnSp>
      <p:cxnSp>
        <p:nvCxnSpPr>
          <p:cNvPr id="9" name="Straight Connector 15">
            <a:extLst>
              <a:ext uri="{FF2B5EF4-FFF2-40B4-BE49-F238E27FC236}">
                <a16:creationId xmlns:a16="http://schemas.microsoft.com/office/drawing/2014/main" id="{6FF3AF52-5325-412F-9C36-3D1AB1679444}"/>
              </a:ext>
            </a:extLst>
          </p:cNvPr>
          <p:cNvCxnSpPr/>
          <p:nvPr/>
        </p:nvCxnSpPr>
        <p:spPr>
          <a:xfrm>
            <a:off x="2641600" y="2871789"/>
            <a:ext cx="9144000" cy="1587"/>
          </a:xfrm>
          <a:prstGeom prst="line">
            <a:avLst/>
          </a:prstGeom>
          <a:ln>
            <a:prstDash val="sysDot"/>
          </a:ln>
        </p:spPr>
        <p:style>
          <a:lnRef idx="1">
            <a:schemeClr val="accent2"/>
          </a:lnRef>
          <a:fillRef idx="0">
            <a:schemeClr val="accent2"/>
          </a:fillRef>
          <a:effectRef idx="0">
            <a:schemeClr val="accent2"/>
          </a:effectRef>
          <a:fontRef idx="minor">
            <a:schemeClr val="tx1"/>
          </a:fontRef>
        </p:style>
      </p:cxnSp>
      <p:sp>
        <p:nvSpPr>
          <p:cNvPr id="23554" name="Title Placeholder 1"/>
          <p:cNvSpPr>
            <a:spLocks noGrp="1"/>
          </p:cNvSpPr>
          <p:nvPr>
            <p:ph type="ctrTitle"/>
          </p:nvPr>
        </p:nvSpPr>
        <p:spPr>
          <a:xfrm>
            <a:off x="2641600" y="2130425"/>
            <a:ext cx="8636000" cy="908050"/>
          </a:xfrm>
        </p:spPr>
        <p:txBody>
          <a:bodyPr/>
          <a:lstStyle>
            <a:lvl1pPr>
              <a:defRPr smtClean="0"/>
            </a:lvl1pPr>
          </a:lstStyle>
          <a:p>
            <a:r>
              <a:rPr lang="nb-NO"/>
              <a:t>Klikk for å redigere tittelstil</a:t>
            </a:r>
          </a:p>
        </p:txBody>
      </p:sp>
      <p:sp>
        <p:nvSpPr>
          <p:cNvPr id="23555" name="Text Placeholder 2"/>
          <p:cNvSpPr>
            <a:spLocks noGrp="1"/>
          </p:cNvSpPr>
          <p:nvPr>
            <p:ph type="subTitle" idx="1"/>
          </p:nvPr>
        </p:nvSpPr>
        <p:spPr>
          <a:xfrm>
            <a:off x="2641601" y="3038476"/>
            <a:ext cx="8657167" cy="606425"/>
          </a:xfrm>
        </p:spPr>
        <p:txBody>
          <a:bodyPr/>
          <a:lstStyle>
            <a:lvl1pPr marL="0" indent="0">
              <a:buFont typeface="Arial" charset="0"/>
              <a:buNone/>
              <a:defRPr sz="1400" smtClean="0"/>
            </a:lvl1pPr>
          </a:lstStyle>
          <a:p>
            <a:r>
              <a:rPr lang="nb-NO"/>
              <a:t>Klikk for å redigere undertittelstil i malen</a:t>
            </a:r>
          </a:p>
        </p:txBody>
      </p:sp>
      <p:sp>
        <p:nvSpPr>
          <p:cNvPr id="10" name="Date Placeholder 3">
            <a:extLst>
              <a:ext uri="{FF2B5EF4-FFF2-40B4-BE49-F238E27FC236}">
                <a16:creationId xmlns:a16="http://schemas.microsoft.com/office/drawing/2014/main" id="{58741113-EDF8-4829-A14B-5F63CBB25D63}"/>
              </a:ext>
            </a:extLst>
          </p:cNvPr>
          <p:cNvSpPr>
            <a:spLocks noGrp="1"/>
          </p:cNvSpPr>
          <p:nvPr>
            <p:ph type="dt" sz="half" idx="10"/>
          </p:nvPr>
        </p:nvSpPr>
        <p:spPr/>
        <p:txBody>
          <a:bodyPr/>
          <a:lstStyle>
            <a:lvl1pPr>
              <a:defRPr/>
            </a:lvl1pPr>
          </a:lstStyle>
          <a:p>
            <a:pPr>
              <a:defRPr/>
            </a:pPr>
            <a:fld id="{D946DBAD-1B84-4354-ABC6-7822B89218E8}" type="datetime1">
              <a:rPr lang="en-US"/>
              <a:pPr>
                <a:defRPr/>
              </a:pPr>
              <a:t>5/29/2018</a:t>
            </a:fld>
            <a:endParaRPr lang="nb-NO"/>
          </a:p>
        </p:txBody>
      </p:sp>
      <p:sp>
        <p:nvSpPr>
          <p:cNvPr id="11" name="Footer Placeholder 4">
            <a:extLst>
              <a:ext uri="{FF2B5EF4-FFF2-40B4-BE49-F238E27FC236}">
                <a16:creationId xmlns:a16="http://schemas.microsoft.com/office/drawing/2014/main" id="{D1757564-4198-497C-AEAB-440014172CC3}"/>
              </a:ext>
            </a:extLst>
          </p:cNvPr>
          <p:cNvSpPr>
            <a:spLocks noGrp="1"/>
          </p:cNvSpPr>
          <p:nvPr>
            <p:ph type="ftr" sz="quarter" idx="11"/>
          </p:nvPr>
        </p:nvSpPr>
        <p:spPr/>
        <p:txBody>
          <a:bodyPr/>
          <a:lstStyle>
            <a:lvl1pPr>
              <a:defRPr/>
            </a:lvl1pPr>
          </a:lstStyle>
          <a:p>
            <a:pPr>
              <a:defRPr/>
            </a:pPr>
            <a:endParaRPr lang="nb-NO"/>
          </a:p>
        </p:txBody>
      </p:sp>
      <p:sp>
        <p:nvSpPr>
          <p:cNvPr id="12" name="Slide Number Placeholder 5">
            <a:extLst>
              <a:ext uri="{FF2B5EF4-FFF2-40B4-BE49-F238E27FC236}">
                <a16:creationId xmlns:a16="http://schemas.microsoft.com/office/drawing/2014/main" id="{D88BA8DE-50B8-43FD-B0B2-A462A94D2FBC}"/>
              </a:ext>
            </a:extLst>
          </p:cNvPr>
          <p:cNvSpPr>
            <a:spLocks noGrp="1"/>
          </p:cNvSpPr>
          <p:nvPr>
            <p:ph type="sldNum" sz="quarter" idx="12"/>
          </p:nvPr>
        </p:nvSpPr>
        <p:spPr/>
        <p:txBody>
          <a:bodyPr/>
          <a:lstStyle>
            <a:lvl1pPr>
              <a:defRPr/>
            </a:lvl1pPr>
          </a:lstStyle>
          <a:p>
            <a:pPr>
              <a:defRPr/>
            </a:pPr>
            <a:fld id="{C424542A-C61B-4F0F-A09D-53CEE7F161AB}" type="slidenum">
              <a:rPr lang="nb-NO"/>
              <a:pPr>
                <a:defRPr/>
              </a:pPr>
              <a:t>‹#›</a:t>
            </a:fld>
            <a:endParaRPr lang="nb-NO"/>
          </a:p>
        </p:txBody>
      </p:sp>
    </p:spTree>
    <p:extLst>
      <p:ext uri="{BB962C8B-B14F-4D97-AF65-F5344CB8AC3E}">
        <p14:creationId xmlns:p14="http://schemas.microsoft.com/office/powerpoint/2010/main" val="1304782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Click to edit Master title style</a:t>
            </a:r>
          </a:p>
        </p:txBody>
      </p:sp>
      <p:sp>
        <p:nvSpPr>
          <p:cNvPr id="3" name="Vertical Text Placeholder 2"/>
          <p:cNvSpPr>
            <a:spLocks noGrp="1"/>
          </p:cNvSpPr>
          <p:nvPr>
            <p:ph type="body" orient="vert" idx="1"/>
          </p:nvPr>
        </p:nvSpPr>
        <p:spPr/>
        <p:txBody>
          <a:bodyPr vert="eaVert"/>
          <a:lstStyle/>
          <a:p>
            <a:pPr lvl="0"/>
            <a:r>
              <a:rPr lang="nb-NO"/>
              <a:t>Click to edit Master text styles</a:t>
            </a:r>
          </a:p>
          <a:p>
            <a:pPr lvl="1"/>
            <a:r>
              <a:rPr lang="nb-NO"/>
              <a:t>Second level</a:t>
            </a:r>
          </a:p>
          <a:p>
            <a:pPr lvl="2"/>
            <a:r>
              <a:rPr lang="nb-NO"/>
              <a:t>Third level</a:t>
            </a:r>
          </a:p>
          <a:p>
            <a:pPr lvl="3"/>
            <a:r>
              <a:rPr lang="nb-NO"/>
              <a:t>Fourth level</a:t>
            </a:r>
          </a:p>
          <a:p>
            <a:pPr lvl="4"/>
            <a:r>
              <a:rPr lang="nb-NO"/>
              <a:t>Fifth level</a:t>
            </a:r>
          </a:p>
        </p:txBody>
      </p:sp>
      <p:sp>
        <p:nvSpPr>
          <p:cNvPr id="4" name="Date Placeholder 3">
            <a:extLst>
              <a:ext uri="{FF2B5EF4-FFF2-40B4-BE49-F238E27FC236}">
                <a16:creationId xmlns:a16="http://schemas.microsoft.com/office/drawing/2014/main" id="{75ED8225-CE79-44BC-9441-EEFB4EBBE7B3}"/>
              </a:ext>
            </a:extLst>
          </p:cNvPr>
          <p:cNvSpPr>
            <a:spLocks noGrp="1"/>
          </p:cNvSpPr>
          <p:nvPr>
            <p:ph type="dt" sz="half" idx="10"/>
          </p:nvPr>
        </p:nvSpPr>
        <p:spPr/>
        <p:txBody>
          <a:bodyPr/>
          <a:lstStyle>
            <a:lvl1pPr>
              <a:defRPr/>
            </a:lvl1pPr>
          </a:lstStyle>
          <a:p>
            <a:pPr>
              <a:defRPr/>
            </a:pPr>
            <a:fld id="{973FB48A-4B8B-464C-9B72-5C13222131F4}" type="datetime1">
              <a:rPr lang="en-US"/>
              <a:pPr>
                <a:defRPr/>
              </a:pPr>
              <a:t>5/29/2018</a:t>
            </a:fld>
            <a:endParaRPr lang="nb-NO"/>
          </a:p>
        </p:txBody>
      </p:sp>
      <p:sp>
        <p:nvSpPr>
          <p:cNvPr id="5" name="Footer Placeholder 4">
            <a:extLst>
              <a:ext uri="{FF2B5EF4-FFF2-40B4-BE49-F238E27FC236}">
                <a16:creationId xmlns:a16="http://schemas.microsoft.com/office/drawing/2014/main" id="{ABE00355-A711-453E-B552-4724F94F6CEA}"/>
              </a:ext>
            </a:extLst>
          </p:cNvPr>
          <p:cNvSpPr>
            <a:spLocks noGrp="1"/>
          </p:cNvSpPr>
          <p:nvPr>
            <p:ph type="ftr" sz="quarter" idx="11"/>
          </p:nvPr>
        </p:nvSpPr>
        <p:spPr/>
        <p:txBody>
          <a:bodyPr/>
          <a:lstStyle>
            <a:lvl1pPr>
              <a:defRPr/>
            </a:lvl1pPr>
          </a:lstStyle>
          <a:p>
            <a:pPr>
              <a:defRPr/>
            </a:pPr>
            <a:endParaRPr lang="nb-NO"/>
          </a:p>
        </p:txBody>
      </p:sp>
      <p:sp>
        <p:nvSpPr>
          <p:cNvPr id="6" name="Slide Number Placeholder 5">
            <a:extLst>
              <a:ext uri="{FF2B5EF4-FFF2-40B4-BE49-F238E27FC236}">
                <a16:creationId xmlns:a16="http://schemas.microsoft.com/office/drawing/2014/main" id="{D045217A-EC97-4008-AB5F-6BDD72E56B47}"/>
              </a:ext>
            </a:extLst>
          </p:cNvPr>
          <p:cNvSpPr>
            <a:spLocks noGrp="1"/>
          </p:cNvSpPr>
          <p:nvPr>
            <p:ph type="sldNum" sz="quarter" idx="12"/>
          </p:nvPr>
        </p:nvSpPr>
        <p:spPr/>
        <p:txBody>
          <a:bodyPr/>
          <a:lstStyle>
            <a:lvl1pPr>
              <a:defRPr/>
            </a:lvl1pPr>
          </a:lstStyle>
          <a:p>
            <a:pPr>
              <a:defRPr/>
            </a:pPr>
            <a:fld id="{B23A4192-7C73-41D9-9E23-6811AF00FAF7}" type="slidenum">
              <a:rPr lang="nb-NO"/>
              <a:pPr>
                <a:defRPr/>
              </a:pPr>
              <a:t>‹#›</a:t>
            </a:fld>
            <a:endParaRPr lang="nb-NO"/>
          </a:p>
        </p:txBody>
      </p:sp>
    </p:spTree>
    <p:extLst>
      <p:ext uri="{BB962C8B-B14F-4D97-AF65-F5344CB8AC3E}">
        <p14:creationId xmlns:p14="http://schemas.microsoft.com/office/powerpoint/2010/main" val="257783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752601"/>
            <a:ext cx="2743200" cy="4373563"/>
          </a:xfrm>
        </p:spPr>
        <p:txBody>
          <a:bodyPr vert="eaVert"/>
          <a:lstStyle/>
          <a:p>
            <a:r>
              <a:rPr lang="nb-NO"/>
              <a:t>Click to edit Master title style</a:t>
            </a:r>
          </a:p>
        </p:txBody>
      </p:sp>
      <p:sp>
        <p:nvSpPr>
          <p:cNvPr id="3" name="Vertical Text Placeholder 2"/>
          <p:cNvSpPr>
            <a:spLocks noGrp="1"/>
          </p:cNvSpPr>
          <p:nvPr>
            <p:ph type="body" orient="vert" idx="1"/>
          </p:nvPr>
        </p:nvSpPr>
        <p:spPr>
          <a:xfrm>
            <a:off x="2438400" y="1752601"/>
            <a:ext cx="6197600" cy="4373563"/>
          </a:xfrm>
        </p:spPr>
        <p:txBody>
          <a:bodyPr vert="eaVert"/>
          <a:lstStyle/>
          <a:p>
            <a:pPr lvl="0"/>
            <a:r>
              <a:rPr lang="nb-NO"/>
              <a:t>Click to edit Master text styles</a:t>
            </a:r>
          </a:p>
          <a:p>
            <a:pPr lvl="1"/>
            <a:r>
              <a:rPr lang="nb-NO"/>
              <a:t>Second level</a:t>
            </a:r>
          </a:p>
          <a:p>
            <a:pPr lvl="2"/>
            <a:r>
              <a:rPr lang="nb-NO"/>
              <a:t>Third level</a:t>
            </a:r>
          </a:p>
          <a:p>
            <a:pPr lvl="3"/>
            <a:r>
              <a:rPr lang="nb-NO"/>
              <a:t>Fourth level</a:t>
            </a:r>
          </a:p>
          <a:p>
            <a:pPr lvl="4"/>
            <a:r>
              <a:rPr lang="nb-NO"/>
              <a:t>Fifth level</a:t>
            </a:r>
          </a:p>
        </p:txBody>
      </p:sp>
      <p:sp>
        <p:nvSpPr>
          <p:cNvPr id="4" name="Date Placeholder 3">
            <a:extLst>
              <a:ext uri="{FF2B5EF4-FFF2-40B4-BE49-F238E27FC236}">
                <a16:creationId xmlns:a16="http://schemas.microsoft.com/office/drawing/2014/main" id="{80560CFE-2C01-45DF-BCD6-F26B5AD33B56}"/>
              </a:ext>
            </a:extLst>
          </p:cNvPr>
          <p:cNvSpPr>
            <a:spLocks noGrp="1"/>
          </p:cNvSpPr>
          <p:nvPr>
            <p:ph type="dt" sz="half" idx="10"/>
          </p:nvPr>
        </p:nvSpPr>
        <p:spPr/>
        <p:txBody>
          <a:bodyPr/>
          <a:lstStyle>
            <a:lvl1pPr>
              <a:defRPr/>
            </a:lvl1pPr>
          </a:lstStyle>
          <a:p>
            <a:pPr>
              <a:defRPr/>
            </a:pPr>
            <a:fld id="{F3C34A86-1AE2-4E69-B156-E13C81065FF5}" type="datetime1">
              <a:rPr lang="en-US"/>
              <a:pPr>
                <a:defRPr/>
              </a:pPr>
              <a:t>5/29/2018</a:t>
            </a:fld>
            <a:endParaRPr lang="nb-NO"/>
          </a:p>
        </p:txBody>
      </p:sp>
      <p:sp>
        <p:nvSpPr>
          <p:cNvPr id="5" name="Footer Placeholder 4">
            <a:extLst>
              <a:ext uri="{FF2B5EF4-FFF2-40B4-BE49-F238E27FC236}">
                <a16:creationId xmlns:a16="http://schemas.microsoft.com/office/drawing/2014/main" id="{A2C21AE6-9653-4D91-83C8-1C0F537A5D28}"/>
              </a:ext>
            </a:extLst>
          </p:cNvPr>
          <p:cNvSpPr>
            <a:spLocks noGrp="1"/>
          </p:cNvSpPr>
          <p:nvPr>
            <p:ph type="ftr" sz="quarter" idx="11"/>
          </p:nvPr>
        </p:nvSpPr>
        <p:spPr/>
        <p:txBody>
          <a:bodyPr/>
          <a:lstStyle>
            <a:lvl1pPr>
              <a:defRPr/>
            </a:lvl1pPr>
          </a:lstStyle>
          <a:p>
            <a:pPr>
              <a:defRPr/>
            </a:pPr>
            <a:endParaRPr lang="nb-NO"/>
          </a:p>
        </p:txBody>
      </p:sp>
      <p:sp>
        <p:nvSpPr>
          <p:cNvPr id="6" name="Slide Number Placeholder 5">
            <a:extLst>
              <a:ext uri="{FF2B5EF4-FFF2-40B4-BE49-F238E27FC236}">
                <a16:creationId xmlns:a16="http://schemas.microsoft.com/office/drawing/2014/main" id="{B458E558-C2B8-4706-AAF5-F011AB33347E}"/>
              </a:ext>
            </a:extLst>
          </p:cNvPr>
          <p:cNvSpPr>
            <a:spLocks noGrp="1"/>
          </p:cNvSpPr>
          <p:nvPr>
            <p:ph type="sldNum" sz="quarter" idx="12"/>
          </p:nvPr>
        </p:nvSpPr>
        <p:spPr/>
        <p:txBody>
          <a:bodyPr/>
          <a:lstStyle>
            <a:lvl1pPr>
              <a:defRPr/>
            </a:lvl1pPr>
          </a:lstStyle>
          <a:p>
            <a:pPr>
              <a:defRPr/>
            </a:pPr>
            <a:fld id="{7D59404F-B942-47C0-AA9D-E5A89D3997CE}" type="slidenum">
              <a:rPr lang="nb-NO"/>
              <a:pPr>
                <a:defRPr/>
              </a:pPr>
              <a:t>‹#›</a:t>
            </a:fld>
            <a:endParaRPr lang="nb-NO"/>
          </a:p>
        </p:txBody>
      </p:sp>
    </p:spTree>
    <p:extLst>
      <p:ext uri="{BB962C8B-B14F-4D97-AF65-F5344CB8AC3E}">
        <p14:creationId xmlns:p14="http://schemas.microsoft.com/office/powerpoint/2010/main" val="3739087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Click to edit Master title style</a:t>
            </a:r>
          </a:p>
        </p:txBody>
      </p:sp>
      <p:sp>
        <p:nvSpPr>
          <p:cNvPr id="3" name="Content Placeholder 2"/>
          <p:cNvSpPr>
            <a:spLocks noGrp="1"/>
          </p:cNvSpPr>
          <p:nvPr>
            <p:ph idx="1"/>
          </p:nvPr>
        </p:nvSpPr>
        <p:spPr/>
        <p:txBody>
          <a:bodyPr/>
          <a:lstStyle/>
          <a:p>
            <a:pPr lvl="0"/>
            <a:r>
              <a:rPr lang="nb-NO"/>
              <a:t>Click to edit Master text styles</a:t>
            </a:r>
          </a:p>
          <a:p>
            <a:pPr lvl="1"/>
            <a:r>
              <a:rPr lang="nb-NO"/>
              <a:t>Second level</a:t>
            </a:r>
          </a:p>
          <a:p>
            <a:pPr lvl="2"/>
            <a:r>
              <a:rPr lang="nb-NO"/>
              <a:t>Third level</a:t>
            </a:r>
          </a:p>
          <a:p>
            <a:pPr lvl="3"/>
            <a:r>
              <a:rPr lang="nb-NO"/>
              <a:t>Fourth level</a:t>
            </a:r>
          </a:p>
          <a:p>
            <a:pPr lvl="4"/>
            <a:r>
              <a:rPr lang="nb-NO"/>
              <a:t>Fifth level</a:t>
            </a:r>
          </a:p>
        </p:txBody>
      </p:sp>
      <p:sp>
        <p:nvSpPr>
          <p:cNvPr id="4" name="Date Placeholder 3">
            <a:extLst>
              <a:ext uri="{FF2B5EF4-FFF2-40B4-BE49-F238E27FC236}">
                <a16:creationId xmlns:a16="http://schemas.microsoft.com/office/drawing/2014/main" id="{289C7DA9-1C51-4810-8AED-E8ACAFB3A4C9}"/>
              </a:ext>
            </a:extLst>
          </p:cNvPr>
          <p:cNvSpPr>
            <a:spLocks noGrp="1"/>
          </p:cNvSpPr>
          <p:nvPr>
            <p:ph type="dt" sz="half" idx="10"/>
          </p:nvPr>
        </p:nvSpPr>
        <p:spPr/>
        <p:txBody>
          <a:bodyPr/>
          <a:lstStyle>
            <a:lvl1pPr>
              <a:defRPr/>
            </a:lvl1pPr>
          </a:lstStyle>
          <a:p>
            <a:pPr>
              <a:defRPr/>
            </a:pPr>
            <a:fld id="{343199D9-241F-4E14-9D0C-2C1F060A17A8}" type="datetime1">
              <a:rPr lang="en-US"/>
              <a:pPr>
                <a:defRPr/>
              </a:pPr>
              <a:t>5/29/2018</a:t>
            </a:fld>
            <a:endParaRPr lang="nb-NO"/>
          </a:p>
        </p:txBody>
      </p:sp>
      <p:sp>
        <p:nvSpPr>
          <p:cNvPr id="5" name="Footer Placeholder 4">
            <a:extLst>
              <a:ext uri="{FF2B5EF4-FFF2-40B4-BE49-F238E27FC236}">
                <a16:creationId xmlns:a16="http://schemas.microsoft.com/office/drawing/2014/main" id="{046818A2-BE41-4883-9EBD-624D0CD6B6EF}"/>
              </a:ext>
            </a:extLst>
          </p:cNvPr>
          <p:cNvSpPr>
            <a:spLocks noGrp="1"/>
          </p:cNvSpPr>
          <p:nvPr>
            <p:ph type="ftr" sz="quarter" idx="11"/>
          </p:nvPr>
        </p:nvSpPr>
        <p:spPr/>
        <p:txBody>
          <a:bodyPr/>
          <a:lstStyle>
            <a:lvl1pPr>
              <a:defRPr/>
            </a:lvl1pPr>
          </a:lstStyle>
          <a:p>
            <a:pPr>
              <a:defRPr/>
            </a:pPr>
            <a:endParaRPr lang="nb-NO"/>
          </a:p>
        </p:txBody>
      </p:sp>
      <p:sp>
        <p:nvSpPr>
          <p:cNvPr id="6" name="Slide Number Placeholder 5">
            <a:extLst>
              <a:ext uri="{FF2B5EF4-FFF2-40B4-BE49-F238E27FC236}">
                <a16:creationId xmlns:a16="http://schemas.microsoft.com/office/drawing/2014/main" id="{D5CAF709-E750-4239-A379-4909B9DD8B5F}"/>
              </a:ext>
            </a:extLst>
          </p:cNvPr>
          <p:cNvSpPr>
            <a:spLocks noGrp="1"/>
          </p:cNvSpPr>
          <p:nvPr>
            <p:ph type="sldNum" sz="quarter" idx="12"/>
          </p:nvPr>
        </p:nvSpPr>
        <p:spPr/>
        <p:txBody>
          <a:bodyPr/>
          <a:lstStyle>
            <a:lvl1pPr>
              <a:defRPr/>
            </a:lvl1pPr>
          </a:lstStyle>
          <a:p>
            <a:pPr>
              <a:defRPr/>
            </a:pPr>
            <a:fld id="{4CE3B4C4-493D-4249-97F7-5B34A36F859A}" type="slidenum">
              <a:rPr lang="nb-NO"/>
              <a:pPr>
                <a:defRPr/>
              </a:pPr>
              <a:t>‹#›</a:t>
            </a:fld>
            <a:endParaRPr lang="nb-NO"/>
          </a:p>
        </p:txBody>
      </p:sp>
    </p:spTree>
    <p:extLst>
      <p:ext uri="{BB962C8B-B14F-4D97-AF65-F5344CB8AC3E}">
        <p14:creationId xmlns:p14="http://schemas.microsoft.com/office/powerpoint/2010/main" val="682953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438399" y="4406901"/>
            <a:ext cx="8887885" cy="1362075"/>
          </a:xfrm>
        </p:spPr>
        <p:txBody>
          <a:bodyPr/>
          <a:lstStyle>
            <a:lvl1pPr algn="l">
              <a:defRPr sz="2400" b="1" cap="all"/>
            </a:lvl1pPr>
          </a:lstStyle>
          <a:p>
            <a:r>
              <a:rPr lang="nb-NO" dirty="0" err="1"/>
              <a:t>Click</a:t>
            </a:r>
            <a:r>
              <a:rPr lang="nb-NO" dirty="0"/>
              <a:t> to </a:t>
            </a:r>
            <a:r>
              <a:rPr lang="nb-NO" dirty="0" err="1"/>
              <a:t>edit</a:t>
            </a:r>
            <a:r>
              <a:rPr lang="nb-NO" dirty="0"/>
              <a:t> Master </a:t>
            </a:r>
            <a:r>
              <a:rPr lang="nb-NO" dirty="0" err="1"/>
              <a:t>title</a:t>
            </a:r>
            <a:r>
              <a:rPr lang="nb-NO" dirty="0"/>
              <a:t> </a:t>
            </a:r>
            <a:r>
              <a:rPr lang="nb-NO" dirty="0" err="1"/>
              <a:t>style</a:t>
            </a:r>
            <a:endParaRPr lang="nb-NO" dirty="0"/>
          </a:p>
        </p:txBody>
      </p:sp>
      <p:sp>
        <p:nvSpPr>
          <p:cNvPr id="3" name="Text Placeholder 2"/>
          <p:cNvSpPr>
            <a:spLocks noGrp="1"/>
          </p:cNvSpPr>
          <p:nvPr>
            <p:ph type="body" idx="1"/>
          </p:nvPr>
        </p:nvSpPr>
        <p:spPr>
          <a:xfrm>
            <a:off x="2438399" y="2906713"/>
            <a:ext cx="8887884" cy="1500187"/>
          </a:xfrm>
        </p:spPr>
        <p:txBody>
          <a:bodyPr anchor="b"/>
          <a:lstStyle>
            <a:lvl1pPr marL="0" indent="0">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dirty="0" err="1"/>
              <a:t>Click</a:t>
            </a:r>
            <a:r>
              <a:rPr lang="nb-NO" dirty="0"/>
              <a:t> to </a:t>
            </a:r>
            <a:r>
              <a:rPr lang="nb-NO" dirty="0" err="1"/>
              <a:t>edit</a:t>
            </a:r>
            <a:r>
              <a:rPr lang="nb-NO" dirty="0"/>
              <a:t> Master </a:t>
            </a:r>
            <a:r>
              <a:rPr lang="nb-NO" dirty="0" err="1"/>
              <a:t>text</a:t>
            </a:r>
            <a:r>
              <a:rPr lang="nb-NO" dirty="0"/>
              <a:t> </a:t>
            </a:r>
            <a:r>
              <a:rPr lang="nb-NO" dirty="0" err="1"/>
              <a:t>styles</a:t>
            </a:r>
            <a:endParaRPr lang="nb-NO" dirty="0"/>
          </a:p>
        </p:txBody>
      </p:sp>
      <p:sp>
        <p:nvSpPr>
          <p:cNvPr id="4" name="Date Placeholder 3">
            <a:extLst>
              <a:ext uri="{FF2B5EF4-FFF2-40B4-BE49-F238E27FC236}">
                <a16:creationId xmlns:a16="http://schemas.microsoft.com/office/drawing/2014/main" id="{6B67A91D-AE66-4579-B6CD-B120EBFDAE1B}"/>
              </a:ext>
            </a:extLst>
          </p:cNvPr>
          <p:cNvSpPr>
            <a:spLocks noGrp="1"/>
          </p:cNvSpPr>
          <p:nvPr>
            <p:ph type="dt" sz="half" idx="10"/>
          </p:nvPr>
        </p:nvSpPr>
        <p:spPr/>
        <p:txBody>
          <a:bodyPr/>
          <a:lstStyle>
            <a:lvl1pPr>
              <a:defRPr/>
            </a:lvl1pPr>
          </a:lstStyle>
          <a:p>
            <a:pPr>
              <a:defRPr/>
            </a:pPr>
            <a:fld id="{8ED9444F-132A-49D4-A6C9-AE5EE196F3D9}" type="datetime1">
              <a:rPr lang="en-US"/>
              <a:pPr>
                <a:defRPr/>
              </a:pPr>
              <a:t>5/29/2018</a:t>
            </a:fld>
            <a:endParaRPr lang="nb-NO"/>
          </a:p>
        </p:txBody>
      </p:sp>
      <p:sp>
        <p:nvSpPr>
          <p:cNvPr id="5" name="Footer Placeholder 4">
            <a:extLst>
              <a:ext uri="{FF2B5EF4-FFF2-40B4-BE49-F238E27FC236}">
                <a16:creationId xmlns:a16="http://schemas.microsoft.com/office/drawing/2014/main" id="{8A039EC4-C817-41B7-B4C0-77CE99B8B26E}"/>
              </a:ext>
            </a:extLst>
          </p:cNvPr>
          <p:cNvSpPr>
            <a:spLocks noGrp="1"/>
          </p:cNvSpPr>
          <p:nvPr>
            <p:ph type="ftr" sz="quarter" idx="11"/>
          </p:nvPr>
        </p:nvSpPr>
        <p:spPr/>
        <p:txBody>
          <a:bodyPr/>
          <a:lstStyle>
            <a:lvl1pPr>
              <a:defRPr/>
            </a:lvl1pPr>
          </a:lstStyle>
          <a:p>
            <a:pPr>
              <a:defRPr/>
            </a:pPr>
            <a:endParaRPr lang="nb-NO"/>
          </a:p>
        </p:txBody>
      </p:sp>
      <p:sp>
        <p:nvSpPr>
          <p:cNvPr id="6" name="Slide Number Placeholder 5">
            <a:extLst>
              <a:ext uri="{FF2B5EF4-FFF2-40B4-BE49-F238E27FC236}">
                <a16:creationId xmlns:a16="http://schemas.microsoft.com/office/drawing/2014/main" id="{BA2D121B-F866-4A37-B6E8-BEA3FE9461DE}"/>
              </a:ext>
            </a:extLst>
          </p:cNvPr>
          <p:cNvSpPr>
            <a:spLocks noGrp="1"/>
          </p:cNvSpPr>
          <p:nvPr>
            <p:ph type="sldNum" sz="quarter" idx="12"/>
          </p:nvPr>
        </p:nvSpPr>
        <p:spPr/>
        <p:txBody>
          <a:bodyPr/>
          <a:lstStyle>
            <a:lvl1pPr>
              <a:defRPr/>
            </a:lvl1pPr>
          </a:lstStyle>
          <a:p>
            <a:pPr>
              <a:defRPr/>
            </a:pPr>
            <a:fld id="{17F9EFA8-17F5-464C-B52A-636A3C6EF1B0}" type="slidenum">
              <a:rPr lang="nb-NO"/>
              <a:pPr>
                <a:defRPr/>
              </a:pPr>
              <a:t>‹#›</a:t>
            </a:fld>
            <a:endParaRPr lang="nb-NO"/>
          </a:p>
        </p:txBody>
      </p:sp>
    </p:spTree>
    <p:extLst>
      <p:ext uri="{BB962C8B-B14F-4D97-AF65-F5344CB8AC3E}">
        <p14:creationId xmlns:p14="http://schemas.microsoft.com/office/powerpoint/2010/main" val="1889021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Click to edit Master title style</a:t>
            </a:r>
          </a:p>
        </p:txBody>
      </p:sp>
      <p:sp>
        <p:nvSpPr>
          <p:cNvPr id="3" name="Content Placeholder 2"/>
          <p:cNvSpPr>
            <a:spLocks noGrp="1"/>
          </p:cNvSpPr>
          <p:nvPr>
            <p:ph sz="half" idx="1"/>
          </p:nvPr>
        </p:nvSpPr>
        <p:spPr>
          <a:xfrm>
            <a:off x="7315200" y="1600201"/>
            <a:ext cx="4267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Click to edit Master text styles</a:t>
            </a:r>
          </a:p>
          <a:p>
            <a:pPr lvl="1"/>
            <a:r>
              <a:rPr lang="nb-NO"/>
              <a:t>Second level</a:t>
            </a:r>
          </a:p>
          <a:p>
            <a:pPr lvl="2"/>
            <a:r>
              <a:rPr lang="nb-NO"/>
              <a:t>Third level</a:t>
            </a:r>
          </a:p>
          <a:p>
            <a:pPr lvl="3"/>
            <a:r>
              <a:rPr lang="nb-NO"/>
              <a:t>Fourth level</a:t>
            </a:r>
          </a:p>
          <a:p>
            <a:pPr lvl="4"/>
            <a:r>
              <a:rPr lang="nb-NO"/>
              <a:t>Fifth level</a:t>
            </a:r>
          </a:p>
        </p:txBody>
      </p:sp>
      <p:sp>
        <p:nvSpPr>
          <p:cNvPr id="4" name="Content Placeholder 3"/>
          <p:cNvSpPr>
            <a:spLocks noGrp="1"/>
          </p:cNvSpPr>
          <p:nvPr>
            <p:ph sz="half" idx="2"/>
          </p:nvPr>
        </p:nvSpPr>
        <p:spPr>
          <a:xfrm>
            <a:off x="2438400" y="1600201"/>
            <a:ext cx="4267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dirty="0" err="1"/>
              <a:t>Click</a:t>
            </a:r>
            <a:r>
              <a:rPr lang="nb-NO" dirty="0"/>
              <a:t> to </a:t>
            </a:r>
            <a:r>
              <a:rPr lang="nb-NO" dirty="0" err="1"/>
              <a:t>edit</a:t>
            </a:r>
            <a:r>
              <a:rPr lang="nb-NO" dirty="0"/>
              <a:t> Master </a:t>
            </a:r>
            <a:r>
              <a:rPr lang="nb-NO" dirty="0" err="1"/>
              <a:t>text</a:t>
            </a:r>
            <a:r>
              <a:rPr lang="nb-NO" dirty="0"/>
              <a:t> </a:t>
            </a:r>
            <a:r>
              <a:rPr lang="nb-NO" dirty="0" err="1"/>
              <a:t>styles</a:t>
            </a:r>
            <a:endParaRPr lang="nb-NO" dirty="0"/>
          </a:p>
          <a:p>
            <a:pPr lvl="1"/>
            <a:r>
              <a:rPr lang="nb-NO" dirty="0" err="1"/>
              <a:t>Second</a:t>
            </a:r>
            <a:r>
              <a:rPr lang="nb-NO" dirty="0"/>
              <a:t> </a:t>
            </a:r>
            <a:r>
              <a:rPr lang="nb-NO" dirty="0" err="1"/>
              <a:t>level</a:t>
            </a:r>
            <a:endParaRPr lang="nb-NO" dirty="0"/>
          </a:p>
          <a:p>
            <a:pPr lvl="2"/>
            <a:r>
              <a:rPr lang="nb-NO" dirty="0" err="1"/>
              <a:t>Third</a:t>
            </a:r>
            <a:r>
              <a:rPr lang="nb-NO" dirty="0"/>
              <a:t> </a:t>
            </a:r>
            <a:r>
              <a:rPr lang="nb-NO" dirty="0" err="1"/>
              <a:t>level</a:t>
            </a:r>
            <a:endParaRPr lang="nb-NO" dirty="0"/>
          </a:p>
          <a:p>
            <a:pPr lvl="3"/>
            <a:r>
              <a:rPr lang="nb-NO" dirty="0" err="1"/>
              <a:t>Fourth</a:t>
            </a:r>
            <a:r>
              <a:rPr lang="nb-NO" dirty="0"/>
              <a:t> </a:t>
            </a:r>
            <a:r>
              <a:rPr lang="nb-NO" dirty="0" err="1"/>
              <a:t>level</a:t>
            </a:r>
            <a:endParaRPr lang="nb-NO" dirty="0"/>
          </a:p>
          <a:p>
            <a:pPr lvl="4"/>
            <a:r>
              <a:rPr lang="nb-NO" dirty="0" err="1"/>
              <a:t>Fifth</a:t>
            </a:r>
            <a:r>
              <a:rPr lang="nb-NO" dirty="0"/>
              <a:t> </a:t>
            </a:r>
            <a:r>
              <a:rPr lang="nb-NO" dirty="0" err="1"/>
              <a:t>level</a:t>
            </a:r>
            <a:endParaRPr lang="nb-NO" dirty="0"/>
          </a:p>
        </p:txBody>
      </p:sp>
      <p:sp>
        <p:nvSpPr>
          <p:cNvPr id="5" name="Date Placeholder 3">
            <a:extLst>
              <a:ext uri="{FF2B5EF4-FFF2-40B4-BE49-F238E27FC236}">
                <a16:creationId xmlns:a16="http://schemas.microsoft.com/office/drawing/2014/main" id="{47E4E3F3-2FBE-413C-81B1-3D54178CED52}"/>
              </a:ext>
            </a:extLst>
          </p:cNvPr>
          <p:cNvSpPr>
            <a:spLocks noGrp="1"/>
          </p:cNvSpPr>
          <p:nvPr>
            <p:ph type="dt" sz="half" idx="10"/>
          </p:nvPr>
        </p:nvSpPr>
        <p:spPr/>
        <p:txBody>
          <a:bodyPr/>
          <a:lstStyle>
            <a:lvl1pPr>
              <a:defRPr/>
            </a:lvl1pPr>
          </a:lstStyle>
          <a:p>
            <a:pPr>
              <a:defRPr/>
            </a:pPr>
            <a:fld id="{48994063-5831-4923-A2A4-A7F517457CF4}" type="datetime1">
              <a:rPr lang="en-US"/>
              <a:pPr>
                <a:defRPr/>
              </a:pPr>
              <a:t>5/29/2018</a:t>
            </a:fld>
            <a:endParaRPr lang="nb-NO"/>
          </a:p>
        </p:txBody>
      </p:sp>
      <p:sp>
        <p:nvSpPr>
          <p:cNvPr id="6" name="Footer Placeholder 4">
            <a:extLst>
              <a:ext uri="{FF2B5EF4-FFF2-40B4-BE49-F238E27FC236}">
                <a16:creationId xmlns:a16="http://schemas.microsoft.com/office/drawing/2014/main" id="{45A65343-F8AF-4D64-ADE7-BD6213D6DE4F}"/>
              </a:ext>
            </a:extLst>
          </p:cNvPr>
          <p:cNvSpPr>
            <a:spLocks noGrp="1"/>
          </p:cNvSpPr>
          <p:nvPr>
            <p:ph type="ftr" sz="quarter" idx="11"/>
          </p:nvPr>
        </p:nvSpPr>
        <p:spPr/>
        <p:txBody>
          <a:bodyPr/>
          <a:lstStyle>
            <a:lvl1pPr>
              <a:defRPr/>
            </a:lvl1pPr>
          </a:lstStyle>
          <a:p>
            <a:pPr>
              <a:defRPr/>
            </a:pPr>
            <a:endParaRPr lang="nb-NO"/>
          </a:p>
        </p:txBody>
      </p:sp>
      <p:sp>
        <p:nvSpPr>
          <p:cNvPr id="7" name="Slide Number Placeholder 5">
            <a:extLst>
              <a:ext uri="{FF2B5EF4-FFF2-40B4-BE49-F238E27FC236}">
                <a16:creationId xmlns:a16="http://schemas.microsoft.com/office/drawing/2014/main" id="{182FF3B9-7B1F-4E50-8F96-37A9E40CD867}"/>
              </a:ext>
            </a:extLst>
          </p:cNvPr>
          <p:cNvSpPr>
            <a:spLocks noGrp="1"/>
          </p:cNvSpPr>
          <p:nvPr>
            <p:ph type="sldNum" sz="quarter" idx="12"/>
          </p:nvPr>
        </p:nvSpPr>
        <p:spPr/>
        <p:txBody>
          <a:bodyPr/>
          <a:lstStyle>
            <a:lvl1pPr>
              <a:defRPr/>
            </a:lvl1pPr>
          </a:lstStyle>
          <a:p>
            <a:pPr>
              <a:defRPr/>
            </a:pPr>
            <a:fld id="{C024D7B1-48AA-4925-B18F-E23F14AE6284}" type="slidenum">
              <a:rPr lang="nb-NO"/>
              <a:pPr>
                <a:defRPr/>
              </a:pPr>
              <a:t>‹#›</a:t>
            </a:fld>
            <a:endParaRPr lang="nb-NO"/>
          </a:p>
        </p:txBody>
      </p:sp>
    </p:spTree>
    <p:extLst>
      <p:ext uri="{BB962C8B-B14F-4D97-AF65-F5344CB8AC3E}">
        <p14:creationId xmlns:p14="http://schemas.microsoft.com/office/powerpoint/2010/main" val="2820718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nb-NO" dirty="0" err="1"/>
              <a:t>Click</a:t>
            </a:r>
            <a:r>
              <a:rPr lang="nb-NO" dirty="0"/>
              <a:t> to </a:t>
            </a:r>
            <a:r>
              <a:rPr lang="nb-NO" dirty="0" err="1"/>
              <a:t>edit</a:t>
            </a:r>
            <a:r>
              <a:rPr lang="nb-NO" dirty="0"/>
              <a:t> Master </a:t>
            </a:r>
            <a:r>
              <a:rPr lang="nb-NO" dirty="0" err="1"/>
              <a:t>title</a:t>
            </a:r>
            <a:r>
              <a:rPr lang="nb-NO" dirty="0"/>
              <a:t> </a:t>
            </a:r>
            <a:r>
              <a:rPr lang="nb-NO" dirty="0" err="1"/>
              <a:t>style</a:t>
            </a:r>
            <a:endParaRPr lang="nb-NO" dirty="0"/>
          </a:p>
        </p:txBody>
      </p:sp>
      <p:sp>
        <p:nvSpPr>
          <p:cNvPr id="3" name="Text Placeholder 2"/>
          <p:cNvSpPr>
            <a:spLocks noGrp="1"/>
          </p:cNvSpPr>
          <p:nvPr>
            <p:ph type="body" idx="1"/>
          </p:nvPr>
        </p:nvSpPr>
        <p:spPr>
          <a:xfrm>
            <a:off x="2438400" y="1535113"/>
            <a:ext cx="4267200"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dirty="0" err="1"/>
              <a:t>Click</a:t>
            </a:r>
            <a:r>
              <a:rPr lang="nb-NO" dirty="0"/>
              <a:t> to </a:t>
            </a:r>
            <a:r>
              <a:rPr lang="nb-NO" dirty="0" err="1"/>
              <a:t>edit</a:t>
            </a:r>
            <a:r>
              <a:rPr lang="nb-NO" dirty="0"/>
              <a:t> Master </a:t>
            </a:r>
            <a:r>
              <a:rPr lang="nb-NO" dirty="0" err="1"/>
              <a:t>text</a:t>
            </a:r>
            <a:r>
              <a:rPr lang="nb-NO" dirty="0"/>
              <a:t> </a:t>
            </a:r>
            <a:r>
              <a:rPr lang="nb-NO" dirty="0" err="1"/>
              <a:t>styles</a:t>
            </a:r>
            <a:endParaRPr lang="nb-NO" dirty="0"/>
          </a:p>
        </p:txBody>
      </p:sp>
      <p:sp>
        <p:nvSpPr>
          <p:cNvPr id="4" name="Content Placeholder 3"/>
          <p:cNvSpPr>
            <a:spLocks noGrp="1"/>
          </p:cNvSpPr>
          <p:nvPr>
            <p:ph sz="half" idx="2"/>
          </p:nvPr>
        </p:nvSpPr>
        <p:spPr>
          <a:xfrm>
            <a:off x="7315200" y="2174875"/>
            <a:ext cx="42672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dirty="0" err="1"/>
              <a:t>Click</a:t>
            </a:r>
            <a:r>
              <a:rPr lang="nb-NO" dirty="0"/>
              <a:t> to </a:t>
            </a:r>
            <a:r>
              <a:rPr lang="nb-NO" dirty="0" err="1"/>
              <a:t>edit</a:t>
            </a:r>
            <a:r>
              <a:rPr lang="nb-NO" dirty="0"/>
              <a:t> Master </a:t>
            </a:r>
            <a:r>
              <a:rPr lang="nb-NO" dirty="0" err="1"/>
              <a:t>text</a:t>
            </a:r>
            <a:r>
              <a:rPr lang="nb-NO" dirty="0"/>
              <a:t> </a:t>
            </a:r>
            <a:r>
              <a:rPr lang="nb-NO" dirty="0" err="1"/>
              <a:t>styles</a:t>
            </a:r>
            <a:endParaRPr lang="nb-NO" dirty="0"/>
          </a:p>
          <a:p>
            <a:pPr lvl="1"/>
            <a:r>
              <a:rPr lang="nb-NO" dirty="0" err="1"/>
              <a:t>Second</a:t>
            </a:r>
            <a:r>
              <a:rPr lang="nb-NO" dirty="0"/>
              <a:t> </a:t>
            </a:r>
            <a:r>
              <a:rPr lang="nb-NO" dirty="0" err="1"/>
              <a:t>level</a:t>
            </a:r>
            <a:endParaRPr lang="nb-NO" dirty="0"/>
          </a:p>
          <a:p>
            <a:pPr lvl="2"/>
            <a:r>
              <a:rPr lang="nb-NO" dirty="0" err="1"/>
              <a:t>Third</a:t>
            </a:r>
            <a:r>
              <a:rPr lang="nb-NO" dirty="0"/>
              <a:t> </a:t>
            </a:r>
            <a:r>
              <a:rPr lang="nb-NO" dirty="0" err="1"/>
              <a:t>level</a:t>
            </a:r>
            <a:endParaRPr lang="nb-NO" dirty="0"/>
          </a:p>
          <a:p>
            <a:pPr lvl="3"/>
            <a:r>
              <a:rPr lang="nb-NO" dirty="0" err="1"/>
              <a:t>Fourth</a:t>
            </a:r>
            <a:r>
              <a:rPr lang="nb-NO" dirty="0"/>
              <a:t> </a:t>
            </a:r>
            <a:r>
              <a:rPr lang="nb-NO" dirty="0" err="1"/>
              <a:t>level</a:t>
            </a:r>
            <a:endParaRPr lang="nb-NO" dirty="0"/>
          </a:p>
          <a:p>
            <a:pPr lvl="4"/>
            <a:r>
              <a:rPr lang="nb-NO" dirty="0" err="1"/>
              <a:t>Fifth</a:t>
            </a:r>
            <a:r>
              <a:rPr lang="nb-NO" dirty="0"/>
              <a:t> </a:t>
            </a:r>
            <a:r>
              <a:rPr lang="nb-NO" dirty="0" err="1"/>
              <a:t>level</a:t>
            </a:r>
            <a:endParaRPr lang="nb-NO" dirty="0"/>
          </a:p>
        </p:txBody>
      </p:sp>
      <p:sp>
        <p:nvSpPr>
          <p:cNvPr id="5" name="Text Placeholder 4"/>
          <p:cNvSpPr>
            <a:spLocks noGrp="1"/>
          </p:cNvSpPr>
          <p:nvPr>
            <p:ph type="body" sz="quarter" idx="3"/>
          </p:nvPr>
        </p:nvSpPr>
        <p:spPr>
          <a:xfrm>
            <a:off x="7315200" y="1535113"/>
            <a:ext cx="4267200"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dirty="0" err="1"/>
              <a:t>Click</a:t>
            </a:r>
            <a:r>
              <a:rPr lang="nb-NO" dirty="0"/>
              <a:t> to </a:t>
            </a:r>
            <a:r>
              <a:rPr lang="nb-NO" dirty="0" err="1"/>
              <a:t>edit</a:t>
            </a:r>
            <a:r>
              <a:rPr lang="nb-NO" dirty="0"/>
              <a:t> Master </a:t>
            </a:r>
            <a:r>
              <a:rPr lang="nb-NO" dirty="0" err="1"/>
              <a:t>text</a:t>
            </a:r>
            <a:r>
              <a:rPr lang="nb-NO" dirty="0"/>
              <a:t> </a:t>
            </a:r>
            <a:r>
              <a:rPr lang="nb-NO" dirty="0" err="1"/>
              <a:t>styles</a:t>
            </a:r>
            <a:endParaRPr lang="nb-NO" dirty="0"/>
          </a:p>
        </p:txBody>
      </p:sp>
      <p:sp>
        <p:nvSpPr>
          <p:cNvPr id="6" name="Content Placeholder 5"/>
          <p:cNvSpPr>
            <a:spLocks noGrp="1"/>
          </p:cNvSpPr>
          <p:nvPr>
            <p:ph sz="quarter" idx="4"/>
          </p:nvPr>
        </p:nvSpPr>
        <p:spPr>
          <a:xfrm>
            <a:off x="2438400" y="2174875"/>
            <a:ext cx="42672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Click</a:t>
            </a:r>
            <a:r>
              <a:rPr lang="nb-NO" dirty="0"/>
              <a:t> to </a:t>
            </a:r>
            <a:r>
              <a:rPr lang="nb-NO" dirty="0" err="1"/>
              <a:t>edit</a:t>
            </a:r>
            <a:r>
              <a:rPr lang="nb-NO" dirty="0"/>
              <a:t> Master </a:t>
            </a:r>
            <a:r>
              <a:rPr lang="nb-NO" dirty="0" err="1"/>
              <a:t>text</a:t>
            </a:r>
            <a:r>
              <a:rPr lang="nb-NO" dirty="0"/>
              <a:t> </a:t>
            </a:r>
            <a:r>
              <a:rPr lang="nb-NO" dirty="0" err="1"/>
              <a:t>styles</a:t>
            </a:r>
            <a:endParaRPr lang="nb-NO" dirty="0"/>
          </a:p>
          <a:p>
            <a:pPr lvl="1"/>
            <a:r>
              <a:rPr lang="nb-NO" dirty="0" err="1"/>
              <a:t>Second</a:t>
            </a:r>
            <a:r>
              <a:rPr lang="nb-NO" dirty="0"/>
              <a:t> </a:t>
            </a:r>
            <a:r>
              <a:rPr lang="nb-NO" dirty="0" err="1"/>
              <a:t>level</a:t>
            </a:r>
            <a:endParaRPr lang="nb-NO" dirty="0"/>
          </a:p>
          <a:p>
            <a:pPr lvl="2"/>
            <a:r>
              <a:rPr lang="nb-NO" dirty="0" err="1"/>
              <a:t>Third</a:t>
            </a:r>
            <a:r>
              <a:rPr lang="nb-NO" dirty="0"/>
              <a:t> </a:t>
            </a:r>
            <a:r>
              <a:rPr lang="nb-NO" dirty="0" err="1"/>
              <a:t>level</a:t>
            </a:r>
            <a:endParaRPr lang="nb-NO" dirty="0"/>
          </a:p>
          <a:p>
            <a:pPr lvl="3"/>
            <a:r>
              <a:rPr lang="nb-NO" dirty="0" err="1"/>
              <a:t>Fourth</a:t>
            </a:r>
            <a:r>
              <a:rPr lang="nb-NO" dirty="0"/>
              <a:t> </a:t>
            </a:r>
            <a:r>
              <a:rPr lang="nb-NO" dirty="0" err="1"/>
              <a:t>level</a:t>
            </a:r>
            <a:endParaRPr lang="nb-NO" dirty="0"/>
          </a:p>
          <a:p>
            <a:pPr lvl="4"/>
            <a:r>
              <a:rPr lang="nb-NO" dirty="0" err="1"/>
              <a:t>Fifth</a:t>
            </a:r>
            <a:r>
              <a:rPr lang="nb-NO" dirty="0"/>
              <a:t> </a:t>
            </a:r>
            <a:r>
              <a:rPr lang="nb-NO" dirty="0" err="1"/>
              <a:t>level</a:t>
            </a:r>
            <a:endParaRPr lang="nb-NO" dirty="0"/>
          </a:p>
        </p:txBody>
      </p:sp>
      <p:sp>
        <p:nvSpPr>
          <p:cNvPr id="7" name="Date Placeholder 3">
            <a:extLst>
              <a:ext uri="{FF2B5EF4-FFF2-40B4-BE49-F238E27FC236}">
                <a16:creationId xmlns:a16="http://schemas.microsoft.com/office/drawing/2014/main" id="{0EAB5613-A08B-4A2D-846C-82A0D2C507FC}"/>
              </a:ext>
            </a:extLst>
          </p:cNvPr>
          <p:cNvSpPr>
            <a:spLocks noGrp="1"/>
          </p:cNvSpPr>
          <p:nvPr>
            <p:ph type="dt" sz="half" idx="10"/>
          </p:nvPr>
        </p:nvSpPr>
        <p:spPr/>
        <p:txBody>
          <a:bodyPr/>
          <a:lstStyle>
            <a:lvl1pPr>
              <a:defRPr/>
            </a:lvl1pPr>
          </a:lstStyle>
          <a:p>
            <a:pPr>
              <a:defRPr/>
            </a:pPr>
            <a:fld id="{3F83AC1A-57A0-4016-8117-B8CA7E19F469}" type="datetime1">
              <a:rPr lang="en-US"/>
              <a:pPr>
                <a:defRPr/>
              </a:pPr>
              <a:t>5/29/2018</a:t>
            </a:fld>
            <a:endParaRPr lang="nb-NO"/>
          </a:p>
        </p:txBody>
      </p:sp>
      <p:sp>
        <p:nvSpPr>
          <p:cNvPr id="8" name="Footer Placeholder 4">
            <a:extLst>
              <a:ext uri="{FF2B5EF4-FFF2-40B4-BE49-F238E27FC236}">
                <a16:creationId xmlns:a16="http://schemas.microsoft.com/office/drawing/2014/main" id="{EA9EAACC-5EE2-4A6C-902B-EDE182ED9F91}"/>
              </a:ext>
            </a:extLst>
          </p:cNvPr>
          <p:cNvSpPr>
            <a:spLocks noGrp="1"/>
          </p:cNvSpPr>
          <p:nvPr>
            <p:ph type="ftr" sz="quarter" idx="11"/>
          </p:nvPr>
        </p:nvSpPr>
        <p:spPr/>
        <p:txBody>
          <a:bodyPr/>
          <a:lstStyle>
            <a:lvl1pPr>
              <a:defRPr/>
            </a:lvl1pPr>
          </a:lstStyle>
          <a:p>
            <a:pPr>
              <a:defRPr/>
            </a:pPr>
            <a:endParaRPr lang="nb-NO"/>
          </a:p>
        </p:txBody>
      </p:sp>
      <p:sp>
        <p:nvSpPr>
          <p:cNvPr id="9" name="Slide Number Placeholder 5">
            <a:extLst>
              <a:ext uri="{FF2B5EF4-FFF2-40B4-BE49-F238E27FC236}">
                <a16:creationId xmlns:a16="http://schemas.microsoft.com/office/drawing/2014/main" id="{76C5977E-28B9-4E6D-BCA1-506F6675A9D6}"/>
              </a:ext>
            </a:extLst>
          </p:cNvPr>
          <p:cNvSpPr>
            <a:spLocks noGrp="1"/>
          </p:cNvSpPr>
          <p:nvPr>
            <p:ph type="sldNum" sz="quarter" idx="12"/>
          </p:nvPr>
        </p:nvSpPr>
        <p:spPr/>
        <p:txBody>
          <a:bodyPr/>
          <a:lstStyle>
            <a:lvl1pPr>
              <a:defRPr/>
            </a:lvl1pPr>
          </a:lstStyle>
          <a:p>
            <a:pPr>
              <a:defRPr/>
            </a:pPr>
            <a:fld id="{C7EB5F61-19B9-46E9-8258-1CF36B82E7B8}" type="slidenum">
              <a:rPr lang="nb-NO"/>
              <a:pPr>
                <a:defRPr/>
              </a:pPr>
              <a:t>‹#›</a:t>
            </a:fld>
            <a:endParaRPr lang="nb-NO"/>
          </a:p>
        </p:txBody>
      </p:sp>
    </p:spTree>
    <p:extLst>
      <p:ext uri="{BB962C8B-B14F-4D97-AF65-F5344CB8AC3E}">
        <p14:creationId xmlns:p14="http://schemas.microsoft.com/office/powerpoint/2010/main" val="2710282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nb-NO" dirty="0" err="1"/>
              <a:t>Click</a:t>
            </a:r>
            <a:r>
              <a:rPr lang="nb-NO" dirty="0"/>
              <a:t> to </a:t>
            </a:r>
            <a:r>
              <a:rPr lang="nb-NO" dirty="0" err="1"/>
              <a:t>edit</a:t>
            </a:r>
            <a:r>
              <a:rPr lang="nb-NO" dirty="0"/>
              <a:t> Master </a:t>
            </a:r>
            <a:r>
              <a:rPr lang="nb-NO" dirty="0" err="1"/>
              <a:t>title</a:t>
            </a:r>
            <a:r>
              <a:rPr lang="nb-NO" dirty="0"/>
              <a:t> </a:t>
            </a:r>
            <a:r>
              <a:rPr lang="nb-NO" dirty="0" err="1"/>
              <a:t>style</a:t>
            </a:r>
            <a:endParaRPr lang="nb-NO" dirty="0"/>
          </a:p>
        </p:txBody>
      </p:sp>
      <p:sp>
        <p:nvSpPr>
          <p:cNvPr id="3" name="Date Placeholder 3">
            <a:extLst>
              <a:ext uri="{FF2B5EF4-FFF2-40B4-BE49-F238E27FC236}">
                <a16:creationId xmlns:a16="http://schemas.microsoft.com/office/drawing/2014/main" id="{C1B04641-60ED-41DB-98A3-A2C28DD92BE8}"/>
              </a:ext>
            </a:extLst>
          </p:cNvPr>
          <p:cNvSpPr>
            <a:spLocks noGrp="1"/>
          </p:cNvSpPr>
          <p:nvPr>
            <p:ph type="dt" sz="half" idx="10"/>
          </p:nvPr>
        </p:nvSpPr>
        <p:spPr/>
        <p:txBody>
          <a:bodyPr/>
          <a:lstStyle>
            <a:lvl1pPr>
              <a:defRPr/>
            </a:lvl1pPr>
          </a:lstStyle>
          <a:p>
            <a:pPr>
              <a:defRPr/>
            </a:pPr>
            <a:fld id="{563515A7-F1E7-43B1-A7DD-100A93CEB6FC}" type="datetime1">
              <a:rPr lang="en-US"/>
              <a:pPr>
                <a:defRPr/>
              </a:pPr>
              <a:t>5/29/2018</a:t>
            </a:fld>
            <a:endParaRPr lang="nb-NO"/>
          </a:p>
        </p:txBody>
      </p:sp>
      <p:sp>
        <p:nvSpPr>
          <p:cNvPr id="4" name="Footer Placeholder 4">
            <a:extLst>
              <a:ext uri="{FF2B5EF4-FFF2-40B4-BE49-F238E27FC236}">
                <a16:creationId xmlns:a16="http://schemas.microsoft.com/office/drawing/2014/main" id="{662A3F4A-69FA-4DD7-B62D-2FBC496F57BA}"/>
              </a:ext>
            </a:extLst>
          </p:cNvPr>
          <p:cNvSpPr>
            <a:spLocks noGrp="1"/>
          </p:cNvSpPr>
          <p:nvPr>
            <p:ph type="ftr" sz="quarter" idx="11"/>
          </p:nvPr>
        </p:nvSpPr>
        <p:spPr/>
        <p:txBody>
          <a:bodyPr/>
          <a:lstStyle>
            <a:lvl1pPr>
              <a:defRPr/>
            </a:lvl1pPr>
          </a:lstStyle>
          <a:p>
            <a:pPr>
              <a:defRPr/>
            </a:pPr>
            <a:endParaRPr lang="nb-NO"/>
          </a:p>
        </p:txBody>
      </p:sp>
      <p:sp>
        <p:nvSpPr>
          <p:cNvPr id="5" name="Slide Number Placeholder 5">
            <a:extLst>
              <a:ext uri="{FF2B5EF4-FFF2-40B4-BE49-F238E27FC236}">
                <a16:creationId xmlns:a16="http://schemas.microsoft.com/office/drawing/2014/main" id="{03D324D6-8745-44B8-ACF8-30E37EA49884}"/>
              </a:ext>
            </a:extLst>
          </p:cNvPr>
          <p:cNvSpPr>
            <a:spLocks noGrp="1"/>
          </p:cNvSpPr>
          <p:nvPr>
            <p:ph type="sldNum" sz="quarter" idx="12"/>
          </p:nvPr>
        </p:nvSpPr>
        <p:spPr/>
        <p:txBody>
          <a:bodyPr/>
          <a:lstStyle>
            <a:lvl1pPr>
              <a:defRPr/>
            </a:lvl1pPr>
          </a:lstStyle>
          <a:p>
            <a:pPr>
              <a:defRPr/>
            </a:pPr>
            <a:fld id="{34EF152E-2E99-42A8-ADBE-B57E86AD887F}" type="slidenum">
              <a:rPr lang="nb-NO"/>
              <a:pPr>
                <a:defRPr/>
              </a:pPr>
              <a:t>‹#›</a:t>
            </a:fld>
            <a:endParaRPr lang="nb-NO"/>
          </a:p>
        </p:txBody>
      </p:sp>
    </p:spTree>
    <p:extLst>
      <p:ext uri="{BB962C8B-B14F-4D97-AF65-F5344CB8AC3E}">
        <p14:creationId xmlns:p14="http://schemas.microsoft.com/office/powerpoint/2010/main" val="3861716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06EC8439-5813-4C6F-ACFE-9429D9F17251}"/>
              </a:ext>
            </a:extLst>
          </p:cNvPr>
          <p:cNvSpPr>
            <a:spLocks noGrp="1"/>
          </p:cNvSpPr>
          <p:nvPr>
            <p:ph type="dt" sz="half" idx="10"/>
          </p:nvPr>
        </p:nvSpPr>
        <p:spPr/>
        <p:txBody>
          <a:bodyPr/>
          <a:lstStyle>
            <a:lvl1pPr>
              <a:defRPr/>
            </a:lvl1pPr>
          </a:lstStyle>
          <a:p>
            <a:pPr>
              <a:defRPr/>
            </a:pPr>
            <a:fld id="{E1D3324A-D23A-4B5B-8BEE-DEF34B553681}" type="datetime1">
              <a:rPr lang="en-US"/>
              <a:pPr>
                <a:defRPr/>
              </a:pPr>
              <a:t>5/29/2018</a:t>
            </a:fld>
            <a:endParaRPr lang="nb-NO"/>
          </a:p>
        </p:txBody>
      </p:sp>
      <p:sp>
        <p:nvSpPr>
          <p:cNvPr id="3" name="Footer Placeholder 4">
            <a:extLst>
              <a:ext uri="{FF2B5EF4-FFF2-40B4-BE49-F238E27FC236}">
                <a16:creationId xmlns:a16="http://schemas.microsoft.com/office/drawing/2014/main" id="{02B6A33F-C73F-44FA-AEBD-0B881AD0BFC0}"/>
              </a:ext>
            </a:extLst>
          </p:cNvPr>
          <p:cNvSpPr>
            <a:spLocks noGrp="1"/>
          </p:cNvSpPr>
          <p:nvPr>
            <p:ph type="ftr" sz="quarter" idx="11"/>
          </p:nvPr>
        </p:nvSpPr>
        <p:spPr/>
        <p:txBody>
          <a:bodyPr/>
          <a:lstStyle>
            <a:lvl1pPr>
              <a:defRPr/>
            </a:lvl1pPr>
          </a:lstStyle>
          <a:p>
            <a:pPr>
              <a:defRPr/>
            </a:pPr>
            <a:endParaRPr lang="nb-NO"/>
          </a:p>
        </p:txBody>
      </p:sp>
      <p:sp>
        <p:nvSpPr>
          <p:cNvPr id="4" name="Slide Number Placeholder 5">
            <a:extLst>
              <a:ext uri="{FF2B5EF4-FFF2-40B4-BE49-F238E27FC236}">
                <a16:creationId xmlns:a16="http://schemas.microsoft.com/office/drawing/2014/main" id="{C084AFA8-F9E6-4BFD-BE23-554779987ACF}"/>
              </a:ext>
            </a:extLst>
          </p:cNvPr>
          <p:cNvSpPr>
            <a:spLocks noGrp="1"/>
          </p:cNvSpPr>
          <p:nvPr>
            <p:ph type="sldNum" sz="quarter" idx="12"/>
          </p:nvPr>
        </p:nvSpPr>
        <p:spPr/>
        <p:txBody>
          <a:bodyPr/>
          <a:lstStyle>
            <a:lvl1pPr>
              <a:defRPr/>
            </a:lvl1pPr>
          </a:lstStyle>
          <a:p>
            <a:pPr>
              <a:defRPr/>
            </a:pPr>
            <a:fld id="{E9578D0A-18D5-4116-B1D3-ADCB4AECD897}" type="slidenum">
              <a:rPr lang="nb-NO"/>
              <a:pPr>
                <a:defRPr/>
              </a:pPr>
              <a:t>‹#›</a:t>
            </a:fld>
            <a:endParaRPr lang="nb-NO"/>
          </a:p>
        </p:txBody>
      </p:sp>
    </p:spTree>
    <p:extLst>
      <p:ext uri="{BB962C8B-B14F-4D97-AF65-F5344CB8AC3E}">
        <p14:creationId xmlns:p14="http://schemas.microsoft.com/office/powerpoint/2010/main" val="2795443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38401" y="1752600"/>
            <a:ext cx="3454400" cy="1162050"/>
          </a:xfrm>
        </p:spPr>
        <p:txBody>
          <a:bodyPr anchor="b"/>
          <a:lstStyle>
            <a:lvl1pPr algn="l">
              <a:defRPr sz="2000" b="1"/>
            </a:lvl1pPr>
          </a:lstStyle>
          <a:p>
            <a:r>
              <a:rPr lang="nb-NO"/>
              <a:t>Click to edit Master title style</a:t>
            </a:r>
          </a:p>
        </p:txBody>
      </p:sp>
      <p:sp>
        <p:nvSpPr>
          <p:cNvPr id="3" name="Content Placeholder 2"/>
          <p:cNvSpPr>
            <a:spLocks noGrp="1"/>
          </p:cNvSpPr>
          <p:nvPr>
            <p:ph idx="1"/>
          </p:nvPr>
        </p:nvSpPr>
        <p:spPr>
          <a:xfrm>
            <a:off x="6299200" y="1752601"/>
            <a:ext cx="5283200" cy="4373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dirty="0" err="1"/>
              <a:t>Click</a:t>
            </a:r>
            <a:r>
              <a:rPr lang="nb-NO" dirty="0"/>
              <a:t> to </a:t>
            </a:r>
            <a:r>
              <a:rPr lang="nb-NO" dirty="0" err="1"/>
              <a:t>edit</a:t>
            </a:r>
            <a:r>
              <a:rPr lang="nb-NO" dirty="0"/>
              <a:t> Master </a:t>
            </a:r>
            <a:r>
              <a:rPr lang="nb-NO" dirty="0" err="1"/>
              <a:t>text</a:t>
            </a:r>
            <a:r>
              <a:rPr lang="nb-NO" dirty="0"/>
              <a:t> </a:t>
            </a:r>
            <a:r>
              <a:rPr lang="nb-NO" dirty="0" err="1"/>
              <a:t>styles</a:t>
            </a:r>
            <a:endParaRPr lang="nb-NO" dirty="0"/>
          </a:p>
          <a:p>
            <a:pPr lvl="1"/>
            <a:r>
              <a:rPr lang="nb-NO" dirty="0" err="1"/>
              <a:t>Second</a:t>
            </a:r>
            <a:r>
              <a:rPr lang="nb-NO" dirty="0"/>
              <a:t> </a:t>
            </a:r>
            <a:r>
              <a:rPr lang="nb-NO" dirty="0" err="1"/>
              <a:t>level</a:t>
            </a:r>
            <a:endParaRPr lang="nb-NO" dirty="0"/>
          </a:p>
          <a:p>
            <a:pPr lvl="2"/>
            <a:r>
              <a:rPr lang="nb-NO" dirty="0" err="1"/>
              <a:t>Third</a:t>
            </a:r>
            <a:r>
              <a:rPr lang="nb-NO" dirty="0"/>
              <a:t> </a:t>
            </a:r>
            <a:r>
              <a:rPr lang="nb-NO" dirty="0" err="1"/>
              <a:t>level</a:t>
            </a:r>
            <a:endParaRPr lang="nb-NO" dirty="0"/>
          </a:p>
          <a:p>
            <a:pPr lvl="3"/>
            <a:r>
              <a:rPr lang="nb-NO" dirty="0" err="1"/>
              <a:t>Fourth</a:t>
            </a:r>
            <a:r>
              <a:rPr lang="nb-NO" dirty="0"/>
              <a:t> </a:t>
            </a:r>
            <a:r>
              <a:rPr lang="nb-NO" dirty="0" err="1"/>
              <a:t>level</a:t>
            </a:r>
            <a:endParaRPr lang="nb-NO" dirty="0"/>
          </a:p>
          <a:p>
            <a:pPr lvl="4"/>
            <a:r>
              <a:rPr lang="nb-NO" dirty="0" err="1"/>
              <a:t>Fifth</a:t>
            </a:r>
            <a:r>
              <a:rPr lang="nb-NO" dirty="0"/>
              <a:t> </a:t>
            </a:r>
            <a:r>
              <a:rPr lang="nb-NO" dirty="0" err="1"/>
              <a:t>level</a:t>
            </a:r>
            <a:endParaRPr lang="nb-NO" dirty="0"/>
          </a:p>
        </p:txBody>
      </p:sp>
      <p:sp>
        <p:nvSpPr>
          <p:cNvPr id="4" name="Text Placeholder 3"/>
          <p:cNvSpPr>
            <a:spLocks noGrp="1"/>
          </p:cNvSpPr>
          <p:nvPr>
            <p:ph type="body" sz="half" idx="2"/>
          </p:nvPr>
        </p:nvSpPr>
        <p:spPr>
          <a:xfrm>
            <a:off x="2438403" y="3124201"/>
            <a:ext cx="3454400" cy="30019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Click</a:t>
            </a:r>
            <a:r>
              <a:rPr lang="nb-NO" dirty="0"/>
              <a:t> to </a:t>
            </a:r>
            <a:r>
              <a:rPr lang="nb-NO" dirty="0" err="1"/>
              <a:t>edit</a:t>
            </a:r>
            <a:r>
              <a:rPr lang="nb-NO" dirty="0"/>
              <a:t> Master </a:t>
            </a:r>
            <a:r>
              <a:rPr lang="nb-NO" dirty="0" err="1"/>
              <a:t>text</a:t>
            </a:r>
            <a:r>
              <a:rPr lang="nb-NO" dirty="0"/>
              <a:t> </a:t>
            </a:r>
            <a:r>
              <a:rPr lang="nb-NO" dirty="0" err="1"/>
              <a:t>styles</a:t>
            </a:r>
            <a:endParaRPr lang="nb-NO" dirty="0"/>
          </a:p>
        </p:txBody>
      </p:sp>
      <p:sp>
        <p:nvSpPr>
          <p:cNvPr id="5" name="Date Placeholder 3">
            <a:extLst>
              <a:ext uri="{FF2B5EF4-FFF2-40B4-BE49-F238E27FC236}">
                <a16:creationId xmlns:a16="http://schemas.microsoft.com/office/drawing/2014/main" id="{8FC37B83-E83D-44A9-A7C5-BBF282C31896}"/>
              </a:ext>
            </a:extLst>
          </p:cNvPr>
          <p:cNvSpPr>
            <a:spLocks noGrp="1"/>
          </p:cNvSpPr>
          <p:nvPr>
            <p:ph type="dt" sz="half" idx="10"/>
          </p:nvPr>
        </p:nvSpPr>
        <p:spPr/>
        <p:txBody>
          <a:bodyPr/>
          <a:lstStyle>
            <a:lvl1pPr>
              <a:defRPr/>
            </a:lvl1pPr>
          </a:lstStyle>
          <a:p>
            <a:pPr>
              <a:defRPr/>
            </a:pPr>
            <a:fld id="{774255D1-2D99-43AC-B0AE-ED50C75EB71D}" type="datetime1">
              <a:rPr lang="en-US"/>
              <a:pPr>
                <a:defRPr/>
              </a:pPr>
              <a:t>5/29/2018</a:t>
            </a:fld>
            <a:endParaRPr lang="nb-NO"/>
          </a:p>
        </p:txBody>
      </p:sp>
      <p:sp>
        <p:nvSpPr>
          <p:cNvPr id="6" name="Footer Placeholder 4">
            <a:extLst>
              <a:ext uri="{FF2B5EF4-FFF2-40B4-BE49-F238E27FC236}">
                <a16:creationId xmlns:a16="http://schemas.microsoft.com/office/drawing/2014/main" id="{755530E9-49B8-4BC1-AEA0-FD2ADAF52FE1}"/>
              </a:ext>
            </a:extLst>
          </p:cNvPr>
          <p:cNvSpPr>
            <a:spLocks noGrp="1"/>
          </p:cNvSpPr>
          <p:nvPr>
            <p:ph type="ftr" sz="quarter" idx="11"/>
          </p:nvPr>
        </p:nvSpPr>
        <p:spPr/>
        <p:txBody>
          <a:bodyPr/>
          <a:lstStyle>
            <a:lvl1pPr>
              <a:defRPr/>
            </a:lvl1pPr>
          </a:lstStyle>
          <a:p>
            <a:pPr>
              <a:defRPr/>
            </a:pPr>
            <a:endParaRPr lang="nb-NO"/>
          </a:p>
        </p:txBody>
      </p:sp>
      <p:sp>
        <p:nvSpPr>
          <p:cNvPr id="7" name="Slide Number Placeholder 5">
            <a:extLst>
              <a:ext uri="{FF2B5EF4-FFF2-40B4-BE49-F238E27FC236}">
                <a16:creationId xmlns:a16="http://schemas.microsoft.com/office/drawing/2014/main" id="{1C981C25-99B3-49BA-88F9-92BC0514D76C}"/>
              </a:ext>
            </a:extLst>
          </p:cNvPr>
          <p:cNvSpPr>
            <a:spLocks noGrp="1"/>
          </p:cNvSpPr>
          <p:nvPr>
            <p:ph type="sldNum" sz="quarter" idx="12"/>
          </p:nvPr>
        </p:nvSpPr>
        <p:spPr/>
        <p:txBody>
          <a:bodyPr/>
          <a:lstStyle>
            <a:lvl1pPr>
              <a:defRPr/>
            </a:lvl1pPr>
          </a:lstStyle>
          <a:p>
            <a:pPr>
              <a:defRPr/>
            </a:pPr>
            <a:fld id="{8994173B-EA4D-492E-9305-4600D9A9484B}" type="slidenum">
              <a:rPr lang="nb-NO"/>
              <a:pPr>
                <a:defRPr/>
              </a:pPr>
              <a:t>‹#›</a:t>
            </a:fld>
            <a:endParaRPr lang="nb-NO"/>
          </a:p>
        </p:txBody>
      </p:sp>
    </p:spTree>
    <p:extLst>
      <p:ext uri="{BB962C8B-B14F-4D97-AF65-F5344CB8AC3E}">
        <p14:creationId xmlns:p14="http://schemas.microsoft.com/office/powerpoint/2010/main" val="1078564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9192683" cy="566738"/>
          </a:xfrm>
        </p:spPr>
        <p:txBody>
          <a:bodyPr anchor="b"/>
          <a:lstStyle>
            <a:lvl1pPr algn="l">
              <a:defRPr sz="2000" b="1"/>
            </a:lvl1pPr>
          </a:lstStyle>
          <a:p>
            <a:r>
              <a:rPr lang="nb-NO"/>
              <a:t>Click to edit Master title style</a:t>
            </a:r>
          </a:p>
        </p:txBody>
      </p:sp>
      <p:sp>
        <p:nvSpPr>
          <p:cNvPr id="3" name="Picture Placeholder 2"/>
          <p:cNvSpPr>
            <a:spLocks noGrp="1"/>
          </p:cNvSpPr>
          <p:nvPr>
            <p:ph type="pic" idx="1"/>
          </p:nvPr>
        </p:nvSpPr>
        <p:spPr>
          <a:xfrm>
            <a:off x="2389717" y="1676400"/>
            <a:ext cx="9192683" cy="30511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a:p>
        </p:txBody>
      </p:sp>
      <p:sp>
        <p:nvSpPr>
          <p:cNvPr id="4" name="Text Placeholder 3"/>
          <p:cNvSpPr>
            <a:spLocks noGrp="1"/>
          </p:cNvSpPr>
          <p:nvPr>
            <p:ph type="body" sz="half" idx="2"/>
          </p:nvPr>
        </p:nvSpPr>
        <p:spPr>
          <a:xfrm>
            <a:off x="2389717" y="5367338"/>
            <a:ext cx="919268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Click to edit Master text styles</a:t>
            </a:r>
          </a:p>
        </p:txBody>
      </p:sp>
      <p:sp>
        <p:nvSpPr>
          <p:cNvPr id="5" name="Date Placeholder 3">
            <a:extLst>
              <a:ext uri="{FF2B5EF4-FFF2-40B4-BE49-F238E27FC236}">
                <a16:creationId xmlns:a16="http://schemas.microsoft.com/office/drawing/2014/main" id="{17DD7F3F-FBCF-4A37-A9BF-ABB84F169D7E}"/>
              </a:ext>
            </a:extLst>
          </p:cNvPr>
          <p:cNvSpPr>
            <a:spLocks noGrp="1"/>
          </p:cNvSpPr>
          <p:nvPr>
            <p:ph type="dt" sz="half" idx="10"/>
          </p:nvPr>
        </p:nvSpPr>
        <p:spPr/>
        <p:txBody>
          <a:bodyPr/>
          <a:lstStyle>
            <a:lvl1pPr>
              <a:defRPr/>
            </a:lvl1pPr>
          </a:lstStyle>
          <a:p>
            <a:pPr>
              <a:defRPr/>
            </a:pPr>
            <a:fld id="{83F0EB73-E643-4898-9794-A6B970F86322}" type="datetime1">
              <a:rPr lang="en-US"/>
              <a:pPr>
                <a:defRPr/>
              </a:pPr>
              <a:t>5/29/2018</a:t>
            </a:fld>
            <a:endParaRPr lang="nb-NO"/>
          </a:p>
        </p:txBody>
      </p:sp>
      <p:sp>
        <p:nvSpPr>
          <p:cNvPr id="6" name="Footer Placeholder 4">
            <a:extLst>
              <a:ext uri="{FF2B5EF4-FFF2-40B4-BE49-F238E27FC236}">
                <a16:creationId xmlns:a16="http://schemas.microsoft.com/office/drawing/2014/main" id="{DF3F3D3A-C84E-4F61-9C5A-921304A48A25}"/>
              </a:ext>
            </a:extLst>
          </p:cNvPr>
          <p:cNvSpPr>
            <a:spLocks noGrp="1"/>
          </p:cNvSpPr>
          <p:nvPr>
            <p:ph type="ftr" sz="quarter" idx="11"/>
          </p:nvPr>
        </p:nvSpPr>
        <p:spPr/>
        <p:txBody>
          <a:bodyPr/>
          <a:lstStyle>
            <a:lvl1pPr>
              <a:defRPr/>
            </a:lvl1pPr>
          </a:lstStyle>
          <a:p>
            <a:pPr>
              <a:defRPr/>
            </a:pPr>
            <a:endParaRPr lang="nb-NO"/>
          </a:p>
        </p:txBody>
      </p:sp>
      <p:sp>
        <p:nvSpPr>
          <p:cNvPr id="7" name="Slide Number Placeholder 5">
            <a:extLst>
              <a:ext uri="{FF2B5EF4-FFF2-40B4-BE49-F238E27FC236}">
                <a16:creationId xmlns:a16="http://schemas.microsoft.com/office/drawing/2014/main" id="{9300AE0E-779F-408E-91F4-C7379E745A1B}"/>
              </a:ext>
            </a:extLst>
          </p:cNvPr>
          <p:cNvSpPr>
            <a:spLocks noGrp="1"/>
          </p:cNvSpPr>
          <p:nvPr>
            <p:ph type="sldNum" sz="quarter" idx="12"/>
          </p:nvPr>
        </p:nvSpPr>
        <p:spPr/>
        <p:txBody>
          <a:bodyPr/>
          <a:lstStyle>
            <a:lvl1pPr>
              <a:defRPr/>
            </a:lvl1pPr>
          </a:lstStyle>
          <a:p>
            <a:pPr>
              <a:defRPr/>
            </a:pPr>
            <a:fld id="{4BD2107D-85B1-4C91-BC20-26747A6E2D0E}" type="slidenum">
              <a:rPr lang="nb-NO"/>
              <a:pPr>
                <a:defRPr/>
              </a:pPr>
              <a:t>‹#›</a:t>
            </a:fld>
            <a:endParaRPr lang="nb-NO"/>
          </a:p>
        </p:txBody>
      </p:sp>
    </p:spTree>
    <p:extLst>
      <p:ext uri="{BB962C8B-B14F-4D97-AF65-F5344CB8AC3E}">
        <p14:creationId xmlns:p14="http://schemas.microsoft.com/office/powerpoint/2010/main" val="2312941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553BD6BB-C9AA-45BA-B191-E6DD96669291}"/>
              </a:ext>
            </a:extLst>
          </p:cNvPr>
          <p:cNvSpPr>
            <a:spLocks noGrp="1"/>
          </p:cNvSpPr>
          <p:nvPr>
            <p:ph type="title"/>
          </p:nvPr>
        </p:nvSpPr>
        <p:spPr bwMode="auto">
          <a:xfrm>
            <a:off x="2438400" y="533400"/>
            <a:ext cx="9144000"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nb-NO"/>
              <a:t>Click to </a:t>
            </a:r>
            <a:br>
              <a:rPr lang="nb-NO" altLang="nb-NO"/>
            </a:br>
            <a:r>
              <a:rPr lang="en-US" altLang="nb-NO"/>
              <a:t>edit Master title style</a:t>
            </a:r>
            <a:endParaRPr lang="nb-NO" altLang="nb-NO"/>
          </a:p>
        </p:txBody>
      </p:sp>
      <p:sp>
        <p:nvSpPr>
          <p:cNvPr id="1027" name="Text Placeholder 2">
            <a:extLst>
              <a:ext uri="{FF2B5EF4-FFF2-40B4-BE49-F238E27FC236}">
                <a16:creationId xmlns:a16="http://schemas.microsoft.com/office/drawing/2014/main" id="{A755E656-7A31-4189-9E8A-25350988FD08}"/>
              </a:ext>
            </a:extLst>
          </p:cNvPr>
          <p:cNvSpPr>
            <a:spLocks noGrp="1"/>
          </p:cNvSpPr>
          <p:nvPr>
            <p:ph type="body" idx="1"/>
          </p:nvPr>
        </p:nvSpPr>
        <p:spPr bwMode="auto">
          <a:xfrm>
            <a:off x="2438400" y="1600201"/>
            <a:ext cx="91440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nb-NO"/>
              <a:t>Click to edit Master text styles</a:t>
            </a:r>
          </a:p>
          <a:p>
            <a:pPr lvl="1"/>
            <a:r>
              <a:rPr lang="en-US" altLang="nb-NO"/>
              <a:t>Second level</a:t>
            </a:r>
          </a:p>
          <a:p>
            <a:pPr lvl="2"/>
            <a:r>
              <a:rPr lang="en-US" altLang="nb-NO"/>
              <a:t>Third level</a:t>
            </a:r>
          </a:p>
          <a:p>
            <a:pPr lvl="3"/>
            <a:r>
              <a:rPr lang="en-US" altLang="nb-NO"/>
              <a:t>Fourth level</a:t>
            </a:r>
          </a:p>
          <a:p>
            <a:pPr lvl="4"/>
            <a:r>
              <a:rPr lang="en-US" altLang="nb-NO"/>
              <a:t>Fifth level</a:t>
            </a:r>
            <a:endParaRPr lang="nb-NO" altLang="nb-NO"/>
          </a:p>
        </p:txBody>
      </p:sp>
      <p:sp>
        <p:nvSpPr>
          <p:cNvPr id="4" name="Date Placeholder 3">
            <a:extLst>
              <a:ext uri="{FF2B5EF4-FFF2-40B4-BE49-F238E27FC236}">
                <a16:creationId xmlns:a16="http://schemas.microsoft.com/office/drawing/2014/main" id="{D1893CF1-3B6C-4281-A713-C1645F1F2B39}"/>
              </a:ext>
            </a:extLst>
          </p:cNvPr>
          <p:cNvSpPr>
            <a:spLocks noGrp="1"/>
          </p:cNvSpPr>
          <p:nvPr>
            <p:ph type="dt" sz="half" idx="2"/>
          </p:nvPr>
        </p:nvSpPr>
        <p:spPr>
          <a:xfrm>
            <a:off x="8737600" y="6416676"/>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00B6E3"/>
                </a:solidFill>
                <a:latin typeface="Georgia" pitchFamily="18" charset="0"/>
              </a:defRPr>
            </a:lvl1pPr>
          </a:lstStyle>
          <a:p>
            <a:pPr>
              <a:defRPr/>
            </a:pPr>
            <a:fld id="{EE221BAE-16BF-46C3-90EF-FFF0C8BE6055}" type="datetime1">
              <a:rPr lang="en-US"/>
              <a:pPr>
                <a:defRPr/>
              </a:pPr>
              <a:t>5/29/2018</a:t>
            </a:fld>
            <a:endParaRPr lang="nb-NO"/>
          </a:p>
        </p:txBody>
      </p:sp>
      <p:sp>
        <p:nvSpPr>
          <p:cNvPr id="5" name="Footer Placeholder 4">
            <a:extLst>
              <a:ext uri="{FF2B5EF4-FFF2-40B4-BE49-F238E27FC236}">
                <a16:creationId xmlns:a16="http://schemas.microsoft.com/office/drawing/2014/main" id="{3E1CE339-5CFF-4D56-AD5E-36AF454EC933}"/>
              </a:ext>
            </a:extLst>
          </p:cNvPr>
          <p:cNvSpPr>
            <a:spLocks noGrp="1"/>
          </p:cNvSpPr>
          <p:nvPr>
            <p:ph type="ftr" sz="quarter" idx="3"/>
          </p:nvPr>
        </p:nvSpPr>
        <p:spPr>
          <a:xfrm>
            <a:off x="2438400" y="6416676"/>
            <a:ext cx="3860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900">
                <a:solidFill>
                  <a:schemeClr val="tx2"/>
                </a:solidFill>
                <a:latin typeface="Georgia" pitchFamily="18" charset="0"/>
                <a:ea typeface="ＭＳ Ｐゴシック" pitchFamily="-65" charset="-128"/>
                <a:cs typeface="+mn-cs"/>
              </a:defRPr>
            </a:lvl1pPr>
          </a:lstStyle>
          <a:p>
            <a:pPr>
              <a:defRPr/>
            </a:pPr>
            <a:endParaRPr lang="nb-NO"/>
          </a:p>
        </p:txBody>
      </p:sp>
      <p:sp>
        <p:nvSpPr>
          <p:cNvPr id="6" name="Slide Number Placeholder 5">
            <a:extLst>
              <a:ext uri="{FF2B5EF4-FFF2-40B4-BE49-F238E27FC236}">
                <a16:creationId xmlns:a16="http://schemas.microsoft.com/office/drawing/2014/main" id="{4D38A8B0-C0A3-4EAD-8DDE-EA0598DFEB26}"/>
              </a:ext>
            </a:extLst>
          </p:cNvPr>
          <p:cNvSpPr>
            <a:spLocks noGrp="1"/>
          </p:cNvSpPr>
          <p:nvPr>
            <p:ph type="sldNum" sz="quarter" idx="4"/>
          </p:nvPr>
        </p:nvSpPr>
        <p:spPr>
          <a:xfrm>
            <a:off x="1320800" y="6416676"/>
            <a:ext cx="1117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900">
                <a:solidFill>
                  <a:srgbClr val="00B6E3"/>
                </a:solidFill>
                <a:latin typeface="Georgia" panose="02040502050405020303" pitchFamily="18" charset="0"/>
              </a:defRPr>
            </a:lvl1pPr>
          </a:lstStyle>
          <a:p>
            <a:pPr>
              <a:defRPr/>
            </a:pPr>
            <a:fld id="{82C85876-28E8-4544-B016-08063ABC7E4B}" type="slidenum">
              <a:rPr lang="nb-NO"/>
              <a:pPr>
                <a:defRPr/>
              </a:pPr>
              <a:t>‹#›</a:t>
            </a:fld>
            <a:endParaRPr lang="nb-NO"/>
          </a:p>
        </p:txBody>
      </p:sp>
      <p:cxnSp>
        <p:nvCxnSpPr>
          <p:cNvPr id="9" name="Straight Connector 8">
            <a:extLst>
              <a:ext uri="{FF2B5EF4-FFF2-40B4-BE49-F238E27FC236}">
                <a16:creationId xmlns:a16="http://schemas.microsoft.com/office/drawing/2014/main" id="{77E06D3E-9B7A-464B-A5A7-D7476F41C95F}"/>
              </a:ext>
            </a:extLst>
          </p:cNvPr>
          <p:cNvCxnSpPr/>
          <p:nvPr/>
        </p:nvCxnSpPr>
        <p:spPr>
          <a:xfrm>
            <a:off x="2438400" y="608014"/>
            <a:ext cx="9144000" cy="1587"/>
          </a:xfrm>
          <a:prstGeom prst="line">
            <a:avLst/>
          </a:prstGeom>
          <a:ln>
            <a:prstDash val="sysDot"/>
          </a:ln>
        </p:spPr>
        <p:style>
          <a:lnRef idx="1">
            <a:schemeClr val="accent2"/>
          </a:lnRef>
          <a:fillRef idx="0">
            <a:schemeClr val="accent2"/>
          </a:fillRef>
          <a:effectRef idx="0">
            <a:schemeClr val="accent2"/>
          </a:effectRef>
          <a:fontRef idx="minor">
            <a:schemeClr val="tx1"/>
          </a:fontRef>
        </p:style>
      </p:cxnSp>
      <p:cxnSp>
        <p:nvCxnSpPr>
          <p:cNvPr id="10" name="Straight Connector 9">
            <a:extLst>
              <a:ext uri="{FF2B5EF4-FFF2-40B4-BE49-F238E27FC236}">
                <a16:creationId xmlns:a16="http://schemas.microsoft.com/office/drawing/2014/main" id="{69CA1383-9094-4EB8-AE48-F4FF72A7A907}"/>
              </a:ext>
            </a:extLst>
          </p:cNvPr>
          <p:cNvCxnSpPr/>
          <p:nvPr/>
        </p:nvCxnSpPr>
        <p:spPr>
          <a:xfrm>
            <a:off x="2438400" y="971550"/>
            <a:ext cx="9144000" cy="1588"/>
          </a:xfrm>
          <a:prstGeom prst="line">
            <a:avLst/>
          </a:prstGeom>
          <a:ln>
            <a:prstDash val="sysDot"/>
          </a:ln>
        </p:spPr>
        <p:style>
          <a:lnRef idx="1">
            <a:schemeClr val="accent2"/>
          </a:lnRef>
          <a:fillRef idx="0">
            <a:schemeClr val="accent2"/>
          </a:fillRef>
          <a:effectRef idx="0">
            <a:schemeClr val="accent2"/>
          </a:effectRef>
          <a:fontRef idx="minor">
            <a:schemeClr val="tx1"/>
          </a:fontRef>
        </p:style>
      </p:cxnSp>
      <p:cxnSp>
        <p:nvCxnSpPr>
          <p:cNvPr id="11" name="Straight Connector 10">
            <a:extLst>
              <a:ext uri="{FF2B5EF4-FFF2-40B4-BE49-F238E27FC236}">
                <a16:creationId xmlns:a16="http://schemas.microsoft.com/office/drawing/2014/main" id="{0C58D621-4776-49B3-9BF5-36BB14EF9C4B}"/>
              </a:ext>
            </a:extLst>
          </p:cNvPr>
          <p:cNvCxnSpPr/>
          <p:nvPr/>
        </p:nvCxnSpPr>
        <p:spPr>
          <a:xfrm>
            <a:off x="2438400" y="1349375"/>
            <a:ext cx="9144000" cy="1588"/>
          </a:xfrm>
          <a:prstGeom prst="line">
            <a:avLst/>
          </a:prstGeom>
          <a:ln>
            <a:prstDash val="sysDot"/>
          </a:ln>
        </p:spPr>
        <p:style>
          <a:lnRef idx="1">
            <a:schemeClr val="accent2"/>
          </a:lnRef>
          <a:fillRef idx="0">
            <a:schemeClr val="accent2"/>
          </a:fillRef>
          <a:effectRef idx="0">
            <a:schemeClr val="accent2"/>
          </a:effectRef>
          <a:fontRef idx="minor">
            <a:schemeClr val="tx1"/>
          </a:fontRef>
        </p:style>
      </p:cxnSp>
      <p:cxnSp>
        <p:nvCxnSpPr>
          <p:cNvPr id="12" name="Straight Connector 11">
            <a:extLst>
              <a:ext uri="{FF2B5EF4-FFF2-40B4-BE49-F238E27FC236}">
                <a16:creationId xmlns:a16="http://schemas.microsoft.com/office/drawing/2014/main" id="{A058AF59-CA5F-47B4-B8F2-6E92C2131C1A}"/>
              </a:ext>
            </a:extLst>
          </p:cNvPr>
          <p:cNvCxnSpPr/>
          <p:nvPr/>
        </p:nvCxnSpPr>
        <p:spPr>
          <a:xfrm flipV="1">
            <a:off x="609600" y="6473825"/>
            <a:ext cx="10972800" cy="19050"/>
          </a:xfrm>
          <a:prstGeom prst="line">
            <a:avLst/>
          </a:prstGeom>
          <a:ln>
            <a:prstDash val="sysDot"/>
          </a:ln>
        </p:spPr>
        <p:style>
          <a:lnRef idx="1">
            <a:schemeClr val="accent2"/>
          </a:lnRef>
          <a:fillRef idx="0">
            <a:schemeClr val="accent2"/>
          </a:fillRef>
          <a:effectRef idx="0">
            <a:schemeClr val="accent2"/>
          </a:effectRef>
          <a:fontRef idx="minor">
            <a:schemeClr val="tx1"/>
          </a:fontRef>
        </p:style>
      </p:cxnSp>
      <p:pic>
        <p:nvPicPr>
          <p:cNvPr id="1035" name="Picture 18" descr="nsf_flaggstripe_powerpoint.png">
            <a:extLst>
              <a:ext uri="{FF2B5EF4-FFF2-40B4-BE49-F238E27FC236}">
                <a16:creationId xmlns:a16="http://schemas.microsoft.com/office/drawing/2014/main" id="{1BBC3AB3-1A95-4CF9-9DF0-631DA4616F8E}"/>
              </a:ext>
            </a:extLst>
          </p:cNvPr>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11298767" y="0"/>
            <a:ext cx="209551"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 name="Picture 19" descr="nsf_logo_liten_powerpoint.png">
            <a:extLst>
              <a:ext uri="{FF2B5EF4-FFF2-40B4-BE49-F238E27FC236}">
                <a16:creationId xmlns:a16="http://schemas.microsoft.com/office/drawing/2014/main" id="{E1634378-656D-4AB0-889E-364022793AB0}"/>
              </a:ext>
            </a:extLst>
          </p:cNvPr>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721785" y="609600"/>
            <a:ext cx="1198033"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08290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0" fontAlgn="base" hangingPunct="0">
        <a:spcBef>
          <a:spcPct val="0"/>
        </a:spcBef>
        <a:spcAft>
          <a:spcPct val="0"/>
        </a:spcAft>
        <a:defRPr sz="2400" b="1" kern="1200">
          <a:solidFill>
            <a:schemeClr val="tx2"/>
          </a:solidFill>
          <a:latin typeface="+mj-lt"/>
          <a:ea typeface="ＭＳ Ｐゴシック" pitchFamily="-65" charset="-128"/>
          <a:cs typeface="ＭＳ Ｐゴシック" charset="0"/>
        </a:defRPr>
      </a:lvl1pPr>
      <a:lvl2pPr algn="l" defTabSz="457200" rtl="0" eaLnBrk="0" fontAlgn="base" hangingPunct="0">
        <a:spcBef>
          <a:spcPct val="0"/>
        </a:spcBef>
        <a:spcAft>
          <a:spcPct val="0"/>
        </a:spcAft>
        <a:defRPr sz="2400" b="1">
          <a:solidFill>
            <a:schemeClr val="tx2"/>
          </a:solidFill>
          <a:latin typeface="Arial" charset="0"/>
          <a:ea typeface="ＭＳ Ｐゴシック" pitchFamily="-65" charset="-128"/>
          <a:cs typeface="ＭＳ Ｐゴシック" charset="0"/>
        </a:defRPr>
      </a:lvl2pPr>
      <a:lvl3pPr algn="l" defTabSz="457200" rtl="0" eaLnBrk="0" fontAlgn="base" hangingPunct="0">
        <a:spcBef>
          <a:spcPct val="0"/>
        </a:spcBef>
        <a:spcAft>
          <a:spcPct val="0"/>
        </a:spcAft>
        <a:defRPr sz="2400" b="1">
          <a:solidFill>
            <a:schemeClr val="tx2"/>
          </a:solidFill>
          <a:latin typeface="Arial" charset="0"/>
          <a:ea typeface="ＭＳ Ｐゴシック" pitchFamily="-65" charset="-128"/>
          <a:cs typeface="ＭＳ Ｐゴシック" charset="0"/>
        </a:defRPr>
      </a:lvl3pPr>
      <a:lvl4pPr algn="l" defTabSz="457200" rtl="0" eaLnBrk="0" fontAlgn="base" hangingPunct="0">
        <a:spcBef>
          <a:spcPct val="0"/>
        </a:spcBef>
        <a:spcAft>
          <a:spcPct val="0"/>
        </a:spcAft>
        <a:defRPr sz="2400" b="1">
          <a:solidFill>
            <a:schemeClr val="tx2"/>
          </a:solidFill>
          <a:latin typeface="Arial" charset="0"/>
          <a:ea typeface="ＭＳ Ｐゴシック" pitchFamily="-65" charset="-128"/>
          <a:cs typeface="ＭＳ Ｐゴシック" charset="0"/>
        </a:defRPr>
      </a:lvl4pPr>
      <a:lvl5pPr algn="l" defTabSz="457200" rtl="0" eaLnBrk="0" fontAlgn="base" hangingPunct="0">
        <a:spcBef>
          <a:spcPct val="0"/>
        </a:spcBef>
        <a:spcAft>
          <a:spcPct val="0"/>
        </a:spcAft>
        <a:defRPr sz="2400" b="1">
          <a:solidFill>
            <a:schemeClr val="tx2"/>
          </a:solidFill>
          <a:latin typeface="Arial" charset="0"/>
          <a:ea typeface="ＭＳ Ｐゴシック" pitchFamily="-65" charset="-128"/>
          <a:cs typeface="ＭＳ Ｐゴシック" charset="0"/>
        </a:defRPr>
      </a:lvl5pPr>
      <a:lvl6pPr marL="457200" algn="l" defTabSz="457200" rtl="0" fontAlgn="base">
        <a:spcBef>
          <a:spcPct val="0"/>
        </a:spcBef>
        <a:spcAft>
          <a:spcPct val="0"/>
        </a:spcAft>
        <a:defRPr sz="2400" b="1">
          <a:solidFill>
            <a:schemeClr val="tx2"/>
          </a:solidFill>
          <a:latin typeface="Arial" charset="0"/>
          <a:ea typeface="ＭＳ Ｐゴシック" pitchFamily="-65" charset="-128"/>
        </a:defRPr>
      </a:lvl6pPr>
      <a:lvl7pPr marL="914400" algn="l" defTabSz="457200" rtl="0" fontAlgn="base">
        <a:spcBef>
          <a:spcPct val="0"/>
        </a:spcBef>
        <a:spcAft>
          <a:spcPct val="0"/>
        </a:spcAft>
        <a:defRPr sz="2400" b="1">
          <a:solidFill>
            <a:schemeClr val="tx2"/>
          </a:solidFill>
          <a:latin typeface="Arial" charset="0"/>
          <a:ea typeface="ＭＳ Ｐゴシック" pitchFamily="-65" charset="-128"/>
        </a:defRPr>
      </a:lvl7pPr>
      <a:lvl8pPr marL="1371600" algn="l" defTabSz="457200" rtl="0" fontAlgn="base">
        <a:spcBef>
          <a:spcPct val="0"/>
        </a:spcBef>
        <a:spcAft>
          <a:spcPct val="0"/>
        </a:spcAft>
        <a:defRPr sz="2400" b="1">
          <a:solidFill>
            <a:schemeClr val="tx2"/>
          </a:solidFill>
          <a:latin typeface="Arial" charset="0"/>
          <a:ea typeface="ＭＳ Ｐゴシック" pitchFamily="-65" charset="-128"/>
        </a:defRPr>
      </a:lvl8pPr>
      <a:lvl9pPr marL="1828800" algn="l" defTabSz="457200" rtl="0" fontAlgn="base">
        <a:spcBef>
          <a:spcPct val="0"/>
        </a:spcBef>
        <a:spcAft>
          <a:spcPct val="0"/>
        </a:spcAft>
        <a:defRPr sz="2400" b="1">
          <a:solidFill>
            <a:schemeClr val="tx2"/>
          </a:solidFill>
          <a:latin typeface="Arial" charset="0"/>
          <a:ea typeface="ＭＳ Ｐゴシック" pitchFamily="-65"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400" kern="1200">
          <a:solidFill>
            <a:schemeClr val="folHlink"/>
          </a:solidFill>
          <a:latin typeface="+mn-lt"/>
          <a:ea typeface="ＭＳ Ｐゴシック" pitchFamily="-65"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000" kern="1200">
          <a:solidFill>
            <a:schemeClr val="folHlink"/>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kern="1200">
          <a:solidFill>
            <a:schemeClr val="folHlink"/>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1600" kern="1200">
          <a:solidFill>
            <a:schemeClr val="folHlink"/>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1600" kern="1200">
          <a:solidFill>
            <a:schemeClr val="folHlink"/>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gymogturn.no/"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gymogturn.no/"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gymogturn.no/"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gymogturn.no/"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tel 1">
            <a:extLst>
              <a:ext uri="{FF2B5EF4-FFF2-40B4-BE49-F238E27FC236}">
                <a16:creationId xmlns:a16="http://schemas.microsoft.com/office/drawing/2014/main" id="{8BD5E704-1C93-4BB5-9E54-99D227889A58}"/>
              </a:ext>
            </a:extLst>
          </p:cNvPr>
          <p:cNvSpPr>
            <a:spLocks noGrp="1"/>
          </p:cNvSpPr>
          <p:nvPr>
            <p:ph type="title"/>
          </p:nvPr>
        </p:nvSpPr>
        <p:spPr>
          <a:xfrm>
            <a:off x="2450969" y="620714"/>
            <a:ext cx="7759831" cy="796925"/>
          </a:xfrm>
        </p:spPr>
        <p:txBody>
          <a:bodyPr/>
          <a:lstStyle/>
          <a:p>
            <a:r>
              <a:rPr lang="nb-NO" altLang="nb-NO" sz="2000" dirty="0">
                <a:solidFill>
                  <a:srgbClr val="00B6E3"/>
                </a:solidFill>
                <a:ea typeface="ＭＳ Ｐゴシック" panose="020B0600070205080204" pitchFamily="34" charset="-128"/>
              </a:rPr>
              <a:t>Arbeidskrav og utviklingstrapp Hopp Herrer</a:t>
            </a:r>
            <a:endParaRPr lang="nb-NO" altLang="nb-NO" sz="2000" dirty="0">
              <a:ea typeface="ＭＳ Ｐゴシック" panose="020B0600070205080204" pitchFamily="34" charset="-128"/>
            </a:endParaRPr>
          </a:p>
        </p:txBody>
      </p:sp>
      <p:graphicFrame>
        <p:nvGraphicFramePr>
          <p:cNvPr id="4" name="Plassholder for innhold 3">
            <a:extLst>
              <a:ext uri="{FF2B5EF4-FFF2-40B4-BE49-F238E27FC236}">
                <a16:creationId xmlns:a16="http://schemas.microsoft.com/office/drawing/2014/main" id="{0CAC355C-3DBC-4871-9E0D-AC8053546C52}"/>
              </a:ext>
            </a:extLst>
          </p:cNvPr>
          <p:cNvGraphicFramePr>
            <a:graphicFrameLocks noGrp="1"/>
          </p:cNvGraphicFramePr>
          <p:nvPr>
            <p:ph idx="1"/>
          </p:nvPr>
        </p:nvGraphicFramePr>
        <p:xfrm>
          <a:off x="2135188" y="1557339"/>
          <a:ext cx="8075612" cy="4679949"/>
        </p:xfrm>
        <a:graphic>
          <a:graphicData uri="http://schemas.openxmlformats.org/drawingml/2006/table">
            <a:tbl>
              <a:tblPr/>
              <a:tblGrid>
                <a:gridCol w="604620">
                  <a:extLst>
                    <a:ext uri="{9D8B030D-6E8A-4147-A177-3AD203B41FA5}">
                      <a16:colId xmlns:a16="http://schemas.microsoft.com/office/drawing/2014/main" val="1754803664"/>
                    </a:ext>
                  </a:extLst>
                </a:gridCol>
                <a:gridCol w="725543">
                  <a:extLst>
                    <a:ext uri="{9D8B030D-6E8A-4147-A177-3AD203B41FA5}">
                      <a16:colId xmlns:a16="http://schemas.microsoft.com/office/drawing/2014/main" val="1651375945"/>
                    </a:ext>
                  </a:extLst>
                </a:gridCol>
                <a:gridCol w="746573">
                  <a:extLst>
                    <a:ext uri="{9D8B030D-6E8A-4147-A177-3AD203B41FA5}">
                      <a16:colId xmlns:a16="http://schemas.microsoft.com/office/drawing/2014/main" val="3091907059"/>
                    </a:ext>
                  </a:extLst>
                </a:gridCol>
                <a:gridCol w="496840">
                  <a:extLst>
                    <a:ext uri="{9D8B030D-6E8A-4147-A177-3AD203B41FA5}">
                      <a16:colId xmlns:a16="http://schemas.microsoft.com/office/drawing/2014/main" val="2791527364"/>
                    </a:ext>
                  </a:extLst>
                </a:gridCol>
                <a:gridCol w="793892">
                  <a:extLst>
                    <a:ext uri="{9D8B030D-6E8A-4147-A177-3AD203B41FA5}">
                      <a16:colId xmlns:a16="http://schemas.microsoft.com/office/drawing/2014/main" val="1710681546"/>
                    </a:ext>
                  </a:extLst>
                </a:gridCol>
                <a:gridCol w="528385">
                  <a:extLst>
                    <a:ext uri="{9D8B030D-6E8A-4147-A177-3AD203B41FA5}">
                      <a16:colId xmlns:a16="http://schemas.microsoft.com/office/drawing/2014/main" val="816412538"/>
                    </a:ext>
                  </a:extLst>
                </a:gridCol>
                <a:gridCol w="478438">
                  <a:extLst>
                    <a:ext uri="{9D8B030D-6E8A-4147-A177-3AD203B41FA5}">
                      <a16:colId xmlns:a16="http://schemas.microsoft.com/office/drawing/2014/main" val="2120224757"/>
                    </a:ext>
                  </a:extLst>
                </a:gridCol>
                <a:gridCol w="478438">
                  <a:extLst>
                    <a:ext uri="{9D8B030D-6E8A-4147-A177-3AD203B41FA5}">
                      <a16:colId xmlns:a16="http://schemas.microsoft.com/office/drawing/2014/main" val="870644630"/>
                    </a:ext>
                  </a:extLst>
                </a:gridCol>
                <a:gridCol w="478438">
                  <a:extLst>
                    <a:ext uri="{9D8B030D-6E8A-4147-A177-3AD203B41FA5}">
                      <a16:colId xmlns:a16="http://schemas.microsoft.com/office/drawing/2014/main" val="240848716"/>
                    </a:ext>
                  </a:extLst>
                </a:gridCol>
                <a:gridCol w="425862">
                  <a:extLst>
                    <a:ext uri="{9D8B030D-6E8A-4147-A177-3AD203B41FA5}">
                      <a16:colId xmlns:a16="http://schemas.microsoft.com/office/drawing/2014/main" val="181681929"/>
                    </a:ext>
                  </a:extLst>
                </a:gridCol>
                <a:gridCol w="630907">
                  <a:extLst>
                    <a:ext uri="{9D8B030D-6E8A-4147-A177-3AD203B41FA5}">
                      <a16:colId xmlns:a16="http://schemas.microsoft.com/office/drawing/2014/main" val="1998164734"/>
                    </a:ext>
                  </a:extLst>
                </a:gridCol>
                <a:gridCol w="425862">
                  <a:extLst>
                    <a:ext uri="{9D8B030D-6E8A-4147-A177-3AD203B41FA5}">
                      <a16:colId xmlns:a16="http://schemas.microsoft.com/office/drawing/2014/main" val="2785748782"/>
                    </a:ext>
                  </a:extLst>
                </a:gridCol>
                <a:gridCol w="630907">
                  <a:extLst>
                    <a:ext uri="{9D8B030D-6E8A-4147-A177-3AD203B41FA5}">
                      <a16:colId xmlns:a16="http://schemas.microsoft.com/office/drawing/2014/main" val="3997462320"/>
                    </a:ext>
                  </a:extLst>
                </a:gridCol>
                <a:gridCol w="630907">
                  <a:extLst>
                    <a:ext uri="{9D8B030D-6E8A-4147-A177-3AD203B41FA5}">
                      <a16:colId xmlns:a16="http://schemas.microsoft.com/office/drawing/2014/main" val="3478381917"/>
                    </a:ext>
                  </a:extLst>
                </a:gridCol>
              </a:tblGrid>
              <a:tr h="407110">
                <a:tc>
                  <a:txBody>
                    <a:bodyPr/>
                    <a:lstStyle/>
                    <a:p>
                      <a:pPr algn="l" fontAlgn="ctr"/>
                      <a:r>
                        <a:rPr lang="nb-NO" sz="500" b="1" i="0" u="none" strike="noStrike">
                          <a:solidFill>
                            <a:srgbClr val="000000"/>
                          </a:solidFill>
                          <a:effectLst/>
                          <a:latin typeface="Calibri" panose="020F0502020204030204" pitchFamily="34" charset="0"/>
                        </a:rPr>
                        <a:t>Skihopp Herrer Egenskaper</a:t>
                      </a:r>
                    </a:p>
                  </a:txBody>
                  <a:tcPr marL="2416" marR="2416" marT="241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fontAlgn="ctr"/>
                      <a:r>
                        <a:rPr lang="nb-NO" sz="500" b="1" i="0" u="none" strike="noStrike">
                          <a:solidFill>
                            <a:srgbClr val="000000"/>
                          </a:solidFill>
                          <a:effectLst/>
                          <a:latin typeface="Calibri" panose="020F0502020204030204" pitchFamily="34" charset="0"/>
                        </a:rPr>
                        <a:t>Tester</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gridSpan="4">
                  <a:txBody>
                    <a:bodyPr/>
                    <a:lstStyle/>
                    <a:p>
                      <a:pPr algn="ctr" fontAlgn="ctr"/>
                      <a:r>
                        <a:rPr lang="nb-NO" sz="500" b="1" i="0" u="none" strike="noStrike">
                          <a:solidFill>
                            <a:srgbClr val="000000"/>
                          </a:solidFill>
                          <a:effectLst/>
                          <a:latin typeface="Calibri" panose="020F0502020204030204" pitchFamily="34" charset="0"/>
                        </a:rPr>
                        <a:t>Lære å Trene 9 - 12 år</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hMerge="1">
                  <a:txBody>
                    <a:bodyPr/>
                    <a:lstStyle/>
                    <a:p>
                      <a:endParaRPr lang="nb-NO"/>
                    </a:p>
                  </a:txBody>
                  <a:tcPr/>
                </a:tc>
                <a:tc hMerge="1">
                  <a:txBody>
                    <a:bodyPr/>
                    <a:lstStyle/>
                    <a:p>
                      <a:endParaRPr lang="nb-NO"/>
                    </a:p>
                  </a:txBody>
                  <a:tcPr/>
                </a:tc>
                <a:tc hMerge="1">
                  <a:txBody>
                    <a:bodyPr/>
                    <a:lstStyle/>
                    <a:p>
                      <a:endParaRPr lang="nb-NO"/>
                    </a:p>
                  </a:txBody>
                  <a:tcPr/>
                </a:tc>
                <a:tc gridSpan="4">
                  <a:txBody>
                    <a:bodyPr/>
                    <a:lstStyle/>
                    <a:p>
                      <a:pPr algn="ctr" fontAlgn="ctr"/>
                      <a:r>
                        <a:rPr lang="nb-NO" sz="500" b="1" i="0" u="none" strike="noStrike">
                          <a:solidFill>
                            <a:srgbClr val="000000"/>
                          </a:solidFill>
                          <a:effectLst/>
                          <a:latin typeface="Calibri" panose="020F0502020204030204" pitchFamily="34" charset="0"/>
                        </a:rPr>
                        <a:t>Trene for å Trene 12 - 16 år</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hMerge="1">
                  <a:txBody>
                    <a:bodyPr/>
                    <a:lstStyle/>
                    <a:p>
                      <a:endParaRPr lang="nb-NO"/>
                    </a:p>
                  </a:txBody>
                  <a:tcPr/>
                </a:tc>
                <a:tc hMerge="1">
                  <a:txBody>
                    <a:bodyPr/>
                    <a:lstStyle/>
                    <a:p>
                      <a:endParaRPr lang="nb-NO"/>
                    </a:p>
                  </a:txBody>
                  <a:tcPr/>
                </a:tc>
                <a:tc hMerge="1">
                  <a:txBody>
                    <a:bodyPr/>
                    <a:lstStyle/>
                    <a:p>
                      <a:endParaRPr lang="nb-NO"/>
                    </a:p>
                  </a:txBody>
                  <a:tcPr/>
                </a:tc>
                <a:tc gridSpan="3">
                  <a:txBody>
                    <a:bodyPr/>
                    <a:lstStyle/>
                    <a:p>
                      <a:pPr algn="ctr" fontAlgn="ctr"/>
                      <a:r>
                        <a:rPr lang="nb-NO" sz="500" b="1" i="0" u="none" strike="noStrike">
                          <a:solidFill>
                            <a:srgbClr val="000000"/>
                          </a:solidFill>
                          <a:effectLst/>
                          <a:latin typeface="Calibri" panose="020F0502020204030204" pitchFamily="34" charset="0"/>
                        </a:rPr>
                        <a:t>Trene for å Konkurrere 16 - 23</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hMerge="1">
                  <a:txBody>
                    <a:bodyPr/>
                    <a:lstStyle/>
                    <a:p>
                      <a:endParaRPr lang="nb-NO"/>
                    </a:p>
                  </a:txBody>
                  <a:tcPr/>
                </a:tc>
                <a:tc hMerge="1">
                  <a:txBody>
                    <a:bodyPr/>
                    <a:lstStyle/>
                    <a:p>
                      <a:endParaRPr lang="nb-NO"/>
                    </a:p>
                  </a:txBody>
                  <a:tcPr/>
                </a:tc>
                <a:tc>
                  <a:txBody>
                    <a:bodyPr/>
                    <a:lstStyle/>
                    <a:p>
                      <a:pPr algn="ctr" fontAlgn="ctr"/>
                      <a:r>
                        <a:rPr lang="nb-NO" sz="500" b="1" i="0" u="none" strike="noStrike">
                          <a:solidFill>
                            <a:srgbClr val="000000"/>
                          </a:solidFill>
                          <a:effectLst/>
                          <a:latin typeface="Calibri" panose="020F0502020204030204" pitchFamily="34" charset="0"/>
                        </a:rPr>
                        <a:t>Trene for å Vinne</a:t>
                      </a:r>
                    </a:p>
                  </a:txBody>
                  <a:tcPr marL="2416" marR="2416" marT="241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1993653448"/>
                  </a:ext>
                </a:extLst>
              </a:tr>
              <a:tr h="124948">
                <a:tc>
                  <a:txBody>
                    <a:bodyPr/>
                    <a:lstStyle/>
                    <a:p>
                      <a:pPr algn="l" fontAlgn="b"/>
                      <a:r>
                        <a:rPr lang="nb-NO" sz="500" b="1" i="0" u="none" strike="noStrike">
                          <a:solidFill>
                            <a:srgbClr val="000000"/>
                          </a:solidFill>
                          <a:effectLst/>
                          <a:latin typeface="Calibri" panose="020F0502020204030204" pitchFamily="34" charset="0"/>
                        </a:rPr>
                        <a:t>Alder/Fase</a:t>
                      </a:r>
                    </a:p>
                  </a:txBody>
                  <a:tcPr marL="2416" marR="2416" marT="241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nb-NO" sz="500" b="0" i="0" u="none" strike="noStrike">
                          <a:solidFill>
                            <a:srgbClr val="000000"/>
                          </a:solidFill>
                          <a:effectLst/>
                          <a:latin typeface="Calibri" panose="020F0502020204030204" pitchFamily="34" charset="0"/>
                        </a:rPr>
                        <a:t> </a:t>
                      </a:r>
                    </a:p>
                  </a:txBody>
                  <a:tcPr marL="2416" marR="2416" marT="2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gridSpan="2">
                  <a:txBody>
                    <a:bodyPr/>
                    <a:lstStyle/>
                    <a:p>
                      <a:pPr algn="ctr" fontAlgn="b"/>
                      <a:r>
                        <a:rPr lang="nb-NO" sz="500" b="0" i="0" u="none" strike="noStrike">
                          <a:solidFill>
                            <a:srgbClr val="000000"/>
                          </a:solidFill>
                          <a:effectLst/>
                          <a:latin typeface="Calibri" panose="020F0502020204030204" pitchFamily="34" charset="0"/>
                        </a:rPr>
                        <a:t>9 - 10 år</a:t>
                      </a:r>
                    </a:p>
                  </a:txBody>
                  <a:tcPr marL="2416" marR="2416" marT="2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hMerge="1">
                  <a:txBody>
                    <a:bodyPr/>
                    <a:lstStyle/>
                    <a:p>
                      <a:endParaRPr lang="nb-NO"/>
                    </a:p>
                  </a:txBody>
                  <a:tcPr/>
                </a:tc>
                <a:tc gridSpan="2">
                  <a:txBody>
                    <a:bodyPr/>
                    <a:lstStyle/>
                    <a:p>
                      <a:pPr algn="ctr" fontAlgn="b"/>
                      <a:r>
                        <a:rPr lang="nb-NO" sz="500" b="0" i="0" u="none" strike="noStrike">
                          <a:solidFill>
                            <a:srgbClr val="000000"/>
                          </a:solidFill>
                          <a:effectLst/>
                          <a:latin typeface="Calibri" panose="020F0502020204030204" pitchFamily="34" charset="0"/>
                        </a:rPr>
                        <a:t>11 - 12 år</a:t>
                      </a:r>
                    </a:p>
                  </a:txBody>
                  <a:tcPr marL="2416" marR="2416" marT="2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hMerge="1">
                  <a:txBody>
                    <a:bodyPr/>
                    <a:lstStyle/>
                    <a:p>
                      <a:endParaRPr lang="nb-NO"/>
                    </a:p>
                  </a:txBody>
                  <a:tcPr/>
                </a:tc>
                <a:tc>
                  <a:txBody>
                    <a:bodyPr/>
                    <a:lstStyle/>
                    <a:p>
                      <a:pPr algn="ctr" fontAlgn="b"/>
                      <a:r>
                        <a:rPr lang="nb-NO" sz="500" b="0" i="0" u="none" strike="noStrike">
                          <a:solidFill>
                            <a:srgbClr val="000000"/>
                          </a:solidFill>
                          <a:effectLst/>
                          <a:latin typeface="Calibri" panose="020F0502020204030204" pitchFamily="34" charset="0"/>
                        </a:rPr>
                        <a:t>13 år</a:t>
                      </a:r>
                    </a:p>
                  </a:txBody>
                  <a:tcPr marL="2416" marR="2416" marT="2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nb-NO" sz="500" b="0" i="0" u="none" strike="noStrike">
                          <a:solidFill>
                            <a:srgbClr val="000000"/>
                          </a:solidFill>
                          <a:effectLst/>
                          <a:latin typeface="Calibri" panose="020F0502020204030204" pitchFamily="34" charset="0"/>
                        </a:rPr>
                        <a:t>14 år</a:t>
                      </a:r>
                    </a:p>
                  </a:txBody>
                  <a:tcPr marL="2416" marR="2416" marT="2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nb-NO" sz="500" b="0" i="0" u="none" strike="noStrike">
                          <a:solidFill>
                            <a:srgbClr val="000000"/>
                          </a:solidFill>
                          <a:effectLst/>
                          <a:latin typeface="Calibri" panose="020F0502020204030204" pitchFamily="34" charset="0"/>
                        </a:rPr>
                        <a:t>15 år</a:t>
                      </a:r>
                    </a:p>
                  </a:txBody>
                  <a:tcPr marL="2416" marR="2416" marT="2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nb-NO" sz="500" b="0" i="0" u="none" strike="noStrike">
                          <a:solidFill>
                            <a:srgbClr val="000000"/>
                          </a:solidFill>
                          <a:effectLst/>
                          <a:latin typeface="Calibri" panose="020F0502020204030204" pitchFamily="34" charset="0"/>
                        </a:rPr>
                        <a:t>16 år</a:t>
                      </a:r>
                    </a:p>
                  </a:txBody>
                  <a:tcPr marL="2416" marR="2416" marT="2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nb-NO" sz="500" b="0" i="0" u="none" strike="noStrike">
                          <a:solidFill>
                            <a:srgbClr val="000000"/>
                          </a:solidFill>
                          <a:effectLst/>
                          <a:latin typeface="Calibri" panose="020F0502020204030204" pitchFamily="34" charset="0"/>
                        </a:rPr>
                        <a:t>17 år</a:t>
                      </a:r>
                    </a:p>
                  </a:txBody>
                  <a:tcPr marL="2416" marR="2416" marT="2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nb-NO" sz="500" b="0" i="0" u="none" strike="noStrike">
                          <a:solidFill>
                            <a:srgbClr val="000000"/>
                          </a:solidFill>
                          <a:effectLst/>
                          <a:latin typeface="Calibri" panose="020F0502020204030204" pitchFamily="34" charset="0"/>
                        </a:rPr>
                        <a:t>18 år</a:t>
                      </a:r>
                    </a:p>
                  </a:txBody>
                  <a:tcPr marL="2416" marR="2416" marT="2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nb-NO" sz="500" b="0" i="0" u="none" strike="noStrike">
                          <a:solidFill>
                            <a:srgbClr val="000000"/>
                          </a:solidFill>
                          <a:effectLst/>
                          <a:latin typeface="Calibri" panose="020F0502020204030204" pitchFamily="34" charset="0"/>
                        </a:rPr>
                        <a:t>19 - 23 år</a:t>
                      </a:r>
                    </a:p>
                  </a:txBody>
                  <a:tcPr marL="2416" marR="2416" marT="24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nb-NO" sz="500" b="0" i="0" u="none" strike="noStrike">
                          <a:solidFill>
                            <a:srgbClr val="000000"/>
                          </a:solidFill>
                          <a:effectLst/>
                          <a:latin typeface="Calibri" panose="020F0502020204030204" pitchFamily="34" charset="0"/>
                        </a:rPr>
                        <a:t>19 år -</a:t>
                      </a:r>
                    </a:p>
                  </a:txBody>
                  <a:tcPr marL="2416" marR="2416" marT="24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489333422"/>
                  </a:ext>
                </a:extLst>
              </a:tr>
              <a:tr h="176671">
                <a:tc rowSpan="2">
                  <a:txBody>
                    <a:bodyPr/>
                    <a:lstStyle/>
                    <a:p>
                      <a:pPr algn="l" fontAlgn="ctr"/>
                      <a:r>
                        <a:rPr lang="nb-NO" sz="500" b="1" i="0" u="none" strike="noStrike">
                          <a:solidFill>
                            <a:srgbClr val="000000"/>
                          </a:solidFill>
                          <a:effectLst/>
                          <a:latin typeface="Calibri" panose="020F0502020204030204" pitchFamily="34" charset="0"/>
                        </a:rPr>
                        <a:t>Skihoppteknikk</a:t>
                      </a:r>
                    </a:p>
                  </a:txBody>
                  <a:tcPr marL="2416" marR="2416" marT="241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ctr"/>
                      <a:r>
                        <a:rPr lang="nb-NO" sz="500" b="0" i="0" u="none" strike="noStrike">
                          <a:solidFill>
                            <a:srgbClr val="000000"/>
                          </a:solidFill>
                          <a:effectLst/>
                          <a:latin typeface="Calibri" panose="020F0502020204030204" pitchFamily="34" charset="0"/>
                        </a:rPr>
                        <a:t>Rullebrett SJ og CMJ</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nb-NO" sz="500" b="0" i="0" u="none" strike="noStrike">
                          <a:solidFill>
                            <a:srgbClr val="000000"/>
                          </a:solidFill>
                          <a:effectLst/>
                          <a:latin typeface="Calibri" panose="020F0502020204030204" pitchFamily="34" charset="0"/>
                        </a:rPr>
                        <a:t>Brettet står i ro</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nb-NO" sz="500" b="0" i="0" u="none" strike="noStrike">
                          <a:solidFill>
                            <a:srgbClr val="000000"/>
                          </a:solidFill>
                          <a:effectLst/>
                          <a:latin typeface="Calibri" panose="020F0502020204030204" pitchFamily="34" charset="0"/>
                        </a:rPr>
                        <a:t>Brettet står i ro</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nb-NO" sz="500" b="0" i="0" u="none" strike="noStrike">
                          <a:solidFill>
                            <a:srgbClr val="000000"/>
                          </a:solidFill>
                          <a:effectLst/>
                          <a:latin typeface="Calibri" panose="020F0502020204030204" pitchFamily="34" charset="0"/>
                        </a:rPr>
                        <a:t>Brettet står i ro</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nb-NO" sz="500" b="0" i="0" u="none" strike="noStrike">
                          <a:solidFill>
                            <a:srgbClr val="000000"/>
                          </a:solidFill>
                          <a:effectLst/>
                          <a:latin typeface="Calibri" panose="020F0502020204030204" pitchFamily="34" charset="0"/>
                        </a:rPr>
                        <a:t>Brettet står i ro</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nb-NO" sz="500" b="0" i="0" u="none" strike="noStrike">
                          <a:solidFill>
                            <a:srgbClr val="000000"/>
                          </a:solidFill>
                          <a:effectLst/>
                          <a:latin typeface="Calibri" panose="020F0502020204030204" pitchFamily="34" charset="0"/>
                        </a:rPr>
                        <a:t>Brettet står i ro</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296715358"/>
                  </a:ext>
                </a:extLst>
              </a:tr>
              <a:tr h="246056">
                <a:tc vMerge="1">
                  <a:txBody>
                    <a:bodyPr/>
                    <a:lstStyle/>
                    <a:p>
                      <a:endParaRPr lang="nb-NO"/>
                    </a:p>
                  </a:txBody>
                  <a:tcPr/>
                </a:tc>
                <a:tc>
                  <a:txBody>
                    <a:bodyPr/>
                    <a:lstStyle/>
                    <a:p>
                      <a:pPr algn="l" fontAlgn="ctr"/>
                      <a:r>
                        <a:rPr lang="nb-NO" sz="500" b="0" i="0" u="none" strike="noStrike">
                          <a:solidFill>
                            <a:srgbClr val="000000"/>
                          </a:solidFill>
                          <a:effectLst/>
                          <a:latin typeface="Calibri" panose="020F0502020204030204" pitchFamily="34" charset="0"/>
                        </a:rPr>
                        <a:t>Teknisk test Kraftplattform</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nb-NO" sz="500" b="0" i="0" u="none" strike="noStrike">
                          <a:solidFill>
                            <a:srgbClr val="000000"/>
                          </a:solidFill>
                          <a:effectLst/>
                          <a:latin typeface="Calibri" panose="020F0502020204030204" pitchFamily="34" charset="0"/>
                        </a:rPr>
                        <a:t>2,5 m/s</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nb-NO" sz="500" b="0" i="0" u="none" strike="noStrike">
                          <a:solidFill>
                            <a:srgbClr val="000000"/>
                          </a:solidFill>
                          <a:effectLst/>
                          <a:latin typeface="Calibri" panose="020F0502020204030204" pitchFamily="34" charset="0"/>
                        </a:rPr>
                        <a:t>2,6 m/s</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nb-NO" sz="500" b="0" i="0" u="none" strike="noStrike">
                          <a:solidFill>
                            <a:srgbClr val="000000"/>
                          </a:solidFill>
                          <a:effectLst/>
                          <a:latin typeface="Calibri" panose="020F0502020204030204" pitchFamily="34" charset="0"/>
                        </a:rPr>
                        <a:t>2,6 m/s</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nb-NO" sz="500" b="0" i="0" u="none" strike="noStrike">
                          <a:solidFill>
                            <a:srgbClr val="000000"/>
                          </a:solidFill>
                          <a:effectLst/>
                          <a:latin typeface="Calibri" panose="020F0502020204030204" pitchFamily="34" charset="0"/>
                        </a:rPr>
                        <a:t>2,7 m/s</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nb-NO" sz="500" b="0" i="0" u="none" strike="noStrike">
                          <a:solidFill>
                            <a:srgbClr val="000000"/>
                          </a:solidFill>
                          <a:effectLst/>
                          <a:latin typeface="Calibri" panose="020F0502020204030204" pitchFamily="34" charset="0"/>
                        </a:rPr>
                        <a:t>2,7 m/s</a:t>
                      </a:r>
                    </a:p>
                  </a:txBody>
                  <a:tcPr marL="2416" marR="2416" marT="241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791092828"/>
                  </a:ext>
                </a:extLst>
              </a:tr>
              <a:tr h="195873">
                <a:tc rowSpan="3">
                  <a:txBody>
                    <a:bodyPr/>
                    <a:lstStyle/>
                    <a:p>
                      <a:pPr algn="l" fontAlgn="ctr"/>
                      <a:r>
                        <a:rPr lang="nb-NO" sz="500" b="1" i="0" u="none" strike="noStrike">
                          <a:solidFill>
                            <a:srgbClr val="000000"/>
                          </a:solidFill>
                          <a:effectLst/>
                          <a:latin typeface="Calibri" panose="020F0502020204030204" pitchFamily="34" charset="0"/>
                        </a:rPr>
                        <a:t>Power/ Spenst</a:t>
                      </a:r>
                    </a:p>
                  </a:txBody>
                  <a:tcPr marL="2416" marR="2416" marT="241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ctr"/>
                      <a:r>
                        <a:rPr lang="nb-NO" sz="500" b="0" i="0" u="none" strike="noStrike">
                          <a:solidFill>
                            <a:srgbClr val="000000"/>
                          </a:solidFill>
                          <a:effectLst/>
                          <a:latin typeface="Calibri" panose="020F0502020204030204" pitchFamily="34" charset="0"/>
                        </a:rPr>
                        <a:t>Kraftplate /  SJ og CMJ</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nb-NO" sz="500" b="0" i="0" u="none" strike="noStrike">
                          <a:solidFill>
                            <a:srgbClr val="000000"/>
                          </a:solidFill>
                          <a:effectLst/>
                          <a:latin typeface="Calibri" panose="020F0502020204030204" pitchFamily="34" charset="0"/>
                        </a:rPr>
                        <a:t>30/35 Watt</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nb-NO" sz="500" b="0" i="0" u="none" strike="noStrike">
                          <a:solidFill>
                            <a:srgbClr val="000000"/>
                          </a:solidFill>
                          <a:effectLst/>
                          <a:latin typeface="Calibri" panose="020F0502020204030204" pitchFamily="34" charset="0"/>
                        </a:rPr>
                        <a:t>30,5/36 Watt</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nb-NO" sz="500" b="0" i="0" u="none" strike="noStrike">
                          <a:solidFill>
                            <a:srgbClr val="000000"/>
                          </a:solidFill>
                          <a:effectLst/>
                          <a:latin typeface="Calibri" panose="020F0502020204030204" pitchFamily="34" charset="0"/>
                        </a:rPr>
                        <a:t>30,5/36 Watt</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nb-NO" sz="500" b="0" i="0" u="none" strike="noStrike">
                          <a:solidFill>
                            <a:srgbClr val="000000"/>
                          </a:solidFill>
                          <a:effectLst/>
                          <a:latin typeface="Calibri" panose="020F0502020204030204" pitchFamily="34" charset="0"/>
                        </a:rPr>
                        <a:t>32/38 Watt</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nb-NO" sz="500" b="0" i="0" u="none" strike="noStrike">
                          <a:solidFill>
                            <a:srgbClr val="000000"/>
                          </a:solidFill>
                          <a:effectLst/>
                          <a:latin typeface="Calibri" panose="020F0502020204030204" pitchFamily="34" charset="0"/>
                        </a:rPr>
                        <a:t>32 / 38 Watt pr/kg</a:t>
                      </a:r>
                    </a:p>
                  </a:txBody>
                  <a:tcPr marL="2416" marR="2416" marT="241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334164374"/>
                  </a:ext>
                </a:extLst>
              </a:tr>
              <a:tr h="172829">
                <a:tc vMerge="1">
                  <a:txBody>
                    <a:bodyPr/>
                    <a:lstStyle/>
                    <a:p>
                      <a:endParaRPr lang="nb-NO"/>
                    </a:p>
                  </a:txBody>
                  <a:tcPr/>
                </a:tc>
                <a:tc>
                  <a:txBody>
                    <a:bodyPr/>
                    <a:lstStyle/>
                    <a:p>
                      <a:pPr algn="l" fontAlgn="ctr"/>
                      <a:r>
                        <a:rPr lang="nb-NO" sz="500" b="0" i="0" u="none" strike="noStrike">
                          <a:solidFill>
                            <a:srgbClr val="000000"/>
                          </a:solidFill>
                          <a:effectLst/>
                          <a:latin typeface="Calibri" panose="020F0502020204030204" pitchFamily="34" charset="0"/>
                        </a:rPr>
                        <a:t>Abalakow</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nb-NO" sz="500" b="0" i="0" u="none" strike="noStrike">
                          <a:solidFill>
                            <a:srgbClr val="000000"/>
                          </a:solidFill>
                          <a:effectLst/>
                          <a:latin typeface="Calibri" panose="020F0502020204030204" pitchFamily="34" charset="0"/>
                        </a:rPr>
                        <a:t>30+</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nb-NO" sz="500" b="0" i="0" u="none" strike="noStrike">
                          <a:solidFill>
                            <a:srgbClr val="000000"/>
                          </a:solidFill>
                          <a:effectLst/>
                          <a:latin typeface="Calibri" panose="020F0502020204030204" pitchFamily="34" charset="0"/>
                        </a:rPr>
                        <a:t>35+</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nb-NO" sz="500" b="0" i="0" u="none" strike="noStrike">
                          <a:solidFill>
                            <a:srgbClr val="000000"/>
                          </a:solidFill>
                          <a:effectLst/>
                          <a:latin typeface="Calibri" panose="020F0502020204030204" pitchFamily="34" charset="0"/>
                        </a:rPr>
                        <a:t>45+</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nb-NO" sz="500" b="0" i="0" u="none" strike="noStrike">
                          <a:solidFill>
                            <a:srgbClr val="000000"/>
                          </a:solidFill>
                          <a:effectLst/>
                          <a:latin typeface="Calibri" panose="020F0502020204030204" pitchFamily="34" charset="0"/>
                        </a:rPr>
                        <a:t>50+</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nb-NO" sz="500" b="0" i="0" u="none" strike="noStrike">
                          <a:solidFill>
                            <a:srgbClr val="000000"/>
                          </a:solidFill>
                          <a:effectLst/>
                          <a:latin typeface="Calibri" panose="020F0502020204030204" pitchFamily="34" charset="0"/>
                        </a:rPr>
                        <a:t>50+</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nb-NO" sz="500" b="0" i="0" u="none" strike="noStrike">
                          <a:solidFill>
                            <a:srgbClr val="000000"/>
                          </a:solidFill>
                          <a:effectLst/>
                          <a:latin typeface="Calibri" panose="020F0502020204030204" pitchFamily="34" charset="0"/>
                        </a:rPr>
                        <a:t>55+</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nb-NO" sz="500" b="0" i="0" u="none" strike="noStrike">
                          <a:solidFill>
                            <a:srgbClr val="000000"/>
                          </a:solidFill>
                          <a:effectLst/>
                          <a:latin typeface="Calibri" panose="020F0502020204030204" pitchFamily="34" charset="0"/>
                        </a:rPr>
                        <a:t>55+</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nb-NO" sz="500" b="0" i="0" u="none" strike="noStrike">
                          <a:solidFill>
                            <a:srgbClr val="000000"/>
                          </a:solidFill>
                          <a:effectLst/>
                          <a:latin typeface="Calibri" panose="020F0502020204030204" pitchFamily="34" charset="0"/>
                        </a:rPr>
                        <a:t>60+</a:t>
                      </a:r>
                    </a:p>
                  </a:txBody>
                  <a:tcPr marL="2416" marR="2416" marT="241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292709298"/>
                  </a:ext>
                </a:extLst>
              </a:tr>
              <a:tr h="180510">
                <a:tc vMerge="1">
                  <a:txBody>
                    <a:bodyPr/>
                    <a:lstStyle/>
                    <a:p>
                      <a:endParaRPr lang="nb-NO"/>
                    </a:p>
                  </a:txBody>
                  <a:tcPr/>
                </a:tc>
                <a:tc>
                  <a:txBody>
                    <a:bodyPr/>
                    <a:lstStyle/>
                    <a:p>
                      <a:pPr algn="l" fontAlgn="ctr"/>
                      <a:r>
                        <a:rPr lang="nb-NO" sz="500" b="0" i="0" u="none" strike="noStrike">
                          <a:solidFill>
                            <a:srgbClr val="000000"/>
                          </a:solidFill>
                          <a:effectLst/>
                          <a:latin typeface="Calibri" panose="020F0502020204030204" pitchFamily="34" charset="0"/>
                        </a:rPr>
                        <a:t>Idrettens Grunnstige</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2">
                  <a:txBody>
                    <a:bodyPr/>
                    <a:lstStyle/>
                    <a:p>
                      <a:pPr algn="ctr" rtl="0" fontAlgn="ctr"/>
                      <a:r>
                        <a:rPr lang="nb-NO" sz="500" b="0" i="0" u="none" strike="noStrike">
                          <a:solidFill>
                            <a:srgbClr val="000000"/>
                          </a:solidFill>
                          <a:effectLst/>
                          <a:latin typeface="Calibri" panose="020F0502020204030204" pitchFamily="34" charset="0"/>
                        </a:rPr>
                        <a:t>Idrettens grunnstige 1 Øv 1-10 Spenst</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nb-NO"/>
                    </a:p>
                  </a:txBody>
                  <a:tcPr/>
                </a:tc>
                <a:tc gridSpan="2">
                  <a:txBody>
                    <a:bodyPr/>
                    <a:lstStyle/>
                    <a:p>
                      <a:pPr algn="ctr" rtl="0" fontAlgn="ctr"/>
                      <a:r>
                        <a:rPr lang="nb-NO" sz="500" b="0" i="0" u="none" strike="noStrike">
                          <a:solidFill>
                            <a:srgbClr val="000000"/>
                          </a:solidFill>
                          <a:effectLst/>
                          <a:latin typeface="Calibri" panose="020F0502020204030204" pitchFamily="34" charset="0"/>
                        </a:rPr>
                        <a:t>Idrettens grunnstige 2 Trinn 1- 10 Hopp</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nb-NO"/>
                    </a:p>
                  </a:txBody>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631403136"/>
                  </a:ext>
                </a:extLst>
              </a:tr>
              <a:tr h="207395">
                <a:tc rowSpan="2">
                  <a:txBody>
                    <a:bodyPr/>
                    <a:lstStyle/>
                    <a:p>
                      <a:pPr algn="l" fontAlgn="ctr"/>
                      <a:r>
                        <a:rPr lang="nb-NO" sz="500" b="1" i="0" u="none" strike="noStrike">
                          <a:solidFill>
                            <a:srgbClr val="000000"/>
                          </a:solidFill>
                          <a:effectLst/>
                          <a:latin typeface="Calibri" panose="020F0502020204030204" pitchFamily="34" charset="0"/>
                        </a:rPr>
                        <a:t>Styrke</a:t>
                      </a:r>
                    </a:p>
                  </a:txBody>
                  <a:tcPr marL="2416" marR="2416" marT="241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ctr"/>
                      <a:r>
                        <a:rPr lang="nb-NO" sz="500" b="0" i="0" u="none" strike="noStrike">
                          <a:solidFill>
                            <a:srgbClr val="000000"/>
                          </a:solidFill>
                          <a:effectLst/>
                          <a:latin typeface="Calibri" panose="020F0502020204030204" pitchFamily="34" charset="0"/>
                        </a:rPr>
                        <a:t>Knebøy relativ styrke</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nb-NO" sz="500" b="0" i="0" u="none" strike="noStrike">
                          <a:solidFill>
                            <a:srgbClr val="000000"/>
                          </a:solidFill>
                          <a:effectLst/>
                          <a:latin typeface="Calibri" panose="020F0502020204030204" pitchFamily="34" charset="0"/>
                        </a:rPr>
                        <a:t>Løfte - Teknikk</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nb-NO" sz="500" b="0" i="0" u="none" strike="noStrike">
                          <a:solidFill>
                            <a:srgbClr val="000000"/>
                          </a:solidFill>
                          <a:effectLst/>
                          <a:latin typeface="Calibri" panose="020F0502020204030204" pitchFamily="34" charset="0"/>
                        </a:rPr>
                        <a:t>Løfte - Teknikk</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nb-NO" sz="500" b="0" i="0" u="none" strike="noStrike">
                          <a:solidFill>
                            <a:srgbClr val="000000"/>
                          </a:solidFill>
                          <a:effectLst/>
                          <a:latin typeface="Calibri" panose="020F0502020204030204" pitchFamily="34" charset="0"/>
                        </a:rPr>
                        <a:t>Løfte - Teknikk</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nb-NO" sz="500" b="0" i="0" u="none" strike="noStrike">
                          <a:solidFill>
                            <a:srgbClr val="000000"/>
                          </a:solidFill>
                          <a:effectLst/>
                          <a:latin typeface="Calibri" panose="020F0502020204030204" pitchFamily="34" charset="0"/>
                        </a:rPr>
                        <a:t>1,7</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nb-NO" sz="500" b="0" i="0" u="none" strike="noStrike">
                          <a:solidFill>
                            <a:srgbClr val="000000"/>
                          </a:solidFill>
                          <a:effectLst/>
                          <a:latin typeface="Calibri" panose="020F0502020204030204" pitchFamily="34" charset="0"/>
                        </a:rPr>
                        <a:t>1,8</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nb-NO" sz="500" b="0" i="0" u="none" strike="noStrike">
                          <a:solidFill>
                            <a:srgbClr val="000000"/>
                          </a:solidFill>
                          <a:effectLst/>
                          <a:latin typeface="Calibri" panose="020F0502020204030204" pitchFamily="34" charset="0"/>
                        </a:rPr>
                        <a:t>1,8</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nb-NO" sz="500" b="0" i="0" u="none" strike="noStrike">
                          <a:solidFill>
                            <a:srgbClr val="000000"/>
                          </a:solidFill>
                          <a:effectLst/>
                          <a:latin typeface="Calibri" panose="020F0502020204030204" pitchFamily="34" charset="0"/>
                        </a:rPr>
                        <a:t>2→</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nb-NO" sz="500" b="0" i="0" u="none" strike="noStrike">
                          <a:solidFill>
                            <a:srgbClr val="000000"/>
                          </a:solidFill>
                          <a:effectLst/>
                          <a:latin typeface="Calibri" panose="020F0502020204030204" pitchFamily="34" charset="0"/>
                        </a:rPr>
                        <a:t>2→</a:t>
                      </a:r>
                    </a:p>
                  </a:txBody>
                  <a:tcPr marL="2416" marR="2416" marT="241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748653070"/>
                  </a:ext>
                </a:extLst>
              </a:tr>
              <a:tr h="246056">
                <a:tc vMerge="1">
                  <a:txBody>
                    <a:bodyPr/>
                    <a:lstStyle/>
                    <a:p>
                      <a:endParaRPr lang="nb-NO"/>
                    </a:p>
                  </a:txBody>
                  <a:tcPr/>
                </a:tc>
                <a:tc>
                  <a:txBody>
                    <a:bodyPr/>
                    <a:lstStyle/>
                    <a:p>
                      <a:pPr algn="l" fontAlgn="ctr"/>
                      <a:r>
                        <a:rPr lang="nb-NO" sz="500" b="0" i="0" u="none" strike="noStrike">
                          <a:solidFill>
                            <a:srgbClr val="000000"/>
                          </a:solidFill>
                          <a:effectLst/>
                          <a:latin typeface="Calibri" panose="020F0502020204030204" pitchFamily="34" charset="0"/>
                        </a:rPr>
                        <a:t>Idrettens Grunnstige</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gridSpan="2">
                  <a:txBody>
                    <a:bodyPr/>
                    <a:lstStyle/>
                    <a:p>
                      <a:pPr algn="ctr" rtl="0" fontAlgn="ctr"/>
                      <a:r>
                        <a:rPr lang="nb-NO" sz="500" b="0" i="0" u="none" strike="noStrike">
                          <a:solidFill>
                            <a:srgbClr val="000000"/>
                          </a:solidFill>
                          <a:effectLst/>
                          <a:latin typeface="Calibri" panose="020F0502020204030204" pitchFamily="34" charset="0"/>
                        </a:rPr>
                        <a:t>Idrettens grunnstige 1 Øv 1-10 Fiksering</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hMerge="1">
                  <a:txBody>
                    <a:bodyPr/>
                    <a:lstStyle/>
                    <a:p>
                      <a:endParaRPr lang="nb-NO"/>
                    </a:p>
                  </a:txBody>
                  <a:tcPr/>
                </a:tc>
                <a:tc gridSpan="2">
                  <a:txBody>
                    <a:bodyPr/>
                    <a:lstStyle/>
                    <a:p>
                      <a:pPr algn="ctr" rtl="0" fontAlgn="ctr"/>
                      <a:r>
                        <a:rPr lang="nb-NO" sz="500" b="0" i="0" u="none" strike="noStrike">
                          <a:solidFill>
                            <a:srgbClr val="000000"/>
                          </a:solidFill>
                          <a:effectLst/>
                          <a:latin typeface="Calibri" panose="020F0502020204030204" pitchFamily="34" charset="0"/>
                        </a:rPr>
                        <a:t>Idrettens grunnstige 2 Trinn 1,3,5,7,9 Styrke</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hMerge="1">
                  <a:txBody>
                    <a:bodyPr/>
                    <a:lstStyle/>
                    <a:p>
                      <a:endParaRPr lang="nb-NO"/>
                    </a:p>
                  </a:txBody>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1527732842"/>
                  </a:ext>
                </a:extLst>
              </a:tr>
              <a:tr h="211235">
                <a:tc rowSpan="2">
                  <a:txBody>
                    <a:bodyPr/>
                    <a:lstStyle/>
                    <a:p>
                      <a:pPr algn="l" fontAlgn="ctr"/>
                      <a:r>
                        <a:rPr lang="nb-NO" sz="500" b="1" i="0" u="none" strike="noStrike">
                          <a:solidFill>
                            <a:srgbClr val="000000"/>
                          </a:solidFill>
                          <a:effectLst/>
                          <a:latin typeface="Calibri" panose="020F0502020204030204" pitchFamily="34" charset="0"/>
                        </a:rPr>
                        <a:t>Bevegelighet</a:t>
                      </a:r>
                    </a:p>
                  </a:txBody>
                  <a:tcPr marL="2416" marR="2416" marT="241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ctr"/>
                      <a:r>
                        <a:rPr lang="nb-NO" sz="500" b="0" i="0" u="none" strike="noStrike">
                          <a:solidFill>
                            <a:srgbClr val="000000"/>
                          </a:solidFill>
                          <a:effectLst/>
                          <a:latin typeface="Calibri" panose="020F0502020204030204" pitchFamily="34" charset="0"/>
                        </a:rPr>
                        <a:t>Idrettens Grunnstige</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gridSpan="4">
                  <a:txBody>
                    <a:bodyPr/>
                    <a:lstStyle/>
                    <a:p>
                      <a:pPr algn="ctr" rtl="0" fontAlgn="ctr"/>
                      <a:r>
                        <a:rPr lang="nb-NO" sz="500" b="0" i="0" u="none" strike="noStrike">
                          <a:solidFill>
                            <a:srgbClr val="000000"/>
                          </a:solidFill>
                          <a:effectLst/>
                          <a:latin typeface="Calibri" panose="020F0502020204030204" pitchFamily="34" charset="0"/>
                        </a:rPr>
                        <a:t>Idrettens Grunnstige 2 Trinn 2,4,6,8,10 Bevegelighet</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hMerge="1">
                  <a:txBody>
                    <a:bodyPr/>
                    <a:lstStyle/>
                    <a:p>
                      <a:endParaRPr lang="nb-NO"/>
                    </a:p>
                  </a:txBody>
                  <a:tcPr/>
                </a:tc>
                <a:tc hMerge="1">
                  <a:txBody>
                    <a:bodyPr/>
                    <a:lstStyle/>
                    <a:p>
                      <a:endParaRPr lang="nb-NO"/>
                    </a:p>
                  </a:txBody>
                  <a:tcPr/>
                </a:tc>
                <a:tc hMerge="1">
                  <a:txBody>
                    <a:bodyPr/>
                    <a:lstStyle/>
                    <a:p>
                      <a:endParaRPr lang="nb-NO"/>
                    </a:p>
                  </a:txBody>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extLst>
                  <a:ext uri="{0D108BD9-81ED-4DB2-BD59-A6C34878D82A}">
                    <a16:rowId xmlns:a16="http://schemas.microsoft.com/office/drawing/2014/main" val="3515284409"/>
                  </a:ext>
                </a:extLst>
              </a:tr>
              <a:tr h="218916">
                <a:tc vMerge="1">
                  <a:txBody>
                    <a:bodyPr/>
                    <a:lstStyle/>
                    <a:p>
                      <a:endParaRPr lang="nb-NO"/>
                    </a:p>
                  </a:txBody>
                  <a:tcPr/>
                </a:tc>
                <a:tc>
                  <a:txBody>
                    <a:bodyPr/>
                    <a:lstStyle/>
                    <a:p>
                      <a:pPr algn="l" fontAlgn="ctr"/>
                      <a:r>
                        <a:rPr lang="nb-NO" sz="500" b="0" i="0" u="none" strike="noStrike">
                          <a:solidFill>
                            <a:srgbClr val="000000"/>
                          </a:solidFill>
                          <a:effectLst/>
                          <a:latin typeface="Calibri" panose="020F0502020204030204" pitchFamily="34" charset="0"/>
                        </a:rPr>
                        <a:t>"Stand and reach"</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rtl="0"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rtl="0"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rtl="0"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rtl="0"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rtl="0" fontAlgn="ctr"/>
                      <a:r>
                        <a:rPr lang="nb-NO" sz="500" b="0" i="0" u="none" strike="noStrike">
                          <a:solidFill>
                            <a:srgbClr val="000000"/>
                          </a:solidFill>
                          <a:effectLst/>
                          <a:latin typeface="Calibri" panose="020F0502020204030204" pitchFamily="34" charset="0"/>
                        </a:rPr>
                        <a:t>20+</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rtl="0" fontAlgn="ctr"/>
                      <a:r>
                        <a:rPr lang="nb-NO" sz="500" b="0" i="0" u="none" strike="noStrike">
                          <a:solidFill>
                            <a:srgbClr val="000000"/>
                          </a:solidFill>
                          <a:effectLst/>
                          <a:latin typeface="Calibri" panose="020F0502020204030204" pitchFamily="34" charset="0"/>
                        </a:rPr>
                        <a:t>22+</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rtl="0" fontAlgn="ctr"/>
                      <a:r>
                        <a:rPr lang="nb-NO" sz="500" b="0" i="0" u="none" strike="noStrike">
                          <a:solidFill>
                            <a:srgbClr val="000000"/>
                          </a:solidFill>
                          <a:effectLst/>
                          <a:latin typeface="Calibri" panose="020F0502020204030204" pitchFamily="34" charset="0"/>
                        </a:rPr>
                        <a:t>25+</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rtl="0" fontAlgn="ctr"/>
                      <a:r>
                        <a:rPr lang="nb-NO" sz="500" b="0" i="0" u="none" strike="noStrike">
                          <a:solidFill>
                            <a:srgbClr val="000000"/>
                          </a:solidFill>
                          <a:effectLst/>
                          <a:latin typeface="Calibri" panose="020F0502020204030204" pitchFamily="34" charset="0"/>
                        </a:rPr>
                        <a:t>25+</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rtl="0" fontAlgn="ctr"/>
                      <a:r>
                        <a:rPr lang="nb-NO" sz="500" b="0" i="0" u="none" strike="noStrike">
                          <a:solidFill>
                            <a:srgbClr val="000000"/>
                          </a:solidFill>
                          <a:effectLst/>
                          <a:latin typeface="Calibri" panose="020F0502020204030204" pitchFamily="34" charset="0"/>
                        </a:rPr>
                        <a:t>25+</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rtl="0" fontAlgn="ctr"/>
                      <a:r>
                        <a:rPr lang="nb-NO" sz="500" b="0" i="0" u="none" strike="noStrike">
                          <a:solidFill>
                            <a:srgbClr val="000000"/>
                          </a:solidFill>
                          <a:effectLst/>
                          <a:latin typeface="Calibri" panose="020F0502020204030204" pitchFamily="34" charset="0"/>
                        </a:rPr>
                        <a:t>25+</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rtl="0" fontAlgn="ctr"/>
                      <a:r>
                        <a:rPr lang="nb-NO" sz="500" b="0" i="0" u="none" strike="noStrike">
                          <a:solidFill>
                            <a:srgbClr val="000000"/>
                          </a:solidFill>
                          <a:effectLst/>
                          <a:latin typeface="Calibri" panose="020F0502020204030204" pitchFamily="34" charset="0"/>
                        </a:rPr>
                        <a:t>25+</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rtl="0" fontAlgn="ctr"/>
                      <a:r>
                        <a:rPr lang="nb-NO" sz="500" b="0" i="0" u="none" strike="noStrike">
                          <a:solidFill>
                            <a:srgbClr val="000000"/>
                          </a:solidFill>
                          <a:effectLst/>
                          <a:latin typeface="Calibri" panose="020F0502020204030204" pitchFamily="34" charset="0"/>
                        </a:rPr>
                        <a:t>25+</a:t>
                      </a:r>
                    </a:p>
                  </a:txBody>
                  <a:tcPr marL="2416" marR="2416" marT="241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extLst>
                  <a:ext uri="{0D108BD9-81ED-4DB2-BD59-A6C34878D82A}">
                    <a16:rowId xmlns:a16="http://schemas.microsoft.com/office/drawing/2014/main" val="64884986"/>
                  </a:ext>
                </a:extLst>
              </a:tr>
              <a:tr h="307252">
                <a:tc>
                  <a:txBody>
                    <a:bodyPr/>
                    <a:lstStyle/>
                    <a:p>
                      <a:pPr algn="l" fontAlgn="ctr"/>
                      <a:r>
                        <a:rPr lang="nb-NO" sz="500" b="1" i="0" u="none" strike="noStrike">
                          <a:solidFill>
                            <a:srgbClr val="000000"/>
                          </a:solidFill>
                          <a:effectLst/>
                          <a:latin typeface="Calibri" panose="020F0502020204030204" pitchFamily="34" charset="0"/>
                        </a:rPr>
                        <a:t>Teknikk / Motorikk</a:t>
                      </a:r>
                    </a:p>
                  </a:txBody>
                  <a:tcPr marL="2416" marR="2416" marT="241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ctr"/>
                      <a:r>
                        <a:rPr lang="nb-NO" sz="500" b="0" i="0" u="none" strike="noStrike">
                          <a:solidFill>
                            <a:srgbClr val="000000"/>
                          </a:solidFill>
                          <a:effectLst/>
                          <a:latin typeface="Calibri" panose="020F0502020204030204" pitchFamily="34" charset="0"/>
                        </a:rPr>
                        <a:t>Idrettens Grunnstige</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gridSpan="2">
                  <a:txBody>
                    <a:bodyPr/>
                    <a:lstStyle/>
                    <a:p>
                      <a:pPr algn="ctr" fontAlgn="ctr"/>
                      <a:r>
                        <a:rPr lang="nb-NO" sz="500" b="0" i="0" u="none" strike="noStrike">
                          <a:solidFill>
                            <a:srgbClr val="000000"/>
                          </a:solidFill>
                          <a:effectLst/>
                          <a:latin typeface="Calibri" panose="020F0502020204030204" pitchFamily="34" charset="0"/>
                        </a:rPr>
                        <a:t>Idrettens Grunnstige 2 Øv 1-10 Koordinasjon</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hMerge="1">
                  <a:txBody>
                    <a:bodyPr/>
                    <a:lstStyle/>
                    <a:p>
                      <a:endParaRPr lang="nb-NO"/>
                    </a:p>
                  </a:txBody>
                  <a:tcPr/>
                </a:tc>
                <a:tc gridSpan="2">
                  <a:txBody>
                    <a:bodyPr/>
                    <a:lstStyle/>
                    <a:p>
                      <a:pPr algn="ctr" fontAlgn="ctr"/>
                      <a:r>
                        <a:rPr lang="nb-NO" sz="500" b="0" i="0" u="none" strike="noStrike">
                          <a:solidFill>
                            <a:srgbClr val="000000"/>
                          </a:solidFill>
                          <a:effectLst/>
                          <a:latin typeface="Calibri" panose="020F0502020204030204" pitchFamily="34" charset="0"/>
                        </a:rPr>
                        <a:t>Idrettens Grunnstige 1 Trinn 1-10 Trampett</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hMerge="1">
                  <a:txBody>
                    <a:bodyPr/>
                    <a:lstStyle/>
                    <a:p>
                      <a:endParaRPr lang="nb-NO"/>
                    </a:p>
                  </a:txBody>
                  <a:tcPr/>
                </a:tc>
                <a:tc gridSpan="4">
                  <a:txBody>
                    <a:bodyPr/>
                    <a:lstStyle/>
                    <a:p>
                      <a:pPr algn="ctr" fontAlgn="ctr"/>
                      <a:r>
                        <a:rPr lang="nb-NO" sz="500" b="0" i="0" u="none" strike="noStrike">
                          <a:solidFill>
                            <a:srgbClr val="000000"/>
                          </a:solidFill>
                          <a:effectLst/>
                          <a:latin typeface="Calibri" panose="020F0502020204030204" pitchFamily="34" charset="0"/>
                        </a:rPr>
                        <a:t>Idrettens Grunnstige 2 Trinn 1-10 Trampett</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hMerge="1">
                  <a:txBody>
                    <a:bodyPr/>
                    <a:lstStyle/>
                    <a:p>
                      <a:endParaRPr lang="nb-NO"/>
                    </a:p>
                  </a:txBody>
                  <a:tcPr/>
                </a:tc>
                <a:tc hMerge="1">
                  <a:txBody>
                    <a:bodyPr/>
                    <a:lstStyle/>
                    <a:p>
                      <a:endParaRPr lang="nb-NO"/>
                    </a:p>
                  </a:txBody>
                  <a:tcPr/>
                </a:tc>
                <a:tc hMerge="1">
                  <a:txBody>
                    <a:bodyPr/>
                    <a:lstStyle/>
                    <a:p>
                      <a:endParaRPr lang="nb-NO"/>
                    </a:p>
                  </a:txBody>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764742480"/>
                  </a:ext>
                </a:extLst>
              </a:tr>
              <a:tr h="345658">
                <a:tc>
                  <a:txBody>
                    <a:bodyPr/>
                    <a:lstStyle/>
                    <a:p>
                      <a:pPr algn="l" fontAlgn="ctr"/>
                      <a:r>
                        <a:rPr lang="nb-NO" sz="500" b="1" i="0" u="none" strike="noStrike">
                          <a:solidFill>
                            <a:srgbClr val="000000"/>
                          </a:solidFill>
                          <a:effectLst/>
                          <a:latin typeface="Calibri" panose="020F0502020204030204" pitchFamily="34" charset="0"/>
                        </a:rPr>
                        <a:t>Hurtighet</a:t>
                      </a:r>
                    </a:p>
                  </a:txBody>
                  <a:tcPr marL="2416" marR="2416" marT="241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ctr"/>
                      <a:r>
                        <a:rPr lang="nb-NO" sz="500" b="0" i="0" u="none" strike="noStrike">
                          <a:solidFill>
                            <a:srgbClr val="000000"/>
                          </a:solidFill>
                          <a:effectLst/>
                          <a:latin typeface="Calibri" panose="020F0502020204030204" pitchFamily="34" charset="0"/>
                        </a:rPr>
                        <a:t>Harres-test</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ctr" rtl="0" fontAlgn="ctr"/>
                      <a:r>
                        <a:rPr lang="nb-NO" sz="500" b="0" i="0" u="none" strike="noStrike">
                          <a:solidFill>
                            <a:srgbClr val="000000"/>
                          </a:solidFill>
                          <a:effectLst/>
                          <a:latin typeface="Calibri" panose="020F0502020204030204" pitchFamily="34" charset="0"/>
                        </a:rPr>
                        <a:t>12 sek</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ctr" rtl="0" fontAlgn="ctr"/>
                      <a:r>
                        <a:rPr lang="nb-NO" sz="500" b="0" i="0" u="none" strike="noStrike">
                          <a:solidFill>
                            <a:srgbClr val="000000"/>
                          </a:solidFill>
                          <a:effectLst/>
                          <a:latin typeface="Calibri" panose="020F0502020204030204" pitchFamily="34" charset="0"/>
                        </a:rPr>
                        <a:t>11,5 sek</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ctr" rtl="0" fontAlgn="ctr"/>
                      <a:r>
                        <a:rPr lang="nb-NO" sz="500" b="0" i="0" u="none" strike="noStrike">
                          <a:solidFill>
                            <a:srgbClr val="000000"/>
                          </a:solidFill>
                          <a:effectLst/>
                          <a:latin typeface="Calibri" panose="020F0502020204030204" pitchFamily="34" charset="0"/>
                        </a:rPr>
                        <a:t>11 sek</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ctr" rtl="0" fontAlgn="ctr"/>
                      <a:r>
                        <a:rPr lang="nb-NO" sz="500" b="0" i="0" u="none" strike="noStrike">
                          <a:solidFill>
                            <a:srgbClr val="000000"/>
                          </a:solidFill>
                          <a:effectLst/>
                          <a:latin typeface="Calibri" panose="020F0502020204030204" pitchFamily="34" charset="0"/>
                        </a:rPr>
                        <a:t>11 sek</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ctr" rtl="0" fontAlgn="ctr"/>
                      <a:r>
                        <a:rPr lang="nb-NO" sz="500" b="0" i="0" u="none" strike="noStrike">
                          <a:solidFill>
                            <a:srgbClr val="000000"/>
                          </a:solidFill>
                          <a:effectLst/>
                          <a:latin typeface="Calibri" panose="020F0502020204030204" pitchFamily="34" charset="0"/>
                        </a:rPr>
                        <a:t>10,5 sek</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ctr" rtl="0" fontAlgn="ctr"/>
                      <a:r>
                        <a:rPr lang="nb-NO" sz="500" b="0" i="0" u="none" strike="noStrike">
                          <a:solidFill>
                            <a:srgbClr val="000000"/>
                          </a:solidFill>
                          <a:effectLst/>
                          <a:latin typeface="Calibri" panose="020F0502020204030204" pitchFamily="34" charset="0"/>
                        </a:rPr>
                        <a:t>10 sek</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ctr" rtl="0" fontAlgn="ctr"/>
                      <a:r>
                        <a:rPr lang="nb-NO" sz="500" b="0" i="0" u="none" strike="noStrike">
                          <a:solidFill>
                            <a:srgbClr val="000000"/>
                          </a:solidFill>
                          <a:effectLst/>
                          <a:latin typeface="Calibri" panose="020F0502020204030204" pitchFamily="34" charset="0"/>
                        </a:rPr>
                        <a:t>10 sek</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ctr" rtl="0" fontAlgn="ctr"/>
                      <a:r>
                        <a:rPr lang="nb-NO" sz="500" b="0" i="0" u="none" strike="noStrike">
                          <a:solidFill>
                            <a:srgbClr val="000000"/>
                          </a:solidFill>
                          <a:effectLst/>
                          <a:latin typeface="Calibri" panose="020F0502020204030204" pitchFamily="34" charset="0"/>
                        </a:rPr>
                        <a:t>10 sek</a:t>
                      </a:r>
                    </a:p>
                  </a:txBody>
                  <a:tcPr marL="2416" marR="2416" marT="241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extLst>
                  <a:ext uri="{0D108BD9-81ED-4DB2-BD59-A6C34878D82A}">
                    <a16:rowId xmlns:a16="http://schemas.microsoft.com/office/drawing/2014/main" val="2909663600"/>
                  </a:ext>
                </a:extLst>
              </a:tr>
              <a:tr h="291889">
                <a:tc>
                  <a:txBody>
                    <a:bodyPr/>
                    <a:lstStyle/>
                    <a:p>
                      <a:pPr algn="l" fontAlgn="ctr"/>
                      <a:r>
                        <a:rPr lang="nb-NO" sz="500" b="1" i="0" u="none" strike="noStrike">
                          <a:solidFill>
                            <a:srgbClr val="000000"/>
                          </a:solidFill>
                          <a:effectLst/>
                          <a:latin typeface="Calibri" panose="020F0502020204030204" pitchFamily="34" charset="0"/>
                        </a:rPr>
                        <a:t>Utholdenhet</a:t>
                      </a:r>
                    </a:p>
                  </a:txBody>
                  <a:tcPr marL="2416" marR="2416" marT="241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ctr"/>
                      <a:r>
                        <a:rPr lang="nb-NO" sz="500" b="0" i="0" u="none" strike="noStrike">
                          <a:solidFill>
                            <a:srgbClr val="000000"/>
                          </a:solidFill>
                          <a:effectLst/>
                          <a:latin typeface="Calibri" panose="020F0502020204030204" pitchFamily="34" charset="0"/>
                        </a:rPr>
                        <a:t>3000 meter løp</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nb-NO" sz="500" b="0" i="0" u="none" strike="noStrike">
                          <a:solidFill>
                            <a:srgbClr val="000000"/>
                          </a:solidFill>
                          <a:effectLst/>
                          <a:latin typeface="Calibri" panose="020F0502020204030204" pitchFamily="34" charset="0"/>
                        </a:rPr>
                        <a:t>15:30</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nb-NO" sz="500" b="0" i="0" u="none" strike="noStrike">
                          <a:solidFill>
                            <a:srgbClr val="000000"/>
                          </a:solidFill>
                          <a:effectLst/>
                          <a:latin typeface="Calibri" panose="020F0502020204030204" pitchFamily="34" charset="0"/>
                        </a:rPr>
                        <a:t>14:30</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nb-NO" sz="500" b="0" i="0" u="none" strike="noStrike">
                          <a:solidFill>
                            <a:srgbClr val="000000"/>
                          </a:solidFill>
                          <a:effectLst/>
                          <a:latin typeface="Calibri" panose="020F0502020204030204" pitchFamily="34" charset="0"/>
                        </a:rPr>
                        <a:t>13:30</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nb-NO" sz="500" b="0" i="0" u="none" strike="noStrike">
                          <a:solidFill>
                            <a:srgbClr val="000000"/>
                          </a:solidFill>
                          <a:effectLst/>
                          <a:latin typeface="Calibri" panose="020F0502020204030204" pitchFamily="34" charset="0"/>
                        </a:rPr>
                        <a:t>13:00</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nb-NO" sz="500" b="0" i="0" u="none" strike="noStrike">
                          <a:solidFill>
                            <a:srgbClr val="000000"/>
                          </a:solidFill>
                          <a:effectLst/>
                          <a:latin typeface="Calibri" panose="020F0502020204030204" pitchFamily="34" charset="0"/>
                        </a:rPr>
                        <a:t>13:00</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nb-NO" sz="500" b="0" i="0" u="none" strike="noStrike">
                          <a:solidFill>
                            <a:srgbClr val="000000"/>
                          </a:solidFill>
                          <a:effectLst/>
                          <a:latin typeface="Calibri" panose="020F0502020204030204" pitchFamily="34" charset="0"/>
                        </a:rPr>
                        <a:t>12:30</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nb-NO" sz="500" b="0" i="0" u="none" strike="noStrike">
                          <a:solidFill>
                            <a:srgbClr val="000000"/>
                          </a:solidFill>
                          <a:effectLst/>
                          <a:latin typeface="Calibri" panose="020F0502020204030204" pitchFamily="34" charset="0"/>
                        </a:rPr>
                        <a:t>12:30</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nb-NO" sz="500" b="0" i="0" u="none" strike="noStrike">
                          <a:solidFill>
                            <a:srgbClr val="000000"/>
                          </a:solidFill>
                          <a:effectLst/>
                          <a:latin typeface="Calibri" panose="020F0502020204030204" pitchFamily="34" charset="0"/>
                        </a:rPr>
                        <a:t>12:30</a:t>
                      </a:r>
                    </a:p>
                  </a:txBody>
                  <a:tcPr marL="2416" marR="2416" marT="241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476622405"/>
                  </a:ext>
                </a:extLst>
              </a:tr>
              <a:tr h="246056">
                <a:tc rowSpan="2">
                  <a:txBody>
                    <a:bodyPr/>
                    <a:lstStyle/>
                    <a:p>
                      <a:pPr algn="l" fontAlgn="ctr"/>
                      <a:r>
                        <a:rPr lang="nb-NO" sz="500" b="1" i="0" u="none" strike="noStrike">
                          <a:solidFill>
                            <a:srgbClr val="000000"/>
                          </a:solidFill>
                          <a:effectLst/>
                          <a:latin typeface="Calibri" panose="020F0502020204030204" pitchFamily="34" charset="0"/>
                        </a:rPr>
                        <a:t>Basisferdigheter</a:t>
                      </a:r>
                    </a:p>
                  </a:txBody>
                  <a:tcPr marL="2416" marR="2416" marT="241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ctr"/>
                      <a:r>
                        <a:rPr lang="nb-NO" sz="500" b="0" i="0" u="none" strike="noStrike">
                          <a:solidFill>
                            <a:srgbClr val="000000"/>
                          </a:solidFill>
                          <a:effectLst/>
                          <a:latin typeface="Calibri" panose="020F0502020204030204" pitchFamily="34" charset="0"/>
                        </a:rPr>
                        <a:t>FMS- Functional Movement Screening</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rtl="0" fontAlgn="ctr"/>
                      <a:r>
                        <a:rPr lang="nb-NO" sz="500" b="0" i="0" u="none" strike="noStrike">
                          <a:solidFill>
                            <a:srgbClr val="000000"/>
                          </a:solidFill>
                          <a:effectLst/>
                          <a:latin typeface="Calibri" panose="020F0502020204030204" pitchFamily="34" charset="0"/>
                        </a:rPr>
                        <a:t>14+</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rtl="0" fontAlgn="ctr"/>
                      <a:r>
                        <a:rPr lang="nb-NO" sz="500" b="0" i="0" u="none" strike="noStrike">
                          <a:solidFill>
                            <a:srgbClr val="000000"/>
                          </a:solidFill>
                          <a:effectLst/>
                          <a:latin typeface="Calibri" panose="020F0502020204030204" pitchFamily="34" charset="0"/>
                        </a:rPr>
                        <a:t>15+</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rtl="0" fontAlgn="ctr"/>
                      <a:r>
                        <a:rPr lang="nb-NO" sz="500" b="0" i="0" u="none" strike="noStrike">
                          <a:solidFill>
                            <a:srgbClr val="000000"/>
                          </a:solidFill>
                          <a:effectLst/>
                          <a:latin typeface="Calibri" panose="020F0502020204030204" pitchFamily="34" charset="0"/>
                        </a:rPr>
                        <a:t>16+</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rtl="0" fontAlgn="ctr"/>
                      <a:r>
                        <a:rPr lang="nb-NO" sz="500" b="0" i="0" u="none" strike="noStrike">
                          <a:solidFill>
                            <a:srgbClr val="000000"/>
                          </a:solidFill>
                          <a:effectLst/>
                          <a:latin typeface="Calibri" panose="020F0502020204030204" pitchFamily="34" charset="0"/>
                        </a:rPr>
                        <a:t>17+</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rtl="0" fontAlgn="ctr"/>
                      <a:r>
                        <a:rPr lang="nb-NO" sz="500" b="0" i="0" u="none" strike="noStrike">
                          <a:solidFill>
                            <a:srgbClr val="000000"/>
                          </a:solidFill>
                          <a:effectLst/>
                          <a:latin typeface="Calibri" panose="020F0502020204030204" pitchFamily="34" charset="0"/>
                        </a:rPr>
                        <a:t>18+</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rtl="0" fontAlgn="ctr"/>
                      <a:r>
                        <a:rPr lang="nb-NO" sz="500" b="0" i="0" u="none" strike="noStrike">
                          <a:solidFill>
                            <a:srgbClr val="000000"/>
                          </a:solidFill>
                          <a:effectLst/>
                          <a:latin typeface="Calibri" panose="020F0502020204030204" pitchFamily="34" charset="0"/>
                        </a:rPr>
                        <a:t>19+</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rtl="0" fontAlgn="ctr"/>
                      <a:r>
                        <a:rPr lang="nb-NO" sz="500" b="0" i="0" u="none" strike="noStrike">
                          <a:solidFill>
                            <a:srgbClr val="000000"/>
                          </a:solidFill>
                          <a:effectLst/>
                          <a:latin typeface="Calibri" panose="020F0502020204030204" pitchFamily="34" charset="0"/>
                        </a:rPr>
                        <a:t>20+</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rtl="0" fontAlgn="ctr"/>
                      <a:r>
                        <a:rPr lang="nb-NO" sz="500" b="0" i="0" u="none" strike="noStrike">
                          <a:solidFill>
                            <a:srgbClr val="000000"/>
                          </a:solidFill>
                          <a:effectLst/>
                          <a:latin typeface="Calibri" panose="020F0502020204030204" pitchFamily="34" charset="0"/>
                        </a:rPr>
                        <a:t>20+</a:t>
                      </a:r>
                    </a:p>
                  </a:txBody>
                  <a:tcPr marL="2416" marR="2416" marT="241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2943373891"/>
                  </a:ext>
                </a:extLst>
              </a:tr>
              <a:tr h="246056">
                <a:tc vMerge="1">
                  <a:txBody>
                    <a:bodyPr/>
                    <a:lstStyle/>
                    <a:p>
                      <a:endParaRPr lang="nb-NO"/>
                    </a:p>
                  </a:txBody>
                  <a:tcPr/>
                </a:tc>
                <a:tc>
                  <a:txBody>
                    <a:bodyPr/>
                    <a:lstStyle/>
                    <a:p>
                      <a:pPr algn="l" fontAlgn="ctr"/>
                      <a:r>
                        <a:rPr lang="nb-NO" sz="500" b="0" i="0" u="none" strike="noStrike">
                          <a:solidFill>
                            <a:srgbClr val="000000"/>
                          </a:solidFill>
                          <a:effectLst/>
                          <a:latin typeface="Calibri" panose="020F0502020204030204" pitchFamily="34" charset="0"/>
                        </a:rPr>
                        <a:t>Idrettens Grunnstige</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gridSpan="2">
                  <a:txBody>
                    <a:bodyPr/>
                    <a:lstStyle/>
                    <a:p>
                      <a:pPr algn="ctr" fontAlgn="ctr"/>
                      <a:r>
                        <a:rPr lang="nb-NO" sz="500" b="0" i="0" u="none" strike="noStrike">
                          <a:solidFill>
                            <a:srgbClr val="000000"/>
                          </a:solidFill>
                          <a:effectLst/>
                          <a:latin typeface="Calibri" panose="020F0502020204030204" pitchFamily="34" charset="0"/>
                        </a:rPr>
                        <a:t>Idrettens Grunnstige 1 Trinn 1-10 Balanse</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hMerge="1">
                  <a:txBody>
                    <a:bodyPr/>
                    <a:lstStyle/>
                    <a:p>
                      <a:endParaRPr lang="nb-NO"/>
                    </a:p>
                  </a:txBody>
                  <a:tcPr/>
                </a:tc>
                <a:tc gridSpan="2">
                  <a:txBody>
                    <a:bodyPr/>
                    <a:lstStyle/>
                    <a:p>
                      <a:pPr algn="ctr" fontAlgn="ctr"/>
                      <a:r>
                        <a:rPr lang="nb-NO" sz="500" b="0" i="0" u="none" strike="noStrike">
                          <a:solidFill>
                            <a:srgbClr val="000000"/>
                          </a:solidFill>
                          <a:effectLst/>
                          <a:latin typeface="Calibri" panose="020F0502020204030204" pitchFamily="34" charset="0"/>
                        </a:rPr>
                        <a:t>Idrettens Grunnstige 2 Trinn 1-10 Akrobatikk</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hMerge="1">
                  <a:txBody>
                    <a:bodyPr/>
                    <a:lstStyle/>
                    <a:p>
                      <a:endParaRPr lang="nb-NO"/>
                    </a:p>
                  </a:txBody>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nb-NO" sz="500" b="0" i="0" u="none" strike="noStrike">
                          <a:solidFill>
                            <a:srgbClr val="000000"/>
                          </a:solidFill>
                          <a:effectLst/>
                          <a:latin typeface="Calibri" panose="020F0502020204030204" pitchFamily="34" charset="0"/>
                        </a:rPr>
                        <a:t> </a:t>
                      </a:r>
                    </a:p>
                  </a:txBody>
                  <a:tcPr marL="2416" marR="2416" marT="241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2567387773"/>
                  </a:ext>
                </a:extLst>
              </a:tr>
              <a:tr h="246056">
                <a:tc rowSpan="2">
                  <a:txBody>
                    <a:bodyPr/>
                    <a:lstStyle/>
                    <a:p>
                      <a:pPr algn="l" fontAlgn="ctr"/>
                      <a:r>
                        <a:rPr lang="nb-NO" sz="500" b="1" i="0" u="none" strike="noStrike">
                          <a:solidFill>
                            <a:srgbClr val="000000"/>
                          </a:solidFill>
                          <a:effectLst/>
                          <a:latin typeface="Calibri" panose="020F0502020204030204" pitchFamily="34" charset="0"/>
                        </a:rPr>
                        <a:t>Utstyr</a:t>
                      </a:r>
                    </a:p>
                  </a:txBody>
                  <a:tcPr marL="2416" marR="2416" marT="241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l" fontAlgn="ctr"/>
                      <a:r>
                        <a:rPr lang="nb-NO" sz="500" b="0" i="0" u="none" strike="noStrike">
                          <a:solidFill>
                            <a:srgbClr val="000000"/>
                          </a:solidFill>
                          <a:effectLst/>
                          <a:latin typeface="Calibri" panose="020F0502020204030204" pitchFamily="34" charset="0"/>
                        </a:rPr>
                        <a:t>Faser</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nb-NO" sz="500" b="0" i="0" u="none" strike="noStrike">
                          <a:solidFill>
                            <a:srgbClr val="000000"/>
                          </a:solidFill>
                          <a:effectLst/>
                          <a:latin typeface="Calibri" panose="020F0502020204030204" pitchFamily="34" charset="0"/>
                        </a:rPr>
                        <a:t>Aktiv Start 0-6 år</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nb-NO" sz="500" b="0" i="0" u="none" strike="noStrike">
                          <a:solidFill>
                            <a:srgbClr val="000000"/>
                          </a:solidFill>
                          <a:effectLst/>
                          <a:latin typeface="Calibri" panose="020F0502020204030204" pitchFamily="34" charset="0"/>
                        </a:rPr>
                        <a:t>FUNdamentals 6-9 år</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gridSpan="2">
                  <a:txBody>
                    <a:bodyPr/>
                    <a:lstStyle/>
                    <a:p>
                      <a:pPr algn="ctr" fontAlgn="ctr"/>
                      <a:r>
                        <a:rPr lang="nb-NO" sz="500" b="0" i="0" u="none" strike="noStrike">
                          <a:solidFill>
                            <a:srgbClr val="000000"/>
                          </a:solidFill>
                          <a:effectLst/>
                          <a:latin typeface="Calibri" panose="020F0502020204030204" pitchFamily="34" charset="0"/>
                        </a:rPr>
                        <a:t>Lære å trene 9-12 år</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hMerge="1">
                  <a:txBody>
                    <a:bodyPr/>
                    <a:lstStyle/>
                    <a:p>
                      <a:endParaRPr lang="nb-NO"/>
                    </a:p>
                  </a:txBody>
                  <a:tcPr/>
                </a:tc>
                <a:tc gridSpan="4">
                  <a:txBody>
                    <a:bodyPr/>
                    <a:lstStyle/>
                    <a:p>
                      <a:pPr algn="ctr" fontAlgn="ctr"/>
                      <a:r>
                        <a:rPr lang="nb-NO" sz="500" b="0" i="0" u="none" strike="noStrike">
                          <a:solidFill>
                            <a:srgbClr val="000000"/>
                          </a:solidFill>
                          <a:effectLst/>
                          <a:latin typeface="Calibri" panose="020F0502020204030204" pitchFamily="34" charset="0"/>
                        </a:rPr>
                        <a:t>Trene for å Trene 12 - 16 år</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hMerge="1">
                  <a:txBody>
                    <a:bodyPr/>
                    <a:lstStyle/>
                    <a:p>
                      <a:endParaRPr lang="nb-NO"/>
                    </a:p>
                  </a:txBody>
                  <a:tcPr/>
                </a:tc>
                <a:tc hMerge="1">
                  <a:txBody>
                    <a:bodyPr/>
                    <a:lstStyle/>
                    <a:p>
                      <a:endParaRPr lang="nb-NO"/>
                    </a:p>
                  </a:txBody>
                  <a:tcPr/>
                </a:tc>
                <a:tc hMerge="1">
                  <a:txBody>
                    <a:bodyPr/>
                    <a:lstStyle/>
                    <a:p>
                      <a:endParaRPr lang="nb-NO"/>
                    </a:p>
                  </a:txBody>
                  <a:tcPr/>
                </a:tc>
                <a:tc gridSpan="3">
                  <a:txBody>
                    <a:bodyPr/>
                    <a:lstStyle/>
                    <a:p>
                      <a:pPr algn="ctr" fontAlgn="ctr"/>
                      <a:r>
                        <a:rPr lang="nb-NO" sz="500" b="0" i="0" u="none" strike="noStrike">
                          <a:solidFill>
                            <a:srgbClr val="000000"/>
                          </a:solidFill>
                          <a:effectLst/>
                          <a:latin typeface="Calibri" panose="020F0502020204030204" pitchFamily="34" charset="0"/>
                        </a:rPr>
                        <a:t>Trene for å Konkurrere </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hMerge="1">
                  <a:txBody>
                    <a:bodyPr/>
                    <a:lstStyle/>
                    <a:p>
                      <a:endParaRPr lang="nb-NO"/>
                    </a:p>
                  </a:txBody>
                  <a:tcPr/>
                </a:tc>
                <a:tc hMerge="1">
                  <a:txBody>
                    <a:bodyPr/>
                    <a:lstStyle/>
                    <a:p>
                      <a:endParaRPr lang="nb-NO"/>
                    </a:p>
                  </a:txBody>
                  <a:tcPr/>
                </a:tc>
                <a:tc>
                  <a:txBody>
                    <a:bodyPr/>
                    <a:lstStyle/>
                    <a:p>
                      <a:pPr algn="ctr" fontAlgn="ctr"/>
                      <a:r>
                        <a:rPr lang="nb-NO" sz="500" b="0" i="0" u="none" strike="noStrike">
                          <a:solidFill>
                            <a:srgbClr val="000000"/>
                          </a:solidFill>
                          <a:effectLst/>
                          <a:latin typeface="Calibri" panose="020F0502020204030204" pitchFamily="34" charset="0"/>
                        </a:rPr>
                        <a:t>Trene for å Vinne</a:t>
                      </a:r>
                    </a:p>
                  </a:txBody>
                  <a:tcPr marL="2416" marR="2416" marT="241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2562659000"/>
                  </a:ext>
                </a:extLst>
              </a:tr>
              <a:tr h="609383">
                <a:tc vMerge="1">
                  <a:txBody>
                    <a:bodyPr/>
                    <a:lstStyle/>
                    <a:p>
                      <a:endParaRPr lang="nb-NO"/>
                    </a:p>
                  </a:txBody>
                  <a:tcPr/>
                </a:tc>
                <a:tc>
                  <a:txBody>
                    <a:bodyPr/>
                    <a:lstStyle/>
                    <a:p>
                      <a:pPr algn="l" fontAlgn="ctr"/>
                      <a:r>
                        <a:rPr lang="nb-NO" sz="500" b="0" i="0" u="none" strike="noStrike">
                          <a:solidFill>
                            <a:srgbClr val="000000"/>
                          </a:solidFill>
                          <a:effectLst/>
                          <a:latin typeface="Calibri" panose="020F0502020204030204" pitchFamily="34" charset="0"/>
                        </a:rPr>
                        <a:t>Utstyr</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rtl="0" fontAlgn="ctr"/>
                      <a:r>
                        <a:rPr lang="nb-NO" sz="500" b="0" i="0" u="none" strike="noStrike">
                          <a:solidFill>
                            <a:srgbClr val="000000"/>
                          </a:solidFill>
                          <a:effectLst/>
                          <a:latin typeface="Calibri" panose="020F0502020204030204" pitchFamily="34" charset="0"/>
                        </a:rPr>
                        <a:t>Ikke viktig med spesialutstyr, men fokus på utstyr som utøveren mestrer</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rtl="0" fontAlgn="ctr"/>
                      <a:r>
                        <a:rPr lang="nb-NO" sz="500" b="0" i="0" u="none" strike="noStrike">
                          <a:solidFill>
                            <a:srgbClr val="000000"/>
                          </a:solidFill>
                          <a:effectLst/>
                          <a:latin typeface="Calibri" panose="020F0502020204030204" pitchFamily="34" charset="0"/>
                        </a:rPr>
                        <a:t>Mindre viktig, men fokus på utstyr som utøveren mestrer</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gridSpan="2">
                  <a:txBody>
                    <a:bodyPr/>
                    <a:lstStyle/>
                    <a:p>
                      <a:pPr algn="ctr" fontAlgn="ctr"/>
                      <a:r>
                        <a:rPr lang="nb-NO" sz="500" b="0" i="0" u="none" strike="noStrike">
                          <a:solidFill>
                            <a:srgbClr val="000000"/>
                          </a:solidFill>
                          <a:effectLst/>
                          <a:latin typeface="Calibri" panose="020F0502020204030204" pitchFamily="34" charset="0"/>
                        </a:rPr>
                        <a:t>Viktig med utstyr som er tilpasset utøveren og ferdighetsnivå</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hMerge="1">
                  <a:txBody>
                    <a:bodyPr/>
                    <a:lstStyle/>
                    <a:p>
                      <a:endParaRPr lang="nb-NO"/>
                    </a:p>
                  </a:txBody>
                  <a:tcPr/>
                </a:tc>
                <a:tc gridSpan="4">
                  <a:txBody>
                    <a:bodyPr/>
                    <a:lstStyle/>
                    <a:p>
                      <a:pPr algn="ctr" fontAlgn="ctr"/>
                      <a:r>
                        <a:rPr lang="nb-NO" sz="500" b="0" i="0" u="none" strike="noStrike">
                          <a:solidFill>
                            <a:srgbClr val="000000"/>
                          </a:solidFill>
                          <a:effectLst/>
                          <a:latin typeface="Calibri" panose="020F0502020204030204" pitchFamily="34" charset="0"/>
                        </a:rPr>
                        <a:t>Utstyr som er tilpasset utøveren innefor regelverk og gjeldende normer</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hMerge="1">
                  <a:txBody>
                    <a:bodyPr/>
                    <a:lstStyle/>
                    <a:p>
                      <a:endParaRPr lang="nb-NO"/>
                    </a:p>
                  </a:txBody>
                  <a:tcPr/>
                </a:tc>
                <a:tc hMerge="1">
                  <a:txBody>
                    <a:bodyPr/>
                    <a:lstStyle/>
                    <a:p>
                      <a:endParaRPr lang="nb-NO"/>
                    </a:p>
                  </a:txBody>
                  <a:tcPr/>
                </a:tc>
                <a:tc hMerge="1">
                  <a:txBody>
                    <a:bodyPr/>
                    <a:lstStyle/>
                    <a:p>
                      <a:endParaRPr lang="nb-NO"/>
                    </a:p>
                  </a:txBody>
                  <a:tcPr/>
                </a:tc>
                <a:tc gridSpan="3">
                  <a:txBody>
                    <a:bodyPr/>
                    <a:lstStyle/>
                    <a:p>
                      <a:pPr algn="ctr" fontAlgn="ctr"/>
                      <a:r>
                        <a:rPr lang="nb-NO" sz="500" b="0" i="0" u="none" strike="noStrike">
                          <a:solidFill>
                            <a:srgbClr val="000000"/>
                          </a:solidFill>
                          <a:effectLst/>
                          <a:latin typeface="Calibri" panose="020F0502020204030204" pitchFamily="34" charset="0"/>
                        </a:rPr>
                        <a:t>Optimalisering og innovasjon av utstyr tilpasset øverste internationale nivå</a:t>
                      </a:r>
                    </a:p>
                  </a:txBody>
                  <a:tcPr marL="2416" marR="2416" marT="24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hMerge="1">
                  <a:txBody>
                    <a:bodyPr/>
                    <a:lstStyle/>
                    <a:p>
                      <a:endParaRPr lang="nb-NO"/>
                    </a:p>
                  </a:txBody>
                  <a:tcPr/>
                </a:tc>
                <a:tc hMerge="1">
                  <a:txBody>
                    <a:bodyPr/>
                    <a:lstStyle/>
                    <a:p>
                      <a:endParaRPr lang="nb-NO"/>
                    </a:p>
                  </a:txBody>
                  <a:tcPr/>
                </a:tc>
                <a:tc>
                  <a:txBody>
                    <a:bodyPr/>
                    <a:lstStyle/>
                    <a:p>
                      <a:pPr algn="ctr" fontAlgn="ctr"/>
                      <a:r>
                        <a:rPr lang="nb-NO" sz="500" b="0" i="0" u="none" strike="noStrike" dirty="0">
                          <a:solidFill>
                            <a:srgbClr val="000000"/>
                          </a:solidFill>
                          <a:effectLst/>
                          <a:latin typeface="Calibri" panose="020F0502020204030204" pitchFamily="34" charset="0"/>
                        </a:rPr>
                        <a:t>Optimalisering og innovasjon av utstyr tilpasset øverste </a:t>
                      </a:r>
                      <a:r>
                        <a:rPr lang="nb-NO" sz="500" b="0" i="0" u="none" strike="noStrike" dirty="0" err="1">
                          <a:solidFill>
                            <a:srgbClr val="000000"/>
                          </a:solidFill>
                          <a:effectLst/>
                          <a:latin typeface="Calibri" panose="020F0502020204030204" pitchFamily="34" charset="0"/>
                        </a:rPr>
                        <a:t>internationale</a:t>
                      </a:r>
                      <a:r>
                        <a:rPr lang="nb-NO" sz="500" b="0" i="0" u="none" strike="noStrike" dirty="0">
                          <a:solidFill>
                            <a:srgbClr val="000000"/>
                          </a:solidFill>
                          <a:effectLst/>
                          <a:latin typeface="Calibri" panose="020F0502020204030204" pitchFamily="34" charset="0"/>
                        </a:rPr>
                        <a:t> nivå</a:t>
                      </a:r>
                    </a:p>
                  </a:txBody>
                  <a:tcPr marL="2416" marR="2416" marT="241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val="3239807963"/>
                  </a:ext>
                </a:extLst>
              </a:tr>
            </a:tbl>
          </a:graphicData>
        </a:graphic>
      </p:graphicFrame>
    </p:spTree>
    <p:extLst>
      <p:ext uri="{BB962C8B-B14F-4D97-AF65-F5344CB8AC3E}">
        <p14:creationId xmlns:p14="http://schemas.microsoft.com/office/powerpoint/2010/main" val="3341732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tel 1">
            <a:extLst>
              <a:ext uri="{FF2B5EF4-FFF2-40B4-BE49-F238E27FC236}">
                <a16:creationId xmlns:a16="http://schemas.microsoft.com/office/drawing/2014/main" id="{EA7DEAE9-78A3-4BAE-ADA0-0F4D37813A9A}"/>
              </a:ext>
            </a:extLst>
          </p:cNvPr>
          <p:cNvSpPr>
            <a:spLocks noGrp="1"/>
          </p:cNvSpPr>
          <p:nvPr>
            <p:ph type="title"/>
          </p:nvPr>
        </p:nvSpPr>
        <p:spPr>
          <a:xfrm>
            <a:off x="2438400" y="620714"/>
            <a:ext cx="7772400" cy="796925"/>
          </a:xfrm>
        </p:spPr>
        <p:txBody>
          <a:bodyPr/>
          <a:lstStyle/>
          <a:p>
            <a:r>
              <a:rPr lang="nb-NO" altLang="nb-NO" sz="2000" dirty="0">
                <a:solidFill>
                  <a:srgbClr val="00B6E3"/>
                </a:solidFill>
                <a:ea typeface="ＭＳ Ｐゴシック" panose="020B0600070205080204" pitchFamily="34" charset="-128"/>
              </a:rPr>
              <a:t>Arbeidskrav og utviklingstrapp Hopp Herrer</a:t>
            </a:r>
            <a:endParaRPr lang="nb-NO" altLang="nb-NO" dirty="0">
              <a:ea typeface="ＭＳ Ｐゴシック" panose="020B0600070205080204" pitchFamily="34" charset="-128"/>
            </a:endParaRPr>
          </a:p>
        </p:txBody>
      </p:sp>
      <p:sp>
        <p:nvSpPr>
          <p:cNvPr id="72707" name="Plassholder for innhold 2">
            <a:extLst>
              <a:ext uri="{FF2B5EF4-FFF2-40B4-BE49-F238E27FC236}">
                <a16:creationId xmlns:a16="http://schemas.microsoft.com/office/drawing/2014/main" id="{B09B3F98-F098-4C07-A657-3379EBA4C27A}"/>
              </a:ext>
            </a:extLst>
          </p:cNvPr>
          <p:cNvSpPr>
            <a:spLocks noGrp="1"/>
          </p:cNvSpPr>
          <p:nvPr>
            <p:ph idx="1"/>
          </p:nvPr>
        </p:nvSpPr>
        <p:spPr/>
        <p:txBody>
          <a:bodyPr/>
          <a:lstStyle/>
          <a:p>
            <a:pPr marL="0" indent="0">
              <a:buNone/>
            </a:pPr>
            <a:r>
              <a:rPr lang="nb-NO" altLang="nb-NO" sz="1400" b="1">
                <a:solidFill>
                  <a:srgbClr val="85878A"/>
                </a:solidFill>
                <a:ea typeface="ＭＳ Ｐゴシック" panose="020B0600070205080204" pitchFamily="34" charset="-128"/>
              </a:rPr>
              <a:t>Forklaring arbeidskravsanalyse</a:t>
            </a:r>
          </a:p>
          <a:p>
            <a:pPr marL="0" indent="0">
              <a:buNone/>
            </a:pPr>
            <a:endParaRPr lang="nb-NO" altLang="nb-NO" sz="1400">
              <a:solidFill>
                <a:srgbClr val="85878A"/>
              </a:solidFill>
              <a:ea typeface="ＭＳ Ｐゴシック" panose="020B0600070205080204" pitchFamily="34" charset="-128"/>
            </a:endParaRPr>
          </a:p>
          <a:p>
            <a:pPr marL="0" indent="0">
              <a:buNone/>
            </a:pPr>
            <a:r>
              <a:rPr lang="nb-NO" altLang="nb-NO" sz="1400" b="1">
                <a:solidFill>
                  <a:srgbClr val="85878A"/>
                </a:solidFill>
                <a:ea typeface="ＭＳ Ｐゴシック" panose="020B0600070205080204" pitchFamily="34" charset="-128"/>
              </a:rPr>
              <a:t>Utholdenhet:</a:t>
            </a:r>
          </a:p>
          <a:p>
            <a:pPr marL="0" indent="0">
              <a:buNone/>
            </a:pPr>
            <a:r>
              <a:rPr lang="nb-NO" altLang="nb-NO" sz="1400">
                <a:solidFill>
                  <a:srgbClr val="85878A"/>
                </a:solidFill>
                <a:ea typeface="ＭＳ Ｐゴシック" panose="020B0600070205080204" pitchFamily="34" charset="-128"/>
              </a:rPr>
              <a:t>3000 meter løp på bane. Testen bør tas på samme underlag og i samme værforhold fra gang til gang. Testen egner seg bra for fasen Trene for å trene og oppover. Gir en indikasjon på evnen til å tåle trening over tid, samt å gi et bilde på «instiling» til å ta i.</a:t>
            </a:r>
          </a:p>
          <a:p>
            <a:pPr marL="0" indent="0">
              <a:buNone/>
            </a:pPr>
            <a:endParaRPr lang="nb-NO" altLang="nb-NO" sz="1400">
              <a:solidFill>
                <a:srgbClr val="85878A"/>
              </a:solidFill>
              <a:ea typeface="ＭＳ Ｐゴシック" panose="020B0600070205080204" pitchFamily="34" charset="-128"/>
            </a:endParaRPr>
          </a:p>
          <a:p>
            <a:pPr marL="0" indent="0">
              <a:buNone/>
            </a:pPr>
            <a:r>
              <a:rPr lang="nb-NO" altLang="nb-NO" sz="1400" b="1">
                <a:solidFill>
                  <a:srgbClr val="85878A"/>
                </a:solidFill>
                <a:ea typeface="ＭＳ Ｐゴシック" panose="020B0600070205080204" pitchFamily="34" charset="-128"/>
              </a:rPr>
              <a:t>Idrettens Grunnstige -  Basisferdigheter:</a:t>
            </a:r>
          </a:p>
          <a:p>
            <a:pPr marL="0" indent="0">
              <a:buNone/>
            </a:pPr>
            <a:r>
              <a:rPr lang="nb-NO" altLang="nb-NO" sz="1400">
                <a:solidFill>
                  <a:srgbClr val="85878A"/>
                </a:solidFill>
                <a:ea typeface="ＭＳ Ｐゴシック" panose="020B0600070205080204" pitchFamily="34" charset="-128"/>
              </a:rPr>
              <a:t>I første fase (9-10 år) av Trene for å trene perioden anbefaler vi testene fra kategorien Balanse i Idrettens Grunnstige 1. I fase 2 (9-12 år) av samme periode anbefaler vi testene fra kategori Akrobatikk i Idrettens Grunnstige 2. Balanse er avgjørende i alle faser av skihoppet.</a:t>
            </a:r>
          </a:p>
          <a:p>
            <a:pPr marL="0" indent="0">
              <a:buNone/>
            </a:pPr>
            <a:endParaRPr lang="nb-NO" altLang="nb-NO" sz="1400">
              <a:solidFill>
                <a:srgbClr val="85878A"/>
              </a:solidFill>
              <a:ea typeface="ＭＳ Ｐゴシック" panose="020B0600070205080204" pitchFamily="34" charset="-128"/>
            </a:endParaRPr>
          </a:p>
          <a:p>
            <a:pPr marL="0" indent="0">
              <a:buNone/>
            </a:pPr>
            <a:endParaRPr lang="nb-NO" altLang="nb-NO">
              <a:ea typeface="ＭＳ Ｐゴシック" panose="020B0600070205080204" pitchFamily="34" charset="-128"/>
            </a:endParaRPr>
          </a:p>
        </p:txBody>
      </p:sp>
    </p:spTree>
    <p:extLst>
      <p:ext uri="{BB962C8B-B14F-4D97-AF65-F5344CB8AC3E}">
        <p14:creationId xmlns:p14="http://schemas.microsoft.com/office/powerpoint/2010/main" val="4166441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tel 1">
            <a:extLst>
              <a:ext uri="{FF2B5EF4-FFF2-40B4-BE49-F238E27FC236}">
                <a16:creationId xmlns:a16="http://schemas.microsoft.com/office/drawing/2014/main" id="{EA7DEAE9-78A3-4BAE-ADA0-0F4D37813A9A}"/>
              </a:ext>
            </a:extLst>
          </p:cNvPr>
          <p:cNvSpPr>
            <a:spLocks noGrp="1"/>
          </p:cNvSpPr>
          <p:nvPr>
            <p:ph type="title"/>
          </p:nvPr>
        </p:nvSpPr>
        <p:spPr>
          <a:xfrm>
            <a:off x="2438400" y="620714"/>
            <a:ext cx="7772400" cy="796925"/>
          </a:xfrm>
        </p:spPr>
        <p:txBody>
          <a:bodyPr/>
          <a:lstStyle/>
          <a:p>
            <a:r>
              <a:rPr lang="nb-NO" altLang="nb-NO" sz="2000" dirty="0">
                <a:solidFill>
                  <a:srgbClr val="00B6E3"/>
                </a:solidFill>
                <a:ea typeface="ＭＳ Ｐゴシック" panose="020B0600070205080204" pitchFamily="34" charset="-128"/>
              </a:rPr>
              <a:t>Arbeidskrav og utviklingstrapp Hopp Herrer</a:t>
            </a:r>
            <a:endParaRPr lang="nb-NO" altLang="nb-NO" dirty="0">
              <a:ea typeface="ＭＳ Ｐゴシック" panose="020B0600070205080204" pitchFamily="34" charset="-128"/>
            </a:endParaRPr>
          </a:p>
        </p:txBody>
      </p:sp>
      <p:sp>
        <p:nvSpPr>
          <p:cNvPr id="72707" name="Plassholder for innhold 2">
            <a:extLst>
              <a:ext uri="{FF2B5EF4-FFF2-40B4-BE49-F238E27FC236}">
                <a16:creationId xmlns:a16="http://schemas.microsoft.com/office/drawing/2014/main" id="{B09B3F98-F098-4C07-A657-3379EBA4C27A}"/>
              </a:ext>
            </a:extLst>
          </p:cNvPr>
          <p:cNvSpPr>
            <a:spLocks noGrp="1"/>
          </p:cNvSpPr>
          <p:nvPr>
            <p:ph idx="1"/>
          </p:nvPr>
        </p:nvSpPr>
        <p:spPr/>
        <p:txBody>
          <a:bodyPr/>
          <a:lstStyle/>
          <a:p>
            <a:pPr marL="0" indent="0">
              <a:buNone/>
            </a:pPr>
            <a:r>
              <a:rPr lang="nb-NO" altLang="nb-NO" sz="1600" b="1" dirty="0">
                <a:solidFill>
                  <a:srgbClr val="85878A"/>
                </a:solidFill>
                <a:ea typeface="ＭＳ Ｐゴシック" panose="020B0600070205080204" pitchFamily="34" charset="-128"/>
              </a:rPr>
              <a:t>Forklaring arbeidskravsanalyse</a:t>
            </a:r>
          </a:p>
          <a:p>
            <a:pPr marL="0" indent="0">
              <a:buNone/>
            </a:pPr>
            <a:endParaRPr lang="nb-NO" altLang="nb-NO" sz="1600" dirty="0">
              <a:solidFill>
                <a:srgbClr val="85878A"/>
              </a:solidFill>
              <a:ea typeface="ＭＳ Ｐゴシック" panose="020B0600070205080204" pitchFamily="34" charset="-128"/>
            </a:endParaRPr>
          </a:p>
          <a:p>
            <a:pPr marL="0" indent="0">
              <a:buNone/>
            </a:pPr>
            <a:r>
              <a:rPr lang="nb-NO" altLang="nb-NO" sz="1400" b="1" dirty="0">
                <a:solidFill>
                  <a:srgbClr val="85878A"/>
                </a:solidFill>
                <a:ea typeface="ＭＳ Ｐゴシック" panose="020B0600070205080204" pitchFamily="34" charset="-128"/>
              </a:rPr>
              <a:t>Utstyr:</a:t>
            </a:r>
          </a:p>
          <a:p>
            <a:pPr marL="0" indent="0">
              <a:buNone/>
            </a:pPr>
            <a:r>
              <a:rPr lang="nb-NO" altLang="nb-NO" sz="1400" dirty="0">
                <a:ea typeface="ＭＳ Ｐゴシック" panose="020B0600070205080204" pitchFamily="34" charset="-128"/>
              </a:rPr>
              <a:t>Kravet til utstyr i skihopping er høyt på øverste nivå (Lære å vinne/WC)) Her snakker vi om optimalisering og innovasjon av utstyr tilpasset øverste internasjonale nivå. Utøverne på et så høyt nivå teknisk, fysisk og mentalt at det er avgjørende at utstyret er på toppnivå om man skal være med i kampen om </a:t>
            </a:r>
            <a:r>
              <a:rPr lang="nb-NO" altLang="nb-NO" sz="1400" dirty="0" err="1">
                <a:ea typeface="ＭＳ Ｐゴシック" panose="020B0600070205080204" pitchFamily="34" charset="-128"/>
              </a:rPr>
              <a:t>seierpå</a:t>
            </a:r>
            <a:r>
              <a:rPr lang="nb-NO" altLang="nb-NO" sz="1400" dirty="0">
                <a:ea typeface="ＭＳ Ｐゴシック" panose="020B0600070205080204" pitchFamily="34" charset="-128"/>
              </a:rPr>
              <a:t> WC-nivå. Vi snakker her om en fokus på utstyr som utgjør opp i mot 50% av helheten.</a:t>
            </a:r>
          </a:p>
          <a:p>
            <a:pPr marL="0" indent="0">
              <a:buNone/>
            </a:pPr>
            <a:r>
              <a:rPr lang="nb-NO" altLang="nb-NO" sz="1400" dirty="0">
                <a:ea typeface="ＭＳ Ｐゴシック" panose="020B0600070205080204" pitchFamily="34" charset="-128"/>
              </a:rPr>
              <a:t>For utøvere som er i toppen på nest øverste nivå (Lære å konkurrere/COC) er det også viktig at utstyret i stor grad er optimalisert for at man skal kunne ta steget helt opp på høyeste nivå, men det vil det fortsatt være en del å potensial å hente ut teknisk, fysisk og mentalt, slik at disse egenskapene fortsatt må ha høyere prioriter enn optimalisering av utstyret.</a:t>
            </a:r>
          </a:p>
          <a:p>
            <a:pPr marL="0" indent="0">
              <a:buNone/>
            </a:pPr>
            <a:endParaRPr lang="nb-NO" altLang="nb-NO" sz="1400" dirty="0">
              <a:ea typeface="ＭＳ Ｐゴシック" panose="020B0600070205080204" pitchFamily="34" charset="-128"/>
            </a:endParaRPr>
          </a:p>
          <a:p>
            <a:pPr marL="0" indent="0">
              <a:buNone/>
            </a:pPr>
            <a:r>
              <a:rPr lang="nb-NO" altLang="nb-NO" sz="1400" dirty="0">
                <a:ea typeface="ＭＳ Ｐゴシック" panose="020B0600070205080204" pitchFamily="34" charset="-128"/>
              </a:rPr>
              <a:t>I de 2 første fasene av SUM (0-9 år) er det ikke viktig med spesialutstyr, men først og fremst utstyr som utøveren mestrer og som er tilpasset den enkeltes ferdighetsnivå. I fase 3 (9-12 år) begynner man å bruke spesialutstyr (hopputstyr) som er tilpasset utøveren og ferdighetsnivået. En viktig tommelfingerregel for disse 3 fasene er med hensyn til ski er at </a:t>
            </a:r>
            <a:r>
              <a:rPr lang="nb-NO" altLang="nb-NO" sz="1400" b="1" dirty="0">
                <a:ea typeface="ＭＳ Ｐゴシック" panose="020B0600070205080204" pitchFamily="34" charset="-128"/>
              </a:rPr>
              <a:t>«man skal vokse ut av skiene og ikke inn i de» </a:t>
            </a:r>
          </a:p>
          <a:p>
            <a:pPr marL="0" indent="0">
              <a:buNone/>
            </a:pPr>
            <a:endParaRPr lang="nb-NO" altLang="nb-NO" sz="1400" b="1" dirty="0">
              <a:ea typeface="ＭＳ Ｐゴシック" panose="020B0600070205080204" pitchFamily="34" charset="-128"/>
            </a:endParaRPr>
          </a:p>
          <a:p>
            <a:pPr marL="0" indent="0">
              <a:buNone/>
            </a:pPr>
            <a:r>
              <a:rPr lang="nb-NO" altLang="nb-NO" sz="1400" dirty="0">
                <a:ea typeface="ＭＳ Ｐゴシック" panose="020B0600070205080204" pitchFamily="34" charset="-128"/>
              </a:rPr>
              <a:t>På nivå 4 (12-16 år) bør utstyret være tilpasset utøveren innenfor regelverk og gjeldende normer. </a:t>
            </a:r>
          </a:p>
        </p:txBody>
      </p:sp>
    </p:spTree>
    <p:extLst>
      <p:ext uri="{BB962C8B-B14F-4D97-AF65-F5344CB8AC3E}">
        <p14:creationId xmlns:p14="http://schemas.microsoft.com/office/powerpoint/2010/main" val="2343306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tel 1">
            <a:extLst>
              <a:ext uri="{FF2B5EF4-FFF2-40B4-BE49-F238E27FC236}">
                <a16:creationId xmlns:a16="http://schemas.microsoft.com/office/drawing/2014/main" id="{C87E25E2-87B0-4AC4-AB2F-86E9BB5D9D4E}"/>
              </a:ext>
            </a:extLst>
          </p:cNvPr>
          <p:cNvSpPr>
            <a:spLocks noGrp="1"/>
          </p:cNvSpPr>
          <p:nvPr>
            <p:ph type="title"/>
          </p:nvPr>
        </p:nvSpPr>
        <p:spPr>
          <a:xfrm>
            <a:off x="2438400" y="620714"/>
            <a:ext cx="7772400" cy="720725"/>
          </a:xfrm>
        </p:spPr>
        <p:txBody>
          <a:bodyPr/>
          <a:lstStyle/>
          <a:p>
            <a:r>
              <a:rPr lang="nb-NO" altLang="nb-NO" sz="2000" dirty="0">
                <a:solidFill>
                  <a:srgbClr val="00B6E3"/>
                </a:solidFill>
                <a:ea typeface="ＭＳ Ｐゴシック" panose="020B0600070205080204" pitchFamily="34" charset="-128"/>
              </a:rPr>
              <a:t>Arbeidskrav og utviklingstrapp Hopp Herrer</a:t>
            </a:r>
            <a:endParaRPr lang="nb-NO" altLang="nb-NO" sz="2000" dirty="0">
              <a:ea typeface="ＭＳ Ｐゴシック" panose="020B0600070205080204" pitchFamily="34" charset="-128"/>
            </a:endParaRPr>
          </a:p>
        </p:txBody>
      </p:sp>
      <p:sp>
        <p:nvSpPr>
          <p:cNvPr id="64515" name="Plassholder for innhold 2">
            <a:extLst>
              <a:ext uri="{FF2B5EF4-FFF2-40B4-BE49-F238E27FC236}">
                <a16:creationId xmlns:a16="http://schemas.microsoft.com/office/drawing/2014/main" id="{6EB12E14-6848-492D-A180-7A5DD1A7C302}"/>
              </a:ext>
            </a:extLst>
          </p:cNvPr>
          <p:cNvSpPr>
            <a:spLocks noGrp="1"/>
          </p:cNvSpPr>
          <p:nvPr>
            <p:ph idx="1"/>
          </p:nvPr>
        </p:nvSpPr>
        <p:spPr>
          <a:xfrm>
            <a:off x="2438400" y="1600201"/>
            <a:ext cx="9144000" cy="4784725"/>
          </a:xfrm>
        </p:spPr>
        <p:txBody>
          <a:bodyPr/>
          <a:lstStyle/>
          <a:p>
            <a:pPr marL="0" indent="0">
              <a:buNone/>
            </a:pPr>
            <a:r>
              <a:rPr lang="nb-NO" altLang="nb-NO" sz="1400" b="1" dirty="0">
                <a:ea typeface="ＭＳ Ｐゴシック" panose="020B0600070205080204" pitchFamily="34" charset="-128"/>
              </a:rPr>
              <a:t>Forklaring arbeidskravsanalyse</a:t>
            </a:r>
          </a:p>
          <a:p>
            <a:pPr marL="0" indent="0">
              <a:buNone/>
            </a:pPr>
            <a:endParaRPr lang="nb-NO" altLang="nb-NO" sz="1400" b="1" dirty="0">
              <a:ea typeface="ＭＳ Ｐゴシック" panose="020B0600070205080204" pitchFamily="34" charset="-128"/>
            </a:endParaRPr>
          </a:p>
          <a:p>
            <a:pPr marL="0" indent="0">
              <a:buNone/>
            </a:pPr>
            <a:r>
              <a:rPr lang="nb-NO" altLang="nb-NO" sz="1400" b="1" dirty="0">
                <a:ea typeface="ＭＳ Ｐゴシック" panose="020B0600070205080204" pitchFamily="34" charset="-128"/>
              </a:rPr>
              <a:t>Skihoppteknikk kraftplattform:</a:t>
            </a:r>
          </a:p>
          <a:p>
            <a:pPr marL="0" indent="0">
              <a:buNone/>
            </a:pPr>
            <a:r>
              <a:rPr lang="nb-NO" altLang="nb-NO" sz="1400" dirty="0">
                <a:ea typeface="ＭＳ Ｐゴシック" panose="020B0600070205080204" pitchFamily="34" charset="-128"/>
              </a:rPr>
              <a:t>På kraftplattform måler man faktorer som kraftutvikling, vertikal hastighet, rotasjonsmengde </a:t>
            </a:r>
            <a:r>
              <a:rPr lang="nb-NO" altLang="nb-NO" sz="1400" dirty="0" err="1">
                <a:ea typeface="ＭＳ Ｐゴシック" panose="020B0600070205080204" pitchFamily="34" charset="-128"/>
              </a:rPr>
              <a:t>m.m.i</a:t>
            </a:r>
            <a:r>
              <a:rPr lang="nb-NO" altLang="nb-NO" sz="1400" dirty="0">
                <a:ea typeface="ＭＳ Ｐゴシック" panose="020B0600070205080204" pitchFamily="34" charset="-128"/>
              </a:rPr>
              <a:t> skihoppbevegelsen (Imitasjonshopp) En test som fortrinnsvis kjøres på utøvere som tilhørere elitelag i team og utøvere på landslag som befinner seg i Trene for å konkurrere og Trene for å vinne. Formålet med å teste skihoppteknikk er å teste kraftutvikling mot underlaget i skihoppbevegelsen. Viktige faktorer for å oppnå dette er samtidig åpning av kne – og hofteledd, slik at det er balanse i bevegelsen. Gjennom dette påvirker man underlaget lenge. Gir en indikasjon på evnen til å skape stort løft og riktig rotasjonsmengde i skihoppet.</a:t>
            </a:r>
          </a:p>
          <a:p>
            <a:pPr marL="0" indent="0">
              <a:buNone/>
            </a:pPr>
            <a:endParaRPr lang="nb-NO" altLang="nb-NO" sz="1400" dirty="0">
              <a:ea typeface="ＭＳ Ｐゴシック" panose="020B0600070205080204" pitchFamily="34" charset="-128"/>
            </a:endParaRPr>
          </a:p>
          <a:p>
            <a:pPr marL="0" indent="0">
              <a:buNone/>
            </a:pPr>
            <a:r>
              <a:rPr lang="nb-NO" altLang="nb-NO" sz="1400" b="1" dirty="0">
                <a:ea typeface="ＭＳ Ｐゴシック" panose="020B0600070205080204" pitchFamily="34" charset="-128"/>
              </a:rPr>
              <a:t>Skihoppteknikk rullebrett:</a:t>
            </a:r>
          </a:p>
          <a:p>
            <a:pPr marL="0" indent="0">
              <a:buNone/>
            </a:pPr>
            <a:r>
              <a:rPr lang="nb-NO" altLang="nb-NO" sz="1400" dirty="0">
                <a:ea typeface="ＭＳ Ｐゴシック" panose="020B0600070205080204" pitchFamily="34" charset="-128"/>
              </a:rPr>
              <a:t>På rullebrett anbefaler vi Vertikalhopp (SJ) fra lav, statisk posisjon og Elastisk vertikalhopp (CMJ) fra oppreist posisjon. Målet med testen er at </a:t>
            </a:r>
          </a:p>
          <a:p>
            <a:pPr marL="0" indent="0">
              <a:buNone/>
            </a:pPr>
            <a:r>
              <a:rPr lang="nb-NO" altLang="nb-NO" sz="1400" dirty="0">
                <a:ea typeface="ＭＳ Ｐゴシック" panose="020B0600070205080204" pitchFamily="34" charset="-128"/>
              </a:rPr>
              <a:t>det er en samtidig åpning av kneledd og hofteledd. </a:t>
            </a:r>
          </a:p>
          <a:p>
            <a:pPr marL="0" indent="0">
              <a:buNone/>
            </a:pPr>
            <a:r>
              <a:rPr lang="nb-NO" altLang="nb-NO" sz="1400" dirty="0">
                <a:ea typeface="ＭＳ Ｐゴシック" panose="020B0600070205080204" pitchFamily="34" charset="-128"/>
              </a:rPr>
              <a:t>En god indikasjon på dette er at brettet står i ro under og etter hoppet.</a:t>
            </a:r>
          </a:p>
          <a:p>
            <a:pPr marL="0" indent="0">
              <a:buNone/>
            </a:pPr>
            <a:r>
              <a:rPr lang="nb-NO" altLang="nb-NO" sz="1400" dirty="0">
                <a:ea typeface="ＭＳ Ｐゴシック" panose="020B0600070205080204" pitchFamily="34" charset="-128"/>
              </a:rPr>
              <a:t>Testen egner seg bra for utøvere som befinner seg i fasene</a:t>
            </a:r>
          </a:p>
          <a:p>
            <a:pPr marL="0" indent="0">
              <a:buNone/>
            </a:pPr>
            <a:r>
              <a:rPr lang="nb-NO" altLang="nb-NO" sz="1400" dirty="0">
                <a:ea typeface="ＭＳ Ｐゴシック" panose="020B0600070205080204" pitchFamily="34" charset="-128"/>
              </a:rPr>
              <a:t>Lære å trene og Trene for å trene. Gir en indikasjon på evnen til å </a:t>
            </a:r>
          </a:p>
          <a:p>
            <a:pPr marL="0" indent="0">
              <a:buNone/>
            </a:pPr>
            <a:r>
              <a:rPr lang="nb-NO" altLang="nb-NO" sz="1400" dirty="0">
                <a:ea typeface="ＭＳ Ｐゴシック" panose="020B0600070205080204" pitchFamily="34" charset="-128"/>
              </a:rPr>
              <a:t>oppnå størst mulig kraftutvikling og best mulig balanse i skihoppet. </a:t>
            </a:r>
          </a:p>
          <a:p>
            <a:pPr marL="0" indent="0">
              <a:buNone/>
            </a:pPr>
            <a:endParaRPr lang="nb-NO" altLang="nb-NO" sz="1400" dirty="0">
              <a:ea typeface="ＭＳ Ｐゴシック" panose="020B0600070205080204" pitchFamily="34" charset="-128"/>
            </a:endParaRPr>
          </a:p>
          <a:p>
            <a:pPr marL="0" indent="0">
              <a:buNone/>
            </a:pPr>
            <a:endParaRPr lang="nb-NO" altLang="nb-NO" sz="1400" dirty="0">
              <a:ea typeface="ＭＳ Ｐゴシック" panose="020B0600070205080204" pitchFamily="34" charset="-128"/>
            </a:endParaRPr>
          </a:p>
          <a:p>
            <a:pPr marL="0" indent="0">
              <a:buNone/>
            </a:pPr>
            <a:endParaRPr lang="nb-NO" altLang="nb-NO" sz="1400" dirty="0">
              <a:ea typeface="ＭＳ Ｐゴシック" panose="020B0600070205080204" pitchFamily="34" charset="-128"/>
            </a:endParaRPr>
          </a:p>
          <a:p>
            <a:pPr marL="0" indent="0">
              <a:buNone/>
            </a:pPr>
            <a:endParaRPr lang="nb-NO" altLang="nb-NO" sz="1400" dirty="0">
              <a:ea typeface="ＭＳ Ｐゴシック" panose="020B0600070205080204" pitchFamily="34" charset="-128"/>
            </a:endParaRPr>
          </a:p>
        </p:txBody>
      </p:sp>
      <p:pic>
        <p:nvPicPr>
          <p:cNvPr id="64516" name="Bilde 4">
            <a:extLst>
              <a:ext uri="{FF2B5EF4-FFF2-40B4-BE49-F238E27FC236}">
                <a16:creationId xmlns:a16="http://schemas.microsoft.com/office/drawing/2014/main" id="{34EBE795-6C0C-4448-A0BD-5DBEE9FD1D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66303" y="4482791"/>
            <a:ext cx="2416098" cy="1902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75342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tel 1">
            <a:extLst>
              <a:ext uri="{FF2B5EF4-FFF2-40B4-BE49-F238E27FC236}">
                <a16:creationId xmlns:a16="http://schemas.microsoft.com/office/drawing/2014/main" id="{B895DF86-A5E8-458E-B36F-910A045DA7EB}"/>
              </a:ext>
            </a:extLst>
          </p:cNvPr>
          <p:cNvSpPr>
            <a:spLocks noGrp="1"/>
          </p:cNvSpPr>
          <p:nvPr>
            <p:ph type="title"/>
          </p:nvPr>
        </p:nvSpPr>
        <p:spPr>
          <a:xfrm>
            <a:off x="2469823" y="620714"/>
            <a:ext cx="7740977" cy="796925"/>
          </a:xfrm>
        </p:spPr>
        <p:txBody>
          <a:bodyPr/>
          <a:lstStyle/>
          <a:p>
            <a:r>
              <a:rPr lang="nb-NO" altLang="nb-NO" sz="2000" dirty="0">
                <a:solidFill>
                  <a:srgbClr val="00B6E3"/>
                </a:solidFill>
                <a:ea typeface="ＭＳ Ｐゴシック" panose="020B0600070205080204" pitchFamily="34" charset="-128"/>
              </a:rPr>
              <a:t>Arbeidskrav og utviklingstrapp Hopp Herrer</a:t>
            </a:r>
            <a:endParaRPr lang="nb-NO" altLang="nb-NO" sz="2000" dirty="0">
              <a:ea typeface="ＭＳ Ｐゴシック" panose="020B0600070205080204" pitchFamily="34" charset="-128"/>
            </a:endParaRPr>
          </a:p>
        </p:txBody>
      </p:sp>
      <p:sp>
        <p:nvSpPr>
          <p:cNvPr id="3" name="Plassholder for innhold 2">
            <a:extLst>
              <a:ext uri="{FF2B5EF4-FFF2-40B4-BE49-F238E27FC236}">
                <a16:creationId xmlns:a16="http://schemas.microsoft.com/office/drawing/2014/main" id="{FF1C992B-BC68-4FC3-BE7F-96D7E64C5857}"/>
              </a:ext>
            </a:extLst>
          </p:cNvPr>
          <p:cNvSpPr>
            <a:spLocks noGrp="1"/>
          </p:cNvSpPr>
          <p:nvPr>
            <p:ph idx="1"/>
          </p:nvPr>
        </p:nvSpPr>
        <p:spPr>
          <a:xfrm>
            <a:off x="2469823" y="1417638"/>
            <a:ext cx="7740977" cy="5035550"/>
          </a:xfrm>
        </p:spPr>
        <p:txBody>
          <a:bodyPr/>
          <a:lstStyle/>
          <a:p>
            <a:pPr marL="0" indent="0">
              <a:buNone/>
              <a:defRPr/>
            </a:pPr>
            <a:r>
              <a:rPr lang="nb-NO" sz="1400" b="1" dirty="0"/>
              <a:t>Forklaring arbeidskravsanalyse</a:t>
            </a:r>
          </a:p>
          <a:p>
            <a:pPr marL="0" indent="0">
              <a:buNone/>
              <a:defRPr/>
            </a:pPr>
            <a:endParaRPr lang="nb-NO" sz="1400" dirty="0"/>
          </a:p>
          <a:p>
            <a:pPr marL="0" indent="0">
              <a:buNone/>
              <a:defRPr/>
            </a:pPr>
            <a:r>
              <a:rPr lang="nb-NO" sz="1400" b="1" dirty="0"/>
              <a:t>Power/Spenst kraftplattform</a:t>
            </a:r>
          </a:p>
          <a:p>
            <a:pPr marL="0" indent="0">
              <a:buNone/>
              <a:defRPr/>
            </a:pPr>
            <a:r>
              <a:rPr lang="nb-NO" sz="1400" dirty="0"/>
              <a:t>På kraftplattform måles blant annet hopphøyde, vertikal hastighet og kraftutvikling. . En test som anbefales å kjøre på utøvere som tilhørere elitelag i team og utøvere på landslag som befinner seg i Trene for å konkurrere og Trene for å vinne. Gir en indikasjon på evnen til å skape løft i hoppbakken</a:t>
            </a:r>
          </a:p>
          <a:p>
            <a:pPr marL="0" indent="0">
              <a:buNone/>
              <a:defRPr/>
            </a:pPr>
            <a:endParaRPr lang="nb-NO" sz="1400" dirty="0"/>
          </a:p>
          <a:p>
            <a:pPr marL="0" indent="0">
              <a:buNone/>
              <a:defRPr/>
            </a:pPr>
            <a:r>
              <a:rPr lang="nb-NO" sz="1400" b="1" dirty="0"/>
              <a:t>Power/Spenst </a:t>
            </a:r>
            <a:r>
              <a:rPr lang="nb-NO" sz="1400" b="1" dirty="0" err="1"/>
              <a:t>Abalakow</a:t>
            </a:r>
            <a:endParaRPr lang="nb-NO" sz="1400" b="1" dirty="0"/>
          </a:p>
          <a:p>
            <a:pPr marL="0" indent="0">
              <a:buNone/>
              <a:defRPr/>
            </a:pPr>
            <a:r>
              <a:rPr lang="nb-NO" sz="1400" dirty="0"/>
              <a:t>En test som måler hvor høyt man klarer å forflytte tyngdepunktet i et vertikalhopp (SJ) fra lav, statisk posisjon og Elastisk vertikalhopp (CMJ-svikthopp) fra oppreist posisjon ved hjelp av et belte rundt livet og et målebånd festet til en plate (se bilde). </a:t>
            </a:r>
          </a:p>
          <a:p>
            <a:pPr marL="0" indent="0">
              <a:buNone/>
              <a:defRPr/>
            </a:pPr>
            <a:r>
              <a:rPr lang="nb-NO" sz="1400" dirty="0"/>
              <a:t>Vi har med denne testen fordi den er godt </a:t>
            </a:r>
          </a:p>
          <a:p>
            <a:pPr marL="0" indent="0">
              <a:buNone/>
              <a:defRPr/>
            </a:pPr>
            <a:r>
              <a:rPr lang="nb-NO" sz="1400" dirty="0"/>
              <a:t>sammenliknbar med trykkplatetesten vi benytter </a:t>
            </a:r>
          </a:p>
          <a:p>
            <a:pPr marL="0" indent="0">
              <a:buNone/>
              <a:defRPr/>
            </a:pPr>
            <a:r>
              <a:rPr lang="nb-NO" sz="1400" dirty="0"/>
              <a:t>på våre landslagsløpere. For at </a:t>
            </a:r>
            <a:r>
              <a:rPr lang="nb-NO" sz="1400" dirty="0" err="1"/>
              <a:t>Abalakow</a:t>
            </a:r>
            <a:r>
              <a:rPr lang="nb-NO" sz="1400" dirty="0"/>
              <a:t>-testen</a:t>
            </a:r>
          </a:p>
          <a:p>
            <a:pPr marL="0" indent="0">
              <a:buNone/>
              <a:defRPr/>
            </a:pPr>
            <a:r>
              <a:rPr lang="nb-NO" sz="1400" dirty="0"/>
              <a:t>skal kunne sammenliknes med trykkplate-testen, </a:t>
            </a:r>
          </a:p>
          <a:p>
            <a:pPr marL="0" indent="0">
              <a:buNone/>
              <a:defRPr/>
            </a:pPr>
            <a:r>
              <a:rPr lang="nb-NO" sz="1400" dirty="0"/>
              <a:t>må utgangspunktet måles når utøverne står på tå.</a:t>
            </a:r>
          </a:p>
          <a:p>
            <a:pPr marL="0" indent="0">
              <a:buNone/>
              <a:defRPr/>
            </a:pPr>
            <a:r>
              <a:rPr lang="nb-NO" sz="1400" dirty="0"/>
              <a:t>Testen egner seg bra for utøvere som befinner seg i fasene</a:t>
            </a:r>
          </a:p>
          <a:p>
            <a:pPr marL="0" indent="0">
              <a:buNone/>
              <a:defRPr/>
            </a:pPr>
            <a:r>
              <a:rPr lang="nb-NO" sz="1400" dirty="0"/>
              <a:t>Lære å trene og Trene for å trene. Gir en indikasjon på</a:t>
            </a:r>
          </a:p>
          <a:p>
            <a:pPr marL="0" indent="0">
              <a:buNone/>
              <a:defRPr/>
            </a:pPr>
            <a:r>
              <a:rPr lang="nb-NO" sz="1400" dirty="0"/>
              <a:t>evnen til å skape løft i hoppbakken.</a:t>
            </a:r>
          </a:p>
          <a:p>
            <a:pPr marL="0" indent="0">
              <a:buNone/>
              <a:defRPr/>
            </a:pPr>
            <a:endParaRPr lang="nb-NO" sz="1600" dirty="0"/>
          </a:p>
          <a:p>
            <a:pPr marL="0" indent="0">
              <a:buNone/>
              <a:defRPr/>
            </a:pPr>
            <a:endParaRPr lang="nb-NO" sz="1600" dirty="0"/>
          </a:p>
          <a:p>
            <a:pPr>
              <a:defRPr/>
            </a:pPr>
            <a:endParaRPr lang="nb-NO" dirty="0"/>
          </a:p>
        </p:txBody>
      </p:sp>
      <p:pic>
        <p:nvPicPr>
          <p:cNvPr id="65540" name="Bilde 3" descr="spenstbrett.jpg">
            <a:extLst>
              <a:ext uri="{FF2B5EF4-FFF2-40B4-BE49-F238E27FC236}">
                <a16:creationId xmlns:a16="http://schemas.microsoft.com/office/drawing/2014/main" id="{3CAA31FE-551A-407B-B922-BFFD6FE990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59750" y="4652963"/>
            <a:ext cx="2051050" cy="165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22950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tel 1">
            <a:extLst>
              <a:ext uri="{FF2B5EF4-FFF2-40B4-BE49-F238E27FC236}">
                <a16:creationId xmlns:a16="http://schemas.microsoft.com/office/drawing/2014/main" id="{30944AA1-C900-48CC-B7FC-EB78A4DC27F1}"/>
              </a:ext>
            </a:extLst>
          </p:cNvPr>
          <p:cNvSpPr>
            <a:spLocks noGrp="1"/>
          </p:cNvSpPr>
          <p:nvPr>
            <p:ph type="title"/>
          </p:nvPr>
        </p:nvSpPr>
        <p:spPr>
          <a:xfrm>
            <a:off x="2469823" y="620714"/>
            <a:ext cx="7740977" cy="796925"/>
          </a:xfrm>
        </p:spPr>
        <p:txBody>
          <a:bodyPr/>
          <a:lstStyle/>
          <a:p>
            <a:r>
              <a:rPr lang="nb-NO" altLang="nb-NO" sz="2000" dirty="0">
                <a:solidFill>
                  <a:srgbClr val="00B6E3"/>
                </a:solidFill>
                <a:ea typeface="ＭＳ Ｐゴシック" panose="020B0600070205080204" pitchFamily="34" charset="-128"/>
              </a:rPr>
              <a:t>Arbeidskrav og utviklingstrapp Hopp Herrer</a:t>
            </a:r>
            <a:endParaRPr lang="nb-NO" altLang="nb-NO" sz="2000" dirty="0">
              <a:ea typeface="ＭＳ Ｐゴシック" panose="020B0600070205080204" pitchFamily="34" charset="-128"/>
            </a:endParaRPr>
          </a:p>
        </p:txBody>
      </p:sp>
      <p:sp>
        <p:nvSpPr>
          <p:cNvPr id="66563" name="Plassholder for innhold 2">
            <a:extLst>
              <a:ext uri="{FF2B5EF4-FFF2-40B4-BE49-F238E27FC236}">
                <a16:creationId xmlns:a16="http://schemas.microsoft.com/office/drawing/2014/main" id="{F45AE910-895D-4E20-B0D5-66FC203544B2}"/>
              </a:ext>
            </a:extLst>
          </p:cNvPr>
          <p:cNvSpPr>
            <a:spLocks noGrp="1"/>
          </p:cNvSpPr>
          <p:nvPr>
            <p:ph idx="1"/>
          </p:nvPr>
        </p:nvSpPr>
        <p:spPr>
          <a:xfrm>
            <a:off x="2337847" y="1417639"/>
            <a:ext cx="7872953" cy="4891087"/>
          </a:xfrm>
        </p:spPr>
        <p:txBody>
          <a:bodyPr/>
          <a:lstStyle/>
          <a:p>
            <a:pPr marL="0" indent="0">
              <a:buNone/>
            </a:pPr>
            <a:r>
              <a:rPr lang="nb-NO" altLang="nb-NO" sz="1400" b="1" dirty="0">
                <a:solidFill>
                  <a:srgbClr val="85878A"/>
                </a:solidFill>
                <a:ea typeface="ＭＳ Ｐゴシック" panose="020B0600070205080204" pitchFamily="34" charset="-128"/>
              </a:rPr>
              <a:t>Forklaring arbeidskravsanalyse</a:t>
            </a:r>
          </a:p>
          <a:p>
            <a:pPr marL="0" indent="0">
              <a:buNone/>
            </a:pPr>
            <a:r>
              <a:rPr lang="nb-NO" altLang="nb-NO" sz="1400" b="1" dirty="0">
                <a:ea typeface="ＭＳ Ｐゴシック" panose="020B0600070205080204" pitchFamily="34" charset="-128"/>
              </a:rPr>
              <a:t>Idrettens Grunnstige 1 - Spenst</a:t>
            </a:r>
          </a:p>
          <a:p>
            <a:pPr marL="0" indent="0">
              <a:buNone/>
            </a:pPr>
            <a:r>
              <a:rPr lang="nb-NO" altLang="nb-NO" sz="1400" dirty="0">
                <a:ea typeface="ＭＳ Ｐゴシック" panose="020B0600070205080204" pitchFamily="34" charset="-128"/>
              </a:rPr>
              <a:t>Idrettens grunnstige 1 inneholder 10 øvelsesgrupper. Hver av gruppene er delt inn i 10 trinn etter økende vanskelighetsgrad. Dette skal sikre god variasjon og gir mulighet til å differensiere på en enkel måte. Gjennom øvelsene får barna utvikle spenst, koordinasjon, muskelstyrke, hurtighet, bevegelighet, rytme og romorienteringssansen, både individuelt og i samarbeid med andre. Vi har valgt å teste øvelse 1-10 på spenst. Testen som egner seg for de som befinner seg i de 2 første årene av Lære å trene-fasen (9-10 år) Gir et bilde på utøverens rytme, eksplosivitet og balanse i forskjellige typer hopp.</a:t>
            </a:r>
          </a:p>
          <a:p>
            <a:pPr marL="0" indent="0">
              <a:buNone/>
            </a:pPr>
            <a:endParaRPr lang="nb-NO" altLang="nb-NO" sz="1400" dirty="0">
              <a:ea typeface="ＭＳ Ｐゴシック" panose="020B0600070205080204" pitchFamily="34" charset="-128"/>
            </a:endParaRPr>
          </a:p>
          <a:p>
            <a:pPr marL="0" indent="0">
              <a:buNone/>
            </a:pPr>
            <a:r>
              <a:rPr lang="nb-NO" altLang="nb-NO" sz="1400" b="1" dirty="0">
                <a:ea typeface="ＭＳ Ｐゴシック" panose="020B0600070205080204" pitchFamily="34" charset="-128"/>
              </a:rPr>
              <a:t>Idrettens Grunnstige 2 - Hopp</a:t>
            </a:r>
          </a:p>
          <a:p>
            <a:pPr marL="0" indent="0">
              <a:buNone/>
            </a:pPr>
            <a:r>
              <a:rPr lang="nb-NO" altLang="nb-NO" sz="1400" dirty="0">
                <a:ea typeface="ＭＳ Ｐゴシック" panose="020B0600070205080204" pitchFamily="34" charset="-128"/>
              </a:rPr>
              <a:t>Idrettens grunnstige 2 inneholder i likhet med IG1 10 øvelsesgrupper med 10 trinn i hver gruppe, til sammen 100 godkjenningselementer. Kapittelinndelingen er noe ulik fra idrettens grunnstige 1 og nivået er høyere. I idrettens grunnstige 2 har alle øvelsene 3 forøvelser. Både forøvelser og godkjenningselementer er tegnet og beskrevet med tekst bak hvert kapittel. Her har vi valgt å teste øvelsene 1-10 i kategorien Hopp. Testen som egner seg for de som befinner seg i de 2 siste årene av Lære å trene-fasen (11-12 år) Gir et bilde på utøverens rytme, eksplosivitet og balanse i forskjellige typer hopp på et litt høyere nivå enn kategorien Spenst i Idrettens Grunnstige 1.</a:t>
            </a:r>
          </a:p>
          <a:p>
            <a:pPr marL="0" indent="0">
              <a:buNone/>
            </a:pPr>
            <a:r>
              <a:rPr lang="nb-NO" altLang="nb-NO" sz="1400" dirty="0">
                <a:ea typeface="ＭＳ Ｐゴシック" panose="020B0600070205080204" pitchFamily="34" charset="-128"/>
              </a:rPr>
              <a:t>Informasjon om Idrettens Grunnstige 1 og 2 finner man på: </a:t>
            </a:r>
            <a:r>
              <a:rPr lang="nb-NO" altLang="nb-NO" sz="1400" dirty="0">
                <a:ea typeface="ＭＳ Ｐゴシック" panose="020B0600070205080204" pitchFamily="34" charset="-128"/>
                <a:hlinkClick r:id="rId2"/>
              </a:rPr>
              <a:t>www.gymogturn.no</a:t>
            </a:r>
            <a:endParaRPr lang="nb-NO" altLang="nb-NO" sz="1400" dirty="0">
              <a:ea typeface="ＭＳ Ｐゴシック" panose="020B0600070205080204" pitchFamily="34" charset="-128"/>
            </a:endParaRPr>
          </a:p>
          <a:p>
            <a:pPr marL="0" indent="0">
              <a:buNone/>
            </a:pPr>
            <a:endParaRPr lang="nb-NO" altLang="nb-NO" sz="1400" dirty="0">
              <a:ea typeface="ＭＳ Ｐゴシック" panose="020B0600070205080204" pitchFamily="34" charset="-128"/>
            </a:endParaRPr>
          </a:p>
          <a:p>
            <a:pPr marL="0" indent="0">
              <a:buNone/>
            </a:pPr>
            <a:endParaRPr lang="nb-NO" altLang="nb-NO" sz="1600" dirty="0">
              <a:ea typeface="ＭＳ Ｐゴシック" panose="020B0600070205080204" pitchFamily="34" charset="-128"/>
            </a:endParaRPr>
          </a:p>
          <a:p>
            <a:pPr marL="0" indent="0">
              <a:buNone/>
            </a:pPr>
            <a:endParaRPr lang="nb-NO" altLang="nb-NO" sz="1600" dirty="0">
              <a:ea typeface="ＭＳ Ｐゴシック" panose="020B0600070205080204" pitchFamily="34" charset="-128"/>
            </a:endParaRPr>
          </a:p>
        </p:txBody>
      </p:sp>
    </p:spTree>
    <p:extLst>
      <p:ext uri="{BB962C8B-B14F-4D97-AF65-F5344CB8AC3E}">
        <p14:creationId xmlns:p14="http://schemas.microsoft.com/office/powerpoint/2010/main" val="2285218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tel 1">
            <a:extLst>
              <a:ext uri="{FF2B5EF4-FFF2-40B4-BE49-F238E27FC236}">
                <a16:creationId xmlns:a16="http://schemas.microsoft.com/office/drawing/2014/main" id="{31820562-D8BC-4FF6-8C5C-7BF05C1AA0E2}"/>
              </a:ext>
            </a:extLst>
          </p:cNvPr>
          <p:cNvSpPr>
            <a:spLocks noGrp="1"/>
          </p:cNvSpPr>
          <p:nvPr>
            <p:ph type="title"/>
          </p:nvPr>
        </p:nvSpPr>
        <p:spPr>
          <a:xfrm>
            <a:off x="2469823" y="620714"/>
            <a:ext cx="7740977" cy="796925"/>
          </a:xfrm>
        </p:spPr>
        <p:txBody>
          <a:bodyPr/>
          <a:lstStyle/>
          <a:p>
            <a:r>
              <a:rPr lang="nb-NO" altLang="nb-NO" sz="2000" dirty="0">
                <a:solidFill>
                  <a:srgbClr val="00B6E3"/>
                </a:solidFill>
                <a:ea typeface="ＭＳ Ｐゴシック" panose="020B0600070205080204" pitchFamily="34" charset="-128"/>
              </a:rPr>
              <a:t>Arbeidskrav og utviklingstrapp Hopp Herrer</a:t>
            </a:r>
            <a:endParaRPr lang="nb-NO" altLang="nb-NO" dirty="0">
              <a:ea typeface="ＭＳ Ｐゴシック" panose="020B0600070205080204" pitchFamily="34" charset="-128"/>
            </a:endParaRPr>
          </a:p>
        </p:txBody>
      </p:sp>
      <p:sp>
        <p:nvSpPr>
          <p:cNvPr id="67587" name="Plassholder for innhold 2">
            <a:extLst>
              <a:ext uri="{FF2B5EF4-FFF2-40B4-BE49-F238E27FC236}">
                <a16:creationId xmlns:a16="http://schemas.microsoft.com/office/drawing/2014/main" id="{63FEA4FA-47E6-471E-9FE9-55239FA3C66B}"/>
              </a:ext>
            </a:extLst>
          </p:cNvPr>
          <p:cNvSpPr>
            <a:spLocks noGrp="1"/>
          </p:cNvSpPr>
          <p:nvPr>
            <p:ph idx="1"/>
          </p:nvPr>
        </p:nvSpPr>
        <p:spPr>
          <a:xfrm>
            <a:off x="2469823" y="1417639"/>
            <a:ext cx="7740977" cy="5106987"/>
          </a:xfrm>
        </p:spPr>
        <p:txBody>
          <a:bodyPr/>
          <a:lstStyle/>
          <a:p>
            <a:pPr marL="0" indent="0">
              <a:buNone/>
            </a:pPr>
            <a:r>
              <a:rPr lang="nb-NO" altLang="nb-NO" sz="1400" b="1" dirty="0">
                <a:solidFill>
                  <a:srgbClr val="85878A"/>
                </a:solidFill>
                <a:ea typeface="ＭＳ Ｐゴシック" panose="020B0600070205080204" pitchFamily="34" charset="-128"/>
              </a:rPr>
              <a:t>Forklaring arbeidskravsanalyse</a:t>
            </a:r>
          </a:p>
          <a:p>
            <a:pPr marL="0" indent="0">
              <a:buNone/>
            </a:pPr>
            <a:r>
              <a:rPr lang="nb-NO" altLang="nb-NO" sz="1200" b="1" dirty="0">
                <a:solidFill>
                  <a:srgbClr val="85878A"/>
                </a:solidFill>
                <a:ea typeface="ＭＳ Ｐゴシック" panose="020B0600070205080204" pitchFamily="34" charset="-128"/>
              </a:rPr>
              <a:t>Styrke knebøy</a:t>
            </a:r>
          </a:p>
          <a:p>
            <a:pPr marL="0" indent="0">
              <a:buNone/>
            </a:pPr>
            <a:r>
              <a:rPr lang="nb-NO" altLang="nb-NO" sz="1200" dirty="0">
                <a:solidFill>
                  <a:srgbClr val="85878A"/>
                </a:solidFill>
                <a:ea typeface="ＭＳ Ｐゴシック" panose="020B0600070205080204" pitchFamily="34" charset="-128"/>
              </a:rPr>
              <a:t>Knebøy egner seg for utøvere som befinner seg i fasene Trene for å konkurrere og Trene for å vinne forutsatt at forutsetningene for denne type test er tilstede. I fasen Trene for å trene ønsker vi at det skal være fokus på løfteteknikk. Måler evnen til å utvikle </a:t>
            </a:r>
            <a:r>
              <a:rPr lang="nb-NO" altLang="nb-NO" sz="1200" dirty="0" err="1">
                <a:solidFill>
                  <a:srgbClr val="85878A"/>
                </a:solidFill>
                <a:ea typeface="ＭＳ Ｐゴシック" panose="020B0600070205080204" pitchFamily="34" charset="-128"/>
              </a:rPr>
              <a:t>max</a:t>
            </a:r>
            <a:r>
              <a:rPr lang="nb-NO" altLang="nb-NO" sz="1200" dirty="0">
                <a:solidFill>
                  <a:srgbClr val="85878A"/>
                </a:solidFill>
                <a:ea typeface="ＭＳ Ｐゴシック" panose="020B0600070205080204" pitchFamily="34" charset="-128"/>
              </a:rPr>
              <a:t>. Styrke, noe som er et viktig grunnlag for utviklingen av Power.</a:t>
            </a:r>
          </a:p>
          <a:p>
            <a:pPr marL="0" indent="0">
              <a:buNone/>
            </a:pPr>
            <a:endParaRPr lang="nb-NO" altLang="nb-NO" sz="1200" dirty="0">
              <a:solidFill>
                <a:srgbClr val="85878A"/>
              </a:solidFill>
              <a:ea typeface="ＭＳ Ｐゴシック" panose="020B0600070205080204" pitchFamily="34" charset="-128"/>
            </a:endParaRPr>
          </a:p>
          <a:p>
            <a:pPr marL="0" indent="0">
              <a:buNone/>
            </a:pPr>
            <a:r>
              <a:rPr lang="nb-NO" altLang="nb-NO" sz="1200" b="1" dirty="0">
                <a:solidFill>
                  <a:srgbClr val="85878A"/>
                </a:solidFill>
                <a:ea typeface="ＭＳ Ｐゴシック" panose="020B0600070205080204" pitchFamily="34" charset="-128"/>
              </a:rPr>
              <a:t>Idrettens Grunnstige 1 – </a:t>
            </a:r>
            <a:r>
              <a:rPr lang="nb-NO" altLang="nb-NO" sz="1200" b="1" dirty="0" err="1">
                <a:solidFill>
                  <a:srgbClr val="85878A"/>
                </a:solidFill>
                <a:ea typeface="ＭＳ Ｐゴシック" panose="020B0600070205080204" pitchFamily="34" charset="-128"/>
              </a:rPr>
              <a:t>Core</a:t>
            </a:r>
            <a:r>
              <a:rPr lang="nb-NO" altLang="nb-NO" sz="1200" b="1" dirty="0">
                <a:solidFill>
                  <a:srgbClr val="85878A"/>
                </a:solidFill>
                <a:ea typeface="ＭＳ Ｐゴシック" panose="020B0600070205080204" pitchFamily="34" charset="-128"/>
              </a:rPr>
              <a:t> styrke</a:t>
            </a:r>
          </a:p>
          <a:p>
            <a:pPr marL="0" indent="0">
              <a:buNone/>
            </a:pPr>
            <a:r>
              <a:rPr lang="nb-NO" altLang="nb-NO" sz="1200" dirty="0">
                <a:ea typeface="ＭＳ Ｐゴシック" panose="020B0600070205080204" pitchFamily="34" charset="-128"/>
              </a:rPr>
              <a:t>Inneholder 10 øvelsesgrupper. Hver av gruppene er delt inn i 10 trinn etter økende vanskelighetsgrad. Dette skal sikre god variasjon og gir mulighet til å differensiere på en enkel måte. Gjennom øvelsene får barna utvikle spenst, koordinasjon, muskelstyrke, hurtighet, bevegelighet, rytme og romorienteringssansen, både individuelt og i samarbeid med andre. Vi har valgt å teste øvelse 1-10 på fiksering. Testen som egner seg for de som befinner seg i de 2 første årene av Lære å trene-fasen (9-10 år) Måler faktorer som er viktig i utviklingen av tekniske ferdigheter i bakken.</a:t>
            </a:r>
          </a:p>
          <a:p>
            <a:pPr marL="0" indent="0">
              <a:buNone/>
            </a:pPr>
            <a:endParaRPr lang="nb-NO" altLang="nb-NO" sz="1200" dirty="0">
              <a:ea typeface="ＭＳ Ｐゴシック" panose="020B0600070205080204" pitchFamily="34" charset="-128"/>
            </a:endParaRPr>
          </a:p>
          <a:p>
            <a:pPr marL="0" indent="0">
              <a:buNone/>
            </a:pPr>
            <a:r>
              <a:rPr lang="nb-NO" altLang="nb-NO" sz="1200" b="1" dirty="0">
                <a:ea typeface="ＭＳ Ｐゴシック" panose="020B0600070205080204" pitchFamily="34" charset="-128"/>
              </a:rPr>
              <a:t>Idrettens Grunnstige 2 - Styrke</a:t>
            </a:r>
          </a:p>
          <a:p>
            <a:pPr marL="0" indent="0">
              <a:buNone/>
            </a:pPr>
            <a:r>
              <a:rPr lang="nb-NO" altLang="nb-NO" sz="1200" dirty="0">
                <a:ea typeface="ＭＳ Ｐゴシック" panose="020B0600070205080204" pitchFamily="34" charset="-128"/>
              </a:rPr>
              <a:t>Inneholder i likhet med IG1 10 øvelsesgrupper med 10 trinn i hver gruppe, til sammen 100 godkjenningselementer. Kapittelinndelingen er noe ulik fra idrettens grunnstige 1 og nivået er høyere. I idrettens grunnstige 2 har alle øvelsene 3 forøvelser. Både forøvelser og godkjenningselementer er tegnet og beskrevet med tekst bak hvert kapittel. Her har vi valgt å teste øvelsene 1,3, 5, 7, 9 i kategorien Styrke. Testen som egner seg for de som befinner seg i de 2 siste årene av Lære å trene-fasen (11-12 år) Måler faktorer som er viktig i utviklingen av tekniske ferdigheter i bakken.</a:t>
            </a:r>
          </a:p>
          <a:p>
            <a:pPr marL="0" indent="0">
              <a:buNone/>
            </a:pPr>
            <a:r>
              <a:rPr lang="nb-NO" altLang="nb-NO" sz="1200" dirty="0">
                <a:ea typeface="ＭＳ Ｐゴシック" panose="020B0600070205080204" pitchFamily="34" charset="-128"/>
              </a:rPr>
              <a:t>Informasjon om Idrettens Grunnstige 1 og 2 finner man på: </a:t>
            </a:r>
            <a:r>
              <a:rPr lang="nb-NO" altLang="nb-NO" sz="1200" dirty="0">
                <a:ea typeface="ＭＳ Ｐゴシック" panose="020B0600070205080204" pitchFamily="34" charset="-128"/>
                <a:hlinkClick r:id="rId2"/>
              </a:rPr>
              <a:t>www.gymogturn.no</a:t>
            </a:r>
            <a:endParaRPr lang="nb-NO" altLang="nb-NO" sz="1200" dirty="0">
              <a:ea typeface="ＭＳ Ｐゴシック" panose="020B0600070205080204" pitchFamily="34" charset="-128"/>
            </a:endParaRPr>
          </a:p>
          <a:p>
            <a:pPr marL="0" indent="0">
              <a:buNone/>
            </a:pPr>
            <a:endParaRPr lang="nb-NO" altLang="nb-NO" sz="1600" dirty="0">
              <a:ea typeface="ＭＳ Ｐゴシック" panose="020B0600070205080204" pitchFamily="34" charset="-128"/>
            </a:endParaRPr>
          </a:p>
          <a:p>
            <a:pPr marL="0" indent="0">
              <a:buNone/>
            </a:pPr>
            <a:endParaRPr lang="nb-NO" altLang="nb-NO" sz="1600" dirty="0">
              <a:solidFill>
                <a:srgbClr val="85878A"/>
              </a:solidFill>
              <a:ea typeface="ＭＳ Ｐゴシック" panose="020B0600070205080204" pitchFamily="34" charset="-128"/>
            </a:endParaRPr>
          </a:p>
          <a:p>
            <a:pPr marL="0" indent="0">
              <a:buNone/>
            </a:pPr>
            <a:endParaRPr lang="nb-NO" altLang="nb-NO" sz="1600" dirty="0">
              <a:solidFill>
                <a:srgbClr val="85878A"/>
              </a:solidFill>
              <a:ea typeface="ＭＳ Ｐゴシック" panose="020B0600070205080204" pitchFamily="34" charset="-128"/>
            </a:endParaRPr>
          </a:p>
          <a:p>
            <a:pPr marL="0" indent="0">
              <a:buNone/>
            </a:pPr>
            <a:endParaRPr lang="nb-NO" altLang="nb-NO" sz="1600" dirty="0">
              <a:solidFill>
                <a:srgbClr val="85878A"/>
              </a:solidFill>
              <a:ea typeface="ＭＳ Ｐゴシック" panose="020B0600070205080204" pitchFamily="34" charset="-128"/>
            </a:endParaRPr>
          </a:p>
          <a:p>
            <a:pPr marL="0" indent="0">
              <a:buNone/>
            </a:pPr>
            <a:endParaRPr lang="nb-NO" altLang="nb-NO" sz="1600" dirty="0">
              <a:solidFill>
                <a:srgbClr val="85878A"/>
              </a:solidFill>
              <a:ea typeface="ＭＳ Ｐゴシック" panose="020B0600070205080204" pitchFamily="34" charset="-128"/>
            </a:endParaRPr>
          </a:p>
          <a:p>
            <a:pPr marL="0" indent="0">
              <a:buNone/>
            </a:pPr>
            <a:endParaRPr lang="nb-NO" altLang="nb-NO" sz="1600" b="1" dirty="0">
              <a:solidFill>
                <a:srgbClr val="85878A"/>
              </a:solidFill>
              <a:ea typeface="ＭＳ Ｐゴシック" panose="020B0600070205080204" pitchFamily="34" charset="-128"/>
            </a:endParaRPr>
          </a:p>
          <a:p>
            <a:pPr marL="0" indent="0">
              <a:buNone/>
            </a:pPr>
            <a:endParaRPr lang="nb-NO" altLang="nb-NO" dirty="0">
              <a:ea typeface="ＭＳ Ｐゴシック" panose="020B0600070205080204" pitchFamily="34" charset="-128"/>
            </a:endParaRPr>
          </a:p>
        </p:txBody>
      </p:sp>
    </p:spTree>
    <p:extLst>
      <p:ext uri="{BB962C8B-B14F-4D97-AF65-F5344CB8AC3E}">
        <p14:creationId xmlns:p14="http://schemas.microsoft.com/office/powerpoint/2010/main" val="4082924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tel 1">
            <a:extLst>
              <a:ext uri="{FF2B5EF4-FFF2-40B4-BE49-F238E27FC236}">
                <a16:creationId xmlns:a16="http://schemas.microsoft.com/office/drawing/2014/main" id="{25A8D3E9-FAEC-43EF-A781-B674786BA029}"/>
              </a:ext>
            </a:extLst>
          </p:cNvPr>
          <p:cNvSpPr>
            <a:spLocks noGrp="1"/>
          </p:cNvSpPr>
          <p:nvPr>
            <p:ph type="title"/>
          </p:nvPr>
        </p:nvSpPr>
        <p:spPr>
          <a:xfrm>
            <a:off x="2460396" y="620714"/>
            <a:ext cx="7750404" cy="796925"/>
          </a:xfrm>
        </p:spPr>
        <p:txBody>
          <a:bodyPr/>
          <a:lstStyle/>
          <a:p>
            <a:r>
              <a:rPr lang="nb-NO" altLang="nb-NO" sz="2000" dirty="0">
                <a:solidFill>
                  <a:srgbClr val="00B6E3"/>
                </a:solidFill>
                <a:ea typeface="ＭＳ Ｐゴシック" panose="020B0600070205080204" pitchFamily="34" charset="-128"/>
              </a:rPr>
              <a:t>Arbeidskrav og utviklingstrapp Hopp Herrer</a:t>
            </a:r>
            <a:endParaRPr lang="nb-NO" altLang="nb-NO" sz="2000" dirty="0">
              <a:ea typeface="ＭＳ Ｐゴシック" panose="020B0600070205080204" pitchFamily="34" charset="-128"/>
            </a:endParaRPr>
          </a:p>
        </p:txBody>
      </p:sp>
      <p:sp>
        <p:nvSpPr>
          <p:cNvPr id="68611" name="Plassholder for innhold 2">
            <a:extLst>
              <a:ext uri="{FF2B5EF4-FFF2-40B4-BE49-F238E27FC236}">
                <a16:creationId xmlns:a16="http://schemas.microsoft.com/office/drawing/2014/main" id="{322C6D63-4910-4AD0-B015-34C2872837C4}"/>
              </a:ext>
            </a:extLst>
          </p:cNvPr>
          <p:cNvSpPr>
            <a:spLocks noGrp="1"/>
          </p:cNvSpPr>
          <p:nvPr>
            <p:ph idx="1"/>
          </p:nvPr>
        </p:nvSpPr>
        <p:spPr>
          <a:xfrm>
            <a:off x="2460396" y="1600201"/>
            <a:ext cx="7750404" cy="4708525"/>
          </a:xfrm>
        </p:spPr>
        <p:txBody>
          <a:bodyPr/>
          <a:lstStyle/>
          <a:p>
            <a:pPr marL="0" indent="0">
              <a:buNone/>
            </a:pPr>
            <a:r>
              <a:rPr lang="nb-NO" altLang="nb-NO" sz="1400" b="1" dirty="0">
                <a:solidFill>
                  <a:srgbClr val="85878A"/>
                </a:solidFill>
                <a:ea typeface="ＭＳ Ｐゴシック" panose="020B0600070205080204" pitchFamily="34" charset="-128"/>
              </a:rPr>
              <a:t>Forklaring arbeidskravsanalyse</a:t>
            </a:r>
          </a:p>
          <a:p>
            <a:pPr marL="0" indent="0">
              <a:buNone/>
            </a:pPr>
            <a:r>
              <a:rPr lang="nb-NO" altLang="nb-NO" sz="1400" b="1" dirty="0">
                <a:solidFill>
                  <a:srgbClr val="85878A"/>
                </a:solidFill>
                <a:ea typeface="ＭＳ Ｐゴシック" panose="020B0600070205080204" pitchFamily="34" charset="-128"/>
              </a:rPr>
              <a:t>Idrettens Grunnstige 2 - Bevegelighet:</a:t>
            </a:r>
          </a:p>
          <a:p>
            <a:pPr marL="0" indent="0">
              <a:buNone/>
            </a:pPr>
            <a:r>
              <a:rPr lang="nb-NO" altLang="nb-NO" sz="1400" dirty="0">
                <a:ea typeface="ＭＳ Ｐゴシック" panose="020B0600070205080204" pitchFamily="34" charset="-128"/>
              </a:rPr>
              <a:t>Idrettens grunnstige 2 inneholder i likhet med IG1 10 øvelsesgrupper med 10 trinn i hver gruppe, til sammen 100 godkjenningselementer. Kapittelinndelingen er noe ulik fra idrettens grunnstige 1 og nivået er høyere. I idrettens grunnstige 2 har alle øvelsene 3 forøvelser. Både forøvelser og godkjenningselementer er tegnet og beskrevet med tekst bak hvert kapittel. Her har vi valgt å teste øvelsene 2, 4, 6, 8, 10 i kategorien Bevegelighet. Testen som egner seg for de som befinner seg i  Lære å trene-fasen (9-12 år). Måler egenskaper som er viktig i skihoppet, spesielt i tilløpsstillingen.</a:t>
            </a:r>
          </a:p>
          <a:p>
            <a:pPr marL="0" indent="0">
              <a:buNone/>
            </a:pPr>
            <a:r>
              <a:rPr lang="nb-NO" altLang="nb-NO" sz="1400" dirty="0">
                <a:ea typeface="ＭＳ Ｐゴシック" panose="020B0600070205080204" pitchFamily="34" charset="-128"/>
              </a:rPr>
              <a:t>Informasjon om Idrettens Grunnstige 1 og 2 finner man på: </a:t>
            </a:r>
            <a:r>
              <a:rPr lang="nb-NO" altLang="nb-NO" sz="1400" dirty="0">
                <a:ea typeface="ＭＳ Ｐゴシック" panose="020B0600070205080204" pitchFamily="34" charset="-128"/>
                <a:hlinkClick r:id="rId2"/>
              </a:rPr>
              <a:t>www.gymogturn.no</a:t>
            </a:r>
            <a:endParaRPr lang="nb-NO" altLang="nb-NO" sz="1400" dirty="0">
              <a:ea typeface="ＭＳ Ｐゴシック" panose="020B0600070205080204" pitchFamily="34" charset="-128"/>
            </a:endParaRPr>
          </a:p>
          <a:p>
            <a:pPr marL="0" indent="0">
              <a:buNone/>
            </a:pPr>
            <a:endParaRPr lang="nb-NO" altLang="nb-NO" sz="1400" dirty="0">
              <a:ea typeface="ＭＳ Ｐゴシック" panose="020B0600070205080204" pitchFamily="34" charset="-128"/>
            </a:endParaRPr>
          </a:p>
          <a:p>
            <a:pPr marL="0" indent="0">
              <a:buNone/>
            </a:pPr>
            <a:r>
              <a:rPr lang="nb-NO" altLang="nb-NO" sz="1400" b="1" dirty="0">
                <a:ea typeface="ＭＳ Ｐゴシック" panose="020B0600070205080204" pitchFamily="34" charset="-128"/>
              </a:rPr>
              <a:t>Bevegelighet «Stand and Reach» </a:t>
            </a:r>
          </a:p>
          <a:p>
            <a:pPr marL="0" indent="0">
              <a:buNone/>
            </a:pPr>
            <a:r>
              <a:rPr lang="nb-NO" altLang="nb-NO" sz="1400" dirty="0">
                <a:ea typeface="ＭＳ Ｐゴシック" panose="020B0600070205080204" pitchFamily="34" charset="-128"/>
              </a:rPr>
              <a:t>En bevegelighetstest som egner seg bra for utøvere som befinner seg i fasen fra og med Trene for å trene til og med Trene for å vinne. Testen utføres ved at man står på en benk med tåspissene jevnt med kanten på benken med en knyttneves avstand mellom føttene. Knærne skal være strake, bøy i hofta med strake armer og strekk deg så langt nedenfor kanten av benken du kan med hendene. Avstanden fra kanten av benken og ned til fingertuppene måles, og målet er at avstanden skal være så stor som mulig. Måler egenskaper som er viktig i skihoppet, spesielt i tilløpsstillingen.</a:t>
            </a:r>
          </a:p>
          <a:p>
            <a:pPr marL="0" indent="0">
              <a:buNone/>
            </a:pPr>
            <a:endParaRPr lang="nb-NO" altLang="nb-NO" sz="1400" dirty="0">
              <a:ea typeface="ＭＳ Ｐゴシック" panose="020B0600070205080204" pitchFamily="34" charset="-128"/>
            </a:endParaRPr>
          </a:p>
          <a:p>
            <a:pPr marL="0" indent="0">
              <a:buNone/>
            </a:pPr>
            <a:endParaRPr lang="nb-NO" altLang="nb-NO" sz="1400" dirty="0">
              <a:solidFill>
                <a:srgbClr val="85878A"/>
              </a:solidFill>
              <a:ea typeface="ＭＳ Ｐゴシック" panose="020B0600070205080204" pitchFamily="34" charset="-128"/>
            </a:endParaRPr>
          </a:p>
          <a:p>
            <a:pPr marL="0" indent="0">
              <a:buNone/>
            </a:pPr>
            <a:endParaRPr lang="nb-NO" altLang="nb-NO" sz="1600" dirty="0">
              <a:solidFill>
                <a:srgbClr val="85878A"/>
              </a:solidFill>
              <a:ea typeface="ＭＳ Ｐゴシック" panose="020B0600070205080204" pitchFamily="34" charset="-128"/>
            </a:endParaRPr>
          </a:p>
          <a:p>
            <a:pPr marL="0" indent="0">
              <a:buNone/>
            </a:pPr>
            <a:endParaRPr lang="nb-NO" altLang="nb-NO" sz="1600" dirty="0">
              <a:solidFill>
                <a:srgbClr val="85878A"/>
              </a:solidFill>
              <a:ea typeface="ＭＳ Ｐゴシック" panose="020B0600070205080204" pitchFamily="34" charset="-128"/>
            </a:endParaRPr>
          </a:p>
          <a:p>
            <a:pPr marL="0" indent="0">
              <a:buNone/>
            </a:pPr>
            <a:r>
              <a:rPr lang="nb-NO" altLang="nb-NO" dirty="0">
                <a:ea typeface="ＭＳ Ｐゴシック" panose="020B0600070205080204" pitchFamily="34" charset="-128"/>
              </a:rPr>
              <a:t>|</a:t>
            </a:r>
          </a:p>
        </p:txBody>
      </p:sp>
    </p:spTree>
    <p:extLst>
      <p:ext uri="{BB962C8B-B14F-4D97-AF65-F5344CB8AC3E}">
        <p14:creationId xmlns:p14="http://schemas.microsoft.com/office/powerpoint/2010/main" val="2476673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tel 1">
            <a:extLst>
              <a:ext uri="{FF2B5EF4-FFF2-40B4-BE49-F238E27FC236}">
                <a16:creationId xmlns:a16="http://schemas.microsoft.com/office/drawing/2014/main" id="{BADAB841-6E67-4CBC-A0B6-4E8239B16535}"/>
              </a:ext>
            </a:extLst>
          </p:cNvPr>
          <p:cNvSpPr>
            <a:spLocks noGrp="1"/>
          </p:cNvSpPr>
          <p:nvPr>
            <p:ph type="title"/>
          </p:nvPr>
        </p:nvSpPr>
        <p:spPr>
          <a:xfrm>
            <a:off x="2438400" y="620714"/>
            <a:ext cx="7772400" cy="796925"/>
          </a:xfrm>
        </p:spPr>
        <p:txBody>
          <a:bodyPr/>
          <a:lstStyle/>
          <a:p>
            <a:r>
              <a:rPr lang="nb-NO" altLang="nb-NO" sz="2000" dirty="0">
                <a:solidFill>
                  <a:srgbClr val="00B6E3"/>
                </a:solidFill>
                <a:ea typeface="ＭＳ Ｐゴシック" panose="020B0600070205080204" pitchFamily="34" charset="-128"/>
              </a:rPr>
              <a:t>Arbeidskrav og utviklingstrapp Hopp Herrer</a:t>
            </a:r>
            <a:endParaRPr lang="nb-NO" altLang="nb-NO" dirty="0">
              <a:ea typeface="ＭＳ Ｐゴシック" panose="020B0600070205080204" pitchFamily="34" charset="-128"/>
            </a:endParaRPr>
          </a:p>
        </p:txBody>
      </p:sp>
      <p:sp>
        <p:nvSpPr>
          <p:cNvPr id="69635" name="Plassholder for innhold 2">
            <a:extLst>
              <a:ext uri="{FF2B5EF4-FFF2-40B4-BE49-F238E27FC236}">
                <a16:creationId xmlns:a16="http://schemas.microsoft.com/office/drawing/2014/main" id="{E2C4DC9C-FE53-4609-9D9A-CDB40A48B83C}"/>
              </a:ext>
            </a:extLst>
          </p:cNvPr>
          <p:cNvSpPr>
            <a:spLocks noGrp="1"/>
          </p:cNvSpPr>
          <p:nvPr>
            <p:ph idx="1"/>
          </p:nvPr>
        </p:nvSpPr>
        <p:spPr/>
        <p:txBody>
          <a:bodyPr/>
          <a:lstStyle/>
          <a:p>
            <a:pPr marL="0" indent="0">
              <a:buNone/>
            </a:pPr>
            <a:r>
              <a:rPr lang="nb-NO" altLang="nb-NO" sz="1400" b="1">
                <a:solidFill>
                  <a:srgbClr val="85878A"/>
                </a:solidFill>
                <a:ea typeface="ＭＳ Ｐゴシック" panose="020B0600070205080204" pitchFamily="34" charset="-128"/>
              </a:rPr>
              <a:t>Forklaring arbeidskravsanalyse</a:t>
            </a:r>
          </a:p>
          <a:p>
            <a:pPr marL="0" indent="0">
              <a:buNone/>
            </a:pPr>
            <a:r>
              <a:rPr lang="nb-NO" altLang="nb-NO" sz="1400" b="1">
                <a:solidFill>
                  <a:srgbClr val="85878A"/>
                </a:solidFill>
                <a:ea typeface="ＭＳ Ｐゴシック" panose="020B0600070205080204" pitchFamily="34" charset="-128"/>
              </a:rPr>
              <a:t>Teknikk/Motorikk</a:t>
            </a:r>
          </a:p>
          <a:p>
            <a:pPr marL="0" indent="0">
              <a:buNone/>
            </a:pPr>
            <a:r>
              <a:rPr lang="nb-NO" altLang="nb-NO" sz="1400">
                <a:solidFill>
                  <a:srgbClr val="85878A"/>
                </a:solidFill>
                <a:ea typeface="ＭＳ Ｐゴシック" panose="020B0600070205080204" pitchFamily="34" charset="-128"/>
              </a:rPr>
              <a:t>Motorikk er det som skaper grunnlaget for utviklingen av spesifikk teknikk, og er derfor en viktig faktor i en teknisk idrett som skihopping er.</a:t>
            </a:r>
          </a:p>
          <a:p>
            <a:pPr marL="0" indent="0">
              <a:buNone/>
            </a:pPr>
            <a:endParaRPr lang="nb-NO" altLang="nb-NO" sz="1400">
              <a:solidFill>
                <a:srgbClr val="85878A"/>
              </a:solidFill>
              <a:ea typeface="ＭＳ Ｐゴシック" panose="020B0600070205080204" pitchFamily="34" charset="-128"/>
            </a:endParaRPr>
          </a:p>
          <a:p>
            <a:pPr marL="0" indent="0">
              <a:buNone/>
            </a:pPr>
            <a:r>
              <a:rPr lang="nb-NO" altLang="nb-NO" sz="1400" b="1">
                <a:solidFill>
                  <a:srgbClr val="85878A"/>
                </a:solidFill>
                <a:ea typeface="ＭＳ Ｐゴシック" panose="020B0600070205080204" pitchFamily="34" charset="-128"/>
              </a:rPr>
              <a:t>Idrettens Grunnstige - Teknikk/Motorikk:</a:t>
            </a:r>
            <a:endParaRPr lang="nb-NO" altLang="nb-NO" sz="1400">
              <a:solidFill>
                <a:srgbClr val="85878A"/>
              </a:solidFill>
              <a:ea typeface="ＭＳ Ｐゴシック" panose="020B0600070205080204" pitchFamily="34" charset="-128"/>
            </a:endParaRPr>
          </a:p>
          <a:p>
            <a:pPr marL="0" indent="0">
              <a:buNone/>
            </a:pPr>
            <a:r>
              <a:rPr lang="nb-NO" altLang="nb-NO" sz="1400">
                <a:ea typeface="ＭＳ Ｐゴシック" panose="020B0600070205080204" pitchFamily="34" charset="-128"/>
              </a:rPr>
              <a:t>På dette området bruker vi Idrettens Grunnstige 2, trinn 1-10 på Koordinasjon for de 2 første årene i Lære å trene-fasen (9-10 år)</a:t>
            </a:r>
          </a:p>
          <a:p>
            <a:pPr marL="0" indent="0">
              <a:buNone/>
            </a:pPr>
            <a:endParaRPr lang="nb-NO" altLang="nb-NO" sz="1400">
              <a:ea typeface="ＭＳ Ｐゴシック" panose="020B0600070205080204" pitchFamily="34" charset="-128"/>
            </a:endParaRPr>
          </a:p>
          <a:p>
            <a:pPr marL="0" indent="0">
              <a:buNone/>
            </a:pPr>
            <a:r>
              <a:rPr lang="nb-NO" altLang="nb-NO" sz="1400">
                <a:ea typeface="ＭＳ Ｐゴシック" panose="020B0600070205080204" pitchFamily="34" charset="-128"/>
              </a:rPr>
              <a:t>For de 2 siste årene i samme fase (11-12 år) bruker vi Idrettens Grunnstige 1, trinn 1-10 på Trampett. </a:t>
            </a:r>
          </a:p>
          <a:p>
            <a:pPr marL="0" indent="0">
              <a:buNone/>
            </a:pPr>
            <a:endParaRPr lang="nb-NO" altLang="nb-NO" sz="1400">
              <a:ea typeface="ＭＳ Ｐゴシック" panose="020B0600070205080204" pitchFamily="34" charset="-128"/>
            </a:endParaRPr>
          </a:p>
          <a:p>
            <a:pPr marL="0" indent="0">
              <a:buNone/>
            </a:pPr>
            <a:r>
              <a:rPr lang="nb-NO" altLang="nb-NO" sz="1400">
                <a:ea typeface="ＭＳ Ｐゴシック" panose="020B0600070205080204" pitchFamily="34" charset="-128"/>
              </a:rPr>
              <a:t>I fasen Trene for å trene (12-16 år) bruker vi Idrettens Grunnstige 2, trinn 1-10 på Trampett. </a:t>
            </a:r>
          </a:p>
          <a:p>
            <a:pPr marL="0" indent="0">
              <a:buNone/>
            </a:pPr>
            <a:endParaRPr lang="nb-NO" altLang="nb-NO" sz="1400">
              <a:ea typeface="ＭＳ Ｐゴシック" panose="020B0600070205080204" pitchFamily="34" charset="-128"/>
            </a:endParaRPr>
          </a:p>
          <a:p>
            <a:pPr marL="0" indent="0">
              <a:buNone/>
            </a:pPr>
            <a:r>
              <a:rPr lang="nb-NO" altLang="nb-NO" sz="1400">
                <a:ea typeface="ＭＳ Ｐゴシック" panose="020B0600070205080204" pitchFamily="34" charset="-128"/>
              </a:rPr>
              <a:t>Informasjon om Idrettens Grunnstige 1 og 2 finner man på: </a:t>
            </a:r>
            <a:r>
              <a:rPr lang="nb-NO" altLang="nb-NO" sz="1400">
                <a:ea typeface="ＭＳ Ｐゴシック" panose="020B0600070205080204" pitchFamily="34" charset="-128"/>
                <a:hlinkClick r:id="rId2"/>
              </a:rPr>
              <a:t>www.gymogturn.no</a:t>
            </a:r>
            <a:endParaRPr lang="nb-NO" altLang="nb-NO" sz="1400">
              <a:ea typeface="ＭＳ Ｐゴシック" panose="020B0600070205080204" pitchFamily="34" charset="-128"/>
            </a:endParaRPr>
          </a:p>
          <a:p>
            <a:pPr marL="0" indent="0">
              <a:buNone/>
            </a:pPr>
            <a:endParaRPr lang="nb-NO" altLang="nb-NO" sz="1600">
              <a:solidFill>
                <a:srgbClr val="85878A"/>
              </a:solidFill>
              <a:ea typeface="ＭＳ Ｐゴシック" panose="020B0600070205080204" pitchFamily="34" charset="-128"/>
            </a:endParaRPr>
          </a:p>
          <a:p>
            <a:pPr marL="0" indent="0">
              <a:buNone/>
            </a:pPr>
            <a:endParaRPr lang="nb-NO" altLang="nb-NO" sz="1600">
              <a:solidFill>
                <a:srgbClr val="85878A"/>
              </a:solidFill>
              <a:ea typeface="ＭＳ Ｐゴシック" panose="020B0600070205080204" pitchFamily="34" charset="-128"/>
            </a:endParaRPr>
          </a:p>
          <a:p>
            <a:pPr marL="0" indent="0">
              <a:buNone/>
            </a:pPr>
            <a:endParaRPr lang="nb-NO" altLang="nb-NO" sz="1600">
              <a:solidFill>
                <a:srgbClr val="85878A"/>
              </a:solidFill>
              <a:ea typeface="ＭＳ Ｐゴシック" panose="020B0600070205080204" pitchFamily="34" charset="-128"/>
            </a:endParaRPr>
          </a:p>
          <a:p>
            <a:pPr marL="0" indent="0">
              <a:buNone/>
            </a:pPr>
            <a:endParaRPr lang="nb-NO" altLang="nb-NO" sz="1800">
              <a:ea typeface="ＭＳ Ｐゴシック" panose="020B0600070205080204" pitchFamily="34" charset="-128"/>
            </a:endParaRPr>
          </a:p>
        </p:txBody>
      </p:sp>
    </p:spTree>
    <p:extLst>
      <p:ext uri="{BB962C8B-B14F-4D97-AF65-F5344CB8AC3E}">
        <p14:creationId xmlns:p14="http://schemas.microsoft.com/office/powerpoint/2010/main" val="1988330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tel 1">
            <a:extLst>
              <a:ext uri="{FF2B5EF4-FFF2-40B4-BE49-F238E27FC236}">
                <a16:creationId xmlns:a16="http://schemas.microsoft.com/office/drawing/2014/main" id="{553A08AB-EF42-4961-9527-AF99DA769B6E}"/>
              </a:ext>
            </a:extLst>
          </p:cNvPr>
          <p:cNvSpPr>
            <a:spLocks noGrp="1"/>
          </p:cNvSpPr>
          <p:nvPr>
            <p:ph type="title"/>
          </p:nvPr>
        </p:nvSpPr>
        <p:spPr>
          <a:xfrm>
            <a:off x="2453268" y="620714"/>
            <a:ext cx="7757532" cy="796925"/>
          </a:xfrm>
        </p:spPr>
        <p:txBody>
          <a:bodyPr/>
          <a:lstStyle/>
          <a:p>
            <a:r>
              <a:rPr lang="nb-NO" altLang="nb-NO" sz="2000" dirty="0">
                <a:solidFill>
                  <a:srgbClr val="00B6E3"/>
                </a:solidFill>
                <a:ea typeface="ＭＳ Ｐゴシック" panose="020B0600070205080204" pitchFamily="34" charset="-128"/>
              </a:rPr>
              <a:t>Arbeidskrav og utviklingstrapp Hopp Herrer</a:t>
            </a:r>
            <a:endParaRPr lang="nb-NO" altLang="nb-NO" dirty="0">
              <a:ea typeface="ＭＳ Ｐゴシック" panose="020B0600070205080204" pitchFamily="34" charset="-128"/>
            </a:endParaRPr>
          </a:p>
        </p:txBody>
      </p:sp>
      <p:sp>
        <p:nvSpPr>
          <p:cNvPr id="70659" name="Plassholder for innhold 2">
            <a:extLst>
              <a:ext uri="{FF2B5EF4-FFF2-40B4-BE49-F238E27FC236}">
                <a16:creationId xmlns:a16="http://schemas.microsoft.com/office/drawing/2014/main" id="{D54E420B-D2B3-425A-A7F3-DED3387760B5}"/>
              </a:ext>
            </a:extLst>
          </p:cNvPr>
          <p:cNvSpPr>
            <a:spLocks noGrp="1"/>
          </p:cNvSpPr>
          <p:nvPr>
            <p:ph idx="1"/>
          </p:nvPr>
        </p:nvSpPr>
        <p:spPr>
          <a:xfrm>
            <a:off x="2453268" y="1327693"/>
            <a:ext cx="7757532" cy="4760913"/>
          </a:xfrm>
        </p:spPr>
        <p:txBody>
          <a:bodyPr/>
          <a:lstStyle/>
          <a:p>
            <a:pPr marL="0" indent="0">
              <a:buNone/>
            </a:pPr>
            <a:r>
              <a:rPr lang="nb-NO" altLang="nb-NO" sz="1400" b="1" dirty="0">
                <a:solidFill>
                  <a:srgbClr val="85878A"/>
                </a:solidFill>
                <a:ea typeface="ＭＳ Ｐゴシック" panose="020B0600070205080204" pitchFamily="34" charset="-128"/>
              </a:rPr>
              <a:t>Forklaring arbeidskravsanalyse</a:t>
            </a:r>
          </a:p>
          <a:p>
            <a:pPr marL="0" indent="0">
              <a:buNone/>
            </a:pPr>
            <a:endParaRPr lang="nb-NO" altLang="nb-NO" sz="1400" dirty="0">
              <a:ea typeface="ＭＳ Ｐゴシック" panose="020B0600070205080204" pitchFamily="34" charset="-128"/>
            </a:endParaRPr>
          </a:p>
          <a:p>
            <a:pPr marL="0" indent="0">
              <a:buNone/>
            </a:pPr>
            <a:r>
              <a:rPr lang="nb-NO" altLang="nb-NO" sz="1400" b="1" dirty="0">
                <a:ea typeface="ＭＳ Ｐゴシック" panose="020B0600070205080204" pitchFamily="34" charset="-128"/>
              </a:rPr>
              <a:t>Hurtighet:</a:t>
            </a:r>
          </a:p>
          <a:p>
            <a:pPr marL="0" indent="0">
              <a:buNone/>
            </a:pPr>
            <a:r>
              <a:rPr lang="nb-NO" altLang="nb-NO" sz="1400" dirty="0" err="1">
                <a:ea typeface="ＭＳ Ｐゴシック" panose="020B0600070205080204" pitchFamily="34" charset="-128"/>
              </a:rPr>
              <a:t>Harres</a:t>
            </a:r>
            <a:r>
              <a:rPr lang="nb-NO" altLang="nb-NO" sz="1400" dirty="0">
                <a:ea typeface="ＭＳ Ｐゴシック" panose="020B0600070205080204" pitchFamily="34" charset="-128"/>
              </a:rPr>
              <a:t> test tar for seg evnen til å utføre raske retningsforandringer, kroppsbeherskelse, samt flere av de </a:t>
            </a:r>
            <a:r>
              <a:rPr lang="nb-NO" altLang="nb-NO" sz="1400" dirty="0" err="1">
                <a:ea typeface="ＭＳ Ｐゴシック" panose="020B0600070205080204" pitchFamily="34" charset="-128"/>
              </a:rPr>
              <a:t>koordinative</a:t>
            </a:r>
            <a:r>
              <a:rPr lang="nb-NO" altLang="nb-NO" sz="1400" dirty="0">
                <a:ea typeface="ＭＳ Ｐゴシック" panose="020B0600070205080204" pitchFamily="34" charset="-128"/>
              </a:rPr>
              <a:t> egenskapene. Testen er en hinderløype, satt sammen av enkle momenter. Forlengs rulle, akselerasjonssteder, vendinger, hopp er sentrale teknikker. De </a:t>
            </a:r>
            <a:r>
              <a:rPr lang="nb-NO" altLang="nb-NO" sz="1400" dirty="0" err="1">
                <a:ea typeface="ＭＳ Ｐゴシック" panose="020B0600070205080204" pitchFamily="34" charset="-128"/>
              </a:rPr>
              <a:t>koordinative</a:t>
            </a:r>
            <a:r>
              <a:rPr lang="nb-NO" altLang="nb-NO" sz="1400" dirty="0">
                <a:ea typeface="ＭＳ Ｐゴシック" panose="020B0600070205080204" pitchFamily="34" charset="-128"/>
              </a:rPr>
              <a:t> egenskapene er viktig for utviklingen av skihoppteknikk.</a:t>
            </a:r>
          </a:p>
          <a:p>
            <a:pPr marL="0" indent="0">
              <a:buNone/>
            </a:pPr>
            <a:endParaRPr lang="nb-NO" altLang="nb-NO" sz="1400" dirty="0">
              <a:ea typeface="ＭＳ Ｐゴシック" panose="020B0600070205080204" pitchFamily="34" charset="-128"/>
            </a:endParaRPr>
          </a:p>
          <a:p>
            <a:pPr marL="0" indent="0">
              <a:buNone/>
            </a:pPr>
            <a:r>
              <a:rPr lang="nb-NO" altLang="nb-NO" sz="1400" dirty="0">
                <a:ea typeface="ＭＳ Ｐゴシック" panose="020B0600070205080204" pitchFamily="34" charset="-128"/>
              </a:rPr>
              <a:t>Se forklaring på neste side</a:t>
            </a:r>
          </a:p>
        </p:txBody>
      </p:sp>
      <p:pic>
        <p:nvPicPr>
          <p:cNvPr id="70660" name="Bilde 4">
            <a:extLst>
              <a:ext uri="{FF2B5EF4-FFF2-40B4-BE49-F238E27FC236}">
                <a16:creationId xmlns:a16="http://schemas.microsoft.com/office/drawing/2014/main" id="{ECC28C42-32DD-496F-B773-55F23D4974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43700" y="3500438"/>
            <a:ext cx="3467100" cy="285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6803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tel 1">
            <a:extLst>
              <a:ext uri="{FF2B5EF4-FFF2-40B4-BE49-F238E27FC236}">
                <a16:creationId xmlns:a16="http://schemas.microsoft.com/office/drawing/2014/main" id="{A1ECC50D-BE2C-45D0-9311-6D93E0EB3709}"/>
              </a:ext>
            </a:extLst>
          </p:cNvPr>
          <p:cNvSpPr>
            <a:spLocks noGrp="1"/>
          </p:cNvSpPr>
          <p:nvPr>
            <p:ph type="title"/>
          </p:nvPr>
        </p:nvSpPr>
        <p:spPr>
          <a:xfrm>
            <a:off x="2438400" y="620714"/>
            <a:ext cx="7772400" cy="796925"/>
          </a:xfrm>
        </p:spPr>
        <p:txBody>
          <a:bodyPr/>
          <a:lstStyle/>
          <a:p>
            <a:r>
              <a:rPr lang="nb-NO" altLang="nb-NO" sz="2000" dirty="0">
                <a:solidFill>
                  <a:srgbClr val="00B6E3"/>
                </a:solidFill>
                <a:ea typeface="ＭＳ Ｐゴシック" panose="020B0600070205080204" pitchFamily="34" charset="-128"/>
              </a:rPr>
              <a:t>Arbeidskrav og utviklingstrapp Hopp Herrer</a:t>
            </a:r>
            <a:endParaRPr lang="nb-NO" altLang="nb-NO" sz="2000" dirty="0">
              <a:ea typeface="ＭＳ Ｐゴシック" panose="020B0600070205080204" pitchFamily="34" charset="-128"/>
            </a:endParaRPr>
          </a:p>
        </p:txBody>
      </p:sp>
      <p:sp>
        <p:nvSpPr>
          <p:cNvPr id="3" name="Plassholder for innhold 2">
            <a:extLst>
              <a:ext uri="{FF2B5EF4-FFF2-40B4-BE49-F238E27FC236}">
                <a16:creationId xmlns:a16="http://schemas.microsoft.com/office/drawing/2014/main" id="{D2F46059-6695-4C54-B3BB-40D6FB2C3F3B}"/>
              </a:ext>
            </a:extLst>
          </p:cNvPr>
          <p:cNvSpPr>
            <a:spLocks noGrp="1"/>
          </p:cNvSpPr>
          <p:nvPr>
            <p:ph idx="1"/>
          </p:nvPr>
        </p:nvSpPr>
        <p:spPr/>
        <p:txBody>
          <a:bodyPr/>
          <a:lstStyle/>
          <a:p>
            <a:pPr marL="0" indent="0">
              <a:buNone/>
              <a:defRPr/>
            </a:pPr>
            <a:r>
              <a:rPr lang="nb-NO" altLang="nb-NO" sz="1400" b="1" dirty="0">
                <a:solidFill>
                  <a:srgbClr val="85878A"/>
                </a:solidFill>
                <a:ea typeface="ＭＳ Ｐゴシック" panose="020B0600070205080204" pitchFamily="34" charset="-128"/>
              </a:rPr>
              <a:t>Forts. Forklaring arbeidskravsanalyse</a:t>
            </a:r>
          </a:p>
          <a:p>
            <a:pPr marL="0" indent="0">
              <a:buNone/>
              <a:defRPr/>
            </a:pPr>
            <a:endParaRPr lang="nb-NO" altLang="nb-NO" sz="1400" b="1" dirty="0">
              <a:solidFill>
                <a:srgbClr val="85878A"/>
              </a:solidFill>
              <a:ea typeface="ＭＳ Ｐゴシック" panose="020B0600070205080204" pitchFamily="34" charset="-128"/>
            </a:endParaRPr>
          </a:p>
          <a:p>
            <a:pPr marL="0" indent="0">
              <a:buNone/>
              <a:defRPr/>
            </a:pPr>
            <a:r>
              <a:rPr lang="nb-NO" altLang="nb-NO" sz="1400" b="1" dirty="0">
                <a:solidFill>
                  <a:srgbClr val="85878A"/>
                </a:solidFill>
                <a:ea typeface="ＭＳ Ｐゴシック" panose="020B0600070205080204" pitchFamily="34" charset="-128"/>
              </a:rPr>
              <a:t>Hurtighet</a:t>
            </a:r>
          </a:p>
          <a:p>
            <a:pPr marL="0" indent="0">
              <a:buNone/>
              <a:defRPr/>
            </a:pPr>
            <a:r>
              <a:rPr lang="nb-NO" sz="1400" dirty="0">
                <a:solidFill>
                  <a:srgbClr val="85878A"/>
                </a:solidFill>
              </a:rPr>
              <a:t>Testen begynner med en forlengs rulle og løp inn til kjeglen i midten. Hver gang man kommer til kjeglen i midten, tar man til høyre rundt den. Da skal man hoppe over et hinder (hekk) etter kjeglen og krype under den tilbake. Deretter løper du tilbake til høyre rundt kjeglen. Da kommer du til et helt likt hinder og du gjør det samme som forrige. Du går til høyre rundt kjeglen og gjentar det samme på det tredje og siste hinderet før du går til høyre rundt kjeglen for siste gang. Da du passerer matten du begynte på har du fullført testen. Det er vanlig å ligge på mellom 10-16 sekunder. </a:t>
            </a:r>
            <a:endParaRPr lang="nb-NO" altLang="nb-NO" sz="1400" dirty="0">
              <a:solidFill>
                <a:srgbClr val="85878A"/>
              </a:solidFill>
              <a:ea typeface="ＭＳ Ｐゴシック" panose="020B0600070205080204" pitchFamily="34" charset="-128"/>
            </a:endParaRPr>
          </a:p>
          <a:p>
            <a:pPr>
              <a:defRPr/>
            </a:pPr>
            <a:endParaRPr lang="nb-NO" dirty="0"/>
          </a:p>
        </p:txBody>
      </p:sp>
      <p:pic>
        <p:nvPicPr>
          <p:cNvPr id="71684" name="Bilde 4">
            <a:extLst>
              <a:ext uri="{FF2B5EF4-FFF2-40B4-BE49-F238E27FC236}">
                <a16:creationId xmlns:a16="http://schemas.microsoft.com/office/drawing/2014/main" id="{276ABEDB-E42D-4735-A0CF-4532224C1F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8164" y="4005263"/>
            <a:ext cx="3322637" cy="212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3077079"/>
      </p:ext>
    </p:extLst>
  </p:cSld>
  <p:clrMapOvr>
    <a:masterClrMapping/>
  </p:clrMapOvr>
</p:sld>
</file>

<file path=ppt/theme/theme1.xml><?xml version="1.0" encoding="utf-8"?>
<a:theme xmlns:a="http://schemas.openxmlformats.org/drawingml/2006/main" name="nsf_powerpoint">
  <a:themeElements>
    <a:clrScheme name="Custom 3">
      <a:dk1>
        <a:srgbClr val="ACADAE"/>
      </a:dk1>
      <a:lt1>
        <a:sysClr val="window" lastClr="FFFFFF"/>
      </a:lt1>
      <a:dk2>
        <a:srgbClr val="00B6E3"/>
      </a:dk2>
      <a:lt2>
        <a:srgbClr val="FFFFFF"/>
      </a:lt2>
      <a:accent1>
        <a:srgbClr val="00B6E3"/>
      </a:accent1>
      <a:accent2>
        <a:srgbClr val="ACADAE"/>
      </a:accent2>
      <a:accent3>
        <a:srgbClr val="DE5C51"/>
      </a:accent3>
      <a:accent4>
        <a:srgbClr val="404965"/>
      </a:accent4>
      <a:accent5>
        <a:srgbClr val="AE946F"/>
      </a:accent5>
      <a:accent6>
        <a:srgbClr val="B4B6B9"/>
      </a:accent6>
      <a:hlink>
        <a:srgbClr val="00B6E3"/>
      </a:hlink>
      <a:folHlink>
        <a:srgbClr val="85878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35</TotalTime>
  <Words>1894</Words>
  <Application>Microsoft Office PowerPoint</Application>
  <PresentationFormat>Widescreen</PresentationFormat>
  <Paragraphs>325</Paragraphs>
  <Slides>11</Slides>
  <Notes>0</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11</vt:i4>
      </vt:variant>
    </vt:vector>
  </HeadingPairs>
  <TitlesOfParts>
    <vt:vector size="16" baseType="lpstr">
      <vt:lpstr>ＭＳ Ｐゴシック</vt:lpstr>
      <vt:lpstr>Arial</vt:lpstr>
      <vt:lpstr>Calibri</vt:lpstr>
      <vt:lpstr>Georgia</vt:lpstr>
      <vt:lpstr>nsf_powerpoint</vt:lpstr>
      <vt:lpstr>Arbeidskrav og utviklingstrapp Hopp Herrer</vt:lpstr>
      <vt:lpstr>Arbeidskrav og utviklingstrapp Hopp Herrer</vt:lpstr>
      <vt:lpstr>Arbeidskrav og utviklingstrapp Hopp Herrer</vt:lpstr>
      <vt:lpstr>Arbeidskrav og utviklingstrapp Hopp Herrer</vt:lpstr>
      <vt:lpstr>Arbeidskrav og utviklingstrapp Hopp Herrer</vt:lpstr>
      <vt:lpstr>Arbeidskrav og utviklingstrapp Hopp Herrer</vt:lpstr>
      <vt:lpstr>Arbeidskrav og utviklingstrapp Hopp Herrer</vt:lpstr>
      <vt:lpstr>Arbeidskrav og utviklingstrapp Hopp Herrer</vt:lpstr>
      <vt:lpstr>Arbeidskrav og utviklingstrapp Hopp Herrer</vt:lpstr>
      <vt:lpstr>Arbeidskrav og utviklingstrapp Hopp Herrer</vt:lpstr>
      <vt:lpstr>Arbeidskrav og utviklingstrapp Hopp Herrer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Arbeidskrav og utviklingstrapp Hopp Herrer</dc:title>
  <dc:creator>Kjetil Strandbråten</dc:creator>
  <cp:lastModifiedBy>Kjetil Strandbråten</cp:lastModifiedBy>
  <cp:revision>6</cp:revision>
  <dcterms:created xsi:type="dcterms:W3CDTF">2018-04-24T11:01:04Z</dcterms:created>
  <dcterms:modified xsi:type="dcterms:W3CDTF">2018-05-29T10:41:45Z</dcterms:modified>
</cp:coreProperties>
</file>