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4" r:id="rId4"/>
    <p:sldId id="266" r:id="rId5"/>
    <p:sldId id="267" r:id="rId6"/>
    <p:sldId id="269" r:id="rId7"/>
    <p:sldId id="263" r:id="rId8"/>
    <p:sldId id="270" r:id="rId9"/>
    <p:sldId id="275" r:id="rId10"/>
    <p:sldId id="273" r:id="rId11"/>
    <p:sldId id="276" r:id="rId12"/>
    <p:sldId id="278" r:id="rId13"/>
    <p:sldId id="279" r:id="rId14"/>
    <p:sldId id="272" r:id="rId1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72FCA1-1DF6-49CD-BC3C-34261291209A}" v="99" dt="2023-04-26T11:23:34.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4660"/>
  </p:normalViewPr>
  <p:slideViewPr>
    <p:cSldViewPr snapToGrid="0">
      <p:cViewPr>
        <p:scale>
          <a:sx n="50" d="100"/>
          <a:sy n="50" d="100"/>
        </p:scale>
        <p:origin x="1771" y="6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rten Roa" userId="8b6052364e08318b" providerId="LiveId" clId="{FA72FCA1-1DF6-49CD-BC3C-34261291209A}"/>
    <pc:docChg chg="undo custSel addSld delSld modSld sldOrd modShowInfo">
      <pc:chgData name="Morten Roa" userId="8b6052364e08318b" providerId="LiveId" clId="{FA72FCA1-1DF6-49CD-BC3C-34261291209A}" dt="2023-04-26T11:54:11.025" v="6528" actId="14100"/>
      <pc:docMkLst>
        <pc:docMk/>
      </pc:docMkLst>
      <pc:sldChg chg="modSp mod setBg">
        <pc:chgData name="Morten Roa" userId="8b6052364e08318b" providerId="LiveId" clId="{FA72FCA1-1DF6-49CD-BC3C-34261291209A}" dt="2023-04-24T12:56:20.173" v="4416" actId="20577"/>
        <pc:sldMkLst>
          <pc:docMk/>
          <pc:sldMk cId="1471361422" sldId="256"/>
        </pc:sldMkLst>
        <pc:spChg chg="mod">
          <ac:chgData name="Morten Roa" userId="8b6052364e08318b" providerId="LiveId" clId="{FA72FCA1-1DF6-49CD-BC3C-34261291209A}" dt="2023-04-24T12:56:20.173" v="4416" actId="20577"/>
          <ac:spMkLst>
            <pc:docMk/>
            <pc:sldMk cId="1471361422" sldId="256"/>
            <ac:spMk id="3" creationId="{EB275B08-A114-4E6E-EC16-4EFFEAB429DA}"/>
          </ac:spMkLst>
        </pc:spChg>
      </pc:sldChg>
      <pc:sldChg chg="addSp delSp modSp mod setBg">
        <pc:chgData name="Morten Roa" userId="8b6052364e08318b" providerId="LiveId" clId="{FA72FCA1-1DF6-49CD-BC3C-34261291209A}" dt="2023-04-26T07:33:49.519" v="5903" actId="20577"/>
        <pc:sldMkLst>
          <pc:docMk/>
          <pc:sldMk cId="2663082407" sldId="257"/>
        </pc:sldMkLst>
        <pc:spChg chg="mod">
          <ac:chgData name="Morten Roa" userId="8b6052364e08318b" providerId="LiveId" clId="{FA72FCA1-1DF6-49CD-BC3C-34261291209A}" dt="2023-04-24T13:01:23.222" v="4484" actId="14100"/>
          <ac:spMkLst>
            <pc:docMk/>
            <pc:sldMk cId="2663082407" sldId="257"/>
            <ac:spMk id="2" creationId="{40534BBC-AC95-77BF-4292-A059E3CF4890}"/>
          </ac:spMkLst>
        </pc:spChg>
        <pc:spChg chg="mod">
          <ac:chgData name="Morten Roa" userId="8b6052364e08318b" providerId="LiveId" clId="{FA72FCA1-1DF6-49CD-BC3C-34261291209A}" dt="2023-04-26T07:33:49.519" v="5903" actId="20577"/>
          <ac:spMkLst>
            <pc:docMk/>
            <pc:sldMk cId="2663082407" sldId="257"/>
            <ac:spMk id="3" creationId="{9B2E8539-BEC3-9BF6-3C6A-BD9A717B968E}"/>
          </ac:spMkLst>
        </pc:spChg>
        <pc:spChg chg="add del">
          <ac:chgData name="Morten Roa" userId="8b6052364e08318b" providerId="LiveId" clId="{FA72FCA1-1DF6-49CD-BC3C-34261291209A}" dt="2023-04-24T08:52:44.166" v="550" actId="26606"/>
          <ac:spMkLst>
            <pc:docMk/>
            <pc:sldMk cId="2663082407" sldId="257"/>
            <ac:spMk id="6" creationId="{9D25F302-27C5-414F-97F8-6EA0A6C028BA}"/>
          </ac:spMkLst>
        </pc:spChg>
        <pc:spChg chg="add del">
          <ac:chgData name="Morten Roa" userId="8b6052364e08318b" providerId="LiveId" clId="{FA72FCA1-1DF6-49CD-BC3C-34261291209A}" dt="2023-04-24T08:52:44.166" v="550" actId="26606"/>
          <ac:spMkLst>
            <pc:docMk/>
            <pc:sldMk cId="2663082407" sldId="257"/>
            <ac:spMk id="7" creationId="{830A36F8-48C2-4842-A87B-8CE8DF4E7FD2}"/>
          </ac:spMkLst>
        </pc:spChg>
        <pc:spChg chg="add del">
          <ac:chgData name="Morten Roa" userId="8b6052364e08318b" providerId="LiveId" clId="{FA72FCA1-1DF6-49CD-BC3C-34261291209A}" dt="2023-04-24T08:52:44.166" v="550" actId="26606"/>
          <ac:spMkLst>
            <pc:docMk/>
            <pc:sldMk cId="2663082407" sldId="257"/>
            <ac:spMk id="8" creationId="{8F451A30-466B-4996-9BA5-CD6ABCC6D558}"/>
          </ac:spMkLst>
        </pc:spChg>
        <pc:spChg chg="add del">
          <ac:chgData name="Morten Roa" userId="8b6052364e08318b" providerId="LiveId" clId="{FA72FCA1-1DF6-49CD-BC3C-34261291209A}" dt="2023-04-24T08:32:24.022" v="126" actId="26606"/>
          <ac:spMkLst>
            <pc:docMk/>
            <pc:sldMk cId="2663082407" sldId="257"/>
            <ac:spMk id="9" creationId="{9D25F302-27C5-414F-97F8-6EA0A6C028BA}"/>
          </ac:spMkLst>
        </pc:spChg>
        <pc:spChg chg="add">
          <ac:chgData name="Morten Roa" userId="8b6052364e08318b" providerId="LiveId" clId="{FA72FCA1-1DF6-49CD-BC3C-34261291209A}" dt="2023-04-24T08:52:44.166" v="550" actId="26606"/>
          <ac:spMkLst>
            <pc:docMk/>
            <pc:sldMk cId="2663082407" sldId="257"/>
            <ac:spMk id="10" creationId="{9D25F302-27C5-414F-97F8-6EA0A6C028BA}"/>
          </ac:spMkLst>
        </pc:spChg>
        <pc:spChg chg="add del">
          <ac:chgData name="Morten Roa" userId="8b6052364e08318b" providerId="LiveId" clId="{FA72FCA1-1DF6-49CD-BC3C-34261291209A}" dt="2023-04-24T08:32:24.022" v="126" actId="26606"/>
          <ac:spMkLst>
            <pc:docMk/>
            <pc:sldMk cId="2663082407" sldId="257"/>
            <ac:spMk id="11" creationId="{830A36F8-48C2-4842-A87B-8CE8DF4E7FD2}"/>
          </ac:spMkLst>
        </pc:spChg>
        <pc:spChg chg="add del">
          <ac:chgData name="Morten Roa" userId="8b6052364e08318b" providerId="LiveId" clId="{FA72FCA1-1DF6-49CD-BC3C-34261291209A}" dt="2023-04-24T08:32:24.022" v="126" actId="26606"/>
          <ac:spMkLst>
            <pc:docMk/>
            <pc:sldMk cId="2663082407" sldId="257"/>
            <ac:spMk id="13" creationId="{8F451A30-466B-4996-9BA5-CD6ABCC6D558}"/>
          </ac:spMkLst>
        </pc:spChg>
        <pc:spChg chg="add">
          <ac:chgData name="Morten Roa" userId="8b6052364e08318b" providerId="LiveId" clId="{FA72FCA1-1DF6-49CD-BC3C-34261291209A}" dt="2023-04-24T08:52:44.166" v="550" actId="26606"/>
          <ac:spMkLst>
            <pc:docMk/>
            <pc:sldMk cId="2663082407" sldId="257"/>
            <ac:spMk id="15" creationId="{830A36F8-48C2-4842-A87B-8CE8DF4E7FD2}"/>
          </ac:spMkLst>
        </pc:spChg>
        <pc:spChg chg="add">
          <ac:chgData name="Morten Roa" userId="8b6052364e08318b" providerId="LiveId" clId="{FA72FCA1-1DF6-49CD-BC3C-34261291209A}" dt="2023-04-24T08:52:44.166" v="550" actId="26606"/>
          <ac:spMkLst>
            <pc:docMk/>
            <pc:sldMk cId="2663082407" sldId="257"/>
            <ac:spMk id="17" creationId="{8F451A30-466B-4996-9BA5-CD6ABCC6D558}"/>
          </ac:spMkLst>
        </pc:spChg>
        <pc:picChg chg="add mod ord">
          <ac:chgData name="Morten Roa" userId="8b6052364e08318b" providerId="LiveId" clId="{FA72FCA1-1DF6-49CD-BC3C-34261291209A}" dt="2023-04-24T08:59:40.966" v="568" actId="14100"/>
          <ac:picMkLst>
            <pc:docMk/>
            <pc:sldMk cId="2663082407" sldId="257"/>
            <ac:picMk id="4" creationId="{27041CBB-36D6-2D7B-F9F1-ECE8F0F48FD1}"/>
          </ac:picMkLst>
        </pc:picChg>
      </pc:sldChg>
      <pc:sldChg chg="del">
        <pc:chgData name="Morten Roa" userId="8b6052364e08318b" providerId="LiveId" clId="{FA72FCA1-1DF6-49CD-BC3C-34261291209A}" dt="2023-04-24T08:33:21.690" v="129" actId="47"/>
        <pc:sldMkLst>
          <pc:docMk/>
          <pc:sldMk cId="1261127932" sldId="258"/>
        </pc:sldMkLst>
      </pc:sldChg>
      <pc:sldChg chg="new del">
        <pc:chgData name="Morten Roa" userId="8b6052364e08318b" providerId="LiveId" clId="{FA72FCA1-1DF6-49CD-BC3C-34261291209A}" dt="2023-04-24T08:33:26.098" v="130" actId="47"/>
        <pc:sldMkLst>
          <pc:docMk/>
          <pc:sldMk cId="2528011674" sldId="259"/>
        </pc:sldMkLst>
      </pc:sldChg>
      <pc:sldChg chg="add del">
        <pc:chgData name="Morten Roa" userId="8b6052364e08318b" providerId="LiveId" clId="{FA72FCA1-1DF6-49CD-BC3C-34261291209A}" dt="2023-04-24T09:21:48.522" v="1070" actId="47"/>
        <pc:sldMkLst>
          <pc:docMk/>
          <pc:sldMk cId="1690671145" sldId="260"/>
        </pc:sldMkLst>
      </pc:sldChg>
      <pc:sldChg chg="add del ord">
        <pc:chgData name="Morten Roa" userId="8b6052364e08318b" providerId="LiveId" clId="{FA72FCA1-1DF6-49CD-BC3C-34261291209A}" dt="2023-04-24T09:23:34.807" v="1126" actId="47"/>
        <pc:sldMkLst>
          <pc:docMk/>
          <pc:sldMk cId="2650926687" sldId="261"/>
        </pc:sldMkLst>
      </pc:sldChg>
      <pc:sldChg chg="add del">
        <pc:chgData name="Morten Roa" userId="8b6052364e08318b" providerId="LiveId" clId="{FA72FCA1-1DF6-49CD-BC3C-34261291209A}" dt="2023-04-24T09:23:38.297" v="1127" actId="47"/>
        <pc:sldMkLst>
          <pc:docMk/>
          <pc:sldMk cId="604384810" sldId="262"/>
        </pc:sldMkLst>
      </pc:sldChg>
      <pc:sldChg chg="modSp add mod">
        <pc:chgData name="Morten Roa" userId="8b6052364e08318b" providerId="LiveId" clId="{FA72FCA1-1DF6-49CD-BC3C-34261291209A}" dt="2023-04-26T07:20:54.508" v="5888" actId="20577"/>
        <pc:sldMkLst>
          <pc:docMk/>
          <pc:sldMk cId="1607526679" sldId="263"/>
        </pc:sldMkLst>
        <pc:spChg chg="mod">
          <ac:chgData name="Morten Roa" userId="8b6052364e08318b" providerId="LiveId" clId="{FA72FCA1-1DF6-49CD-BC3C-34261291209A}" dt="2023-04-24T09:38:21.850" v="1201" actId="20577"/>
          <ac:spMkLst>
            <pc:docMk/>
            <pc:sldMk cId="1607526679" sldId="263"/>
            <ac:spMk id="2" creationId="{40534BBC-AC95-77BF-4292-A059E3CF4890}"/>
          </ac:spMkLst>
        </pc:spChg>
        <pc:spChg chg="mod">
          <ac:chgData name="Morten Roa" userId="8b6052364e08318b" providerId="LiveId" clId="{FA72FCA1-1DF6-49CD-BC3C-34261291209A}" dt="2023-04-26T07:20:54.508" v="5888" actId="20577"/>
          <ac:spMkLst>
            <pc:docMk/>
            <pc:sldMk cId="1607526679" sldId="263"/>
            <ac:spMk id="3" creationId="{9B2E8539-BEC3-9BF6-3C6A-BD9A717B968E}"/>
          </ac:spMkLst>
        </pc:spChg>
      </pc:sldChg>
      <pc:sldChg chg="delSp modSp add mod">
        <pc:chgData name="Morten Roa" userId="8b6052364e08318b" providerId="LiveId" clId="{FA72FCA1-1DF6-49CD-BC3C-34261291209A}" dt="2023-04-24T13:03:06.009" v="4496" actId="255"/>
        <pc:sldMkLst>
          <pc:docMk/>
          <pc:sldMk cId="2685231127" sldId="264"/>
        </pc:sldMkLst>
        <pc:spChg chg="mod">
          <ac:chgData name="Morten Roa" userId="8b6052364e08318b" providerId="LiveId" clId="{FA72FCA1-1DF6-49CD-BC3C-34261291209A}" dt="2023-04-24T13:03:06.009" v="4496" actId="255"/>
          <ac:spMkLst>
            <pc:docMk/>
            <pc:sldMk cId="2685231127" sldId="264"/>
            <ac:spMk id="2" creationId="{40534BBC-AC95-77BF-4292-A059E3CF4890}"/>
          </ac:spMkLst>
        </pc:spChg>
        <pc:spChg chg="mod">
          <ac:chgData name="Morten Roa" userId="8b6052364e08318b" providerId="LiveId" clId="{FA72FCA1-1DF6-49CD-BC3C-34261291209A}" dt="2023-04-24T09:14:35.335" v="1054" actId="20577"/>
          <ac:spMkLst>
            <pc:docMk/>
            <pc:sldMk cId="2685231127" sldId="264"/>
            <ac:spMk id="3" creationId="{9B2E8539-BEC3-9BF6-3C6A-BD9A717B968E}"/>
          </ac:spMkLst>
        </pc:spChg>
        <pc:picChg chg="mod">
          <ac:chgData name="Morten Roa" userId="8b6052364e08318b" providerId="LiveId" clId="{FA72FCA1-1DF6-49CD-BC3C-34261291209A}" dt="2023-04-24T08:59:15.467" v="565" actId="14100"/>
          <ac:picMkLst>
            <pc:docMk/>
            <pc:sldMk cId="2685231127" sldId="264"/>
            <ac:picMk id="4" creationId="{27041CBB-36D6-2D7B-F9F1-ECE8F0F48FD1}"/>
          </ac:picMkLst>
        </pc:picChg>
        <pc:picChg chg="del">
          <ac:chgData name="Morten Roa" userId="8b6052364e08318b" providerId="LiveId" clId="{FA72FCA1-1DF6-49CD-BC3C-34261291209A}" dt="2023-04-24T09:20:06.155" v="1055"/>
          <ac:picMkLst>
            <pc:docMk/>
            <pc:sldMk cId="2685231127" sldId="264"/>
            <ac:picMk id="5" creationId="{BAF031C3-D90D-5738-FDE4-B393CA3D450E}"/>
          </ac:picMkLst>
        </pc:picChg>
      </pc:sldChg>
      <pc:sldChg chg="addSp delSp modSp new del mod setBg setClrOvrMap">
        <pc:chgData name="Morten Roa" userId="8b6052364e08318b" providerId="LiveId" clId="{FA72FCA1-1DF6-49CD-BC3C-34261291209A}" dt="2023-04-24T09:21:55.079" v="1071" actId="47"/>
        <pc:sldMkLst>
          <pc:docMk/>
          <pc:sldMk cId="2500053768" sldId="265"/>
        </pc:sldMkLst>
        <pc:spChg chg="del mod">
          <ac:chgData name="Morten Roa" userId="8b6052364e08318b" providerId="LiveId" clId="{FA72FCA1-1DF6-49CD-BC3C-34261291209A}" dt="2023-04-24T09:20:41.704" v="1059" actId="478"/>
          <ac:spMkLst>
            <pc:docMk/>
            <pc:sldMk cId="2500053768" sldId="265"/>
            <ac:spMk id="2" creationId="{6DF29B27-D570-974A-B1F4-D93B4F6C7A8D}"/>
          </ac:spMkLst>
        </pc:spChg>
        <pc:spChg chg="mod ord">
          <ac:chgData name="Morten Roa" userId="8b6052364e08318b" providerId="LiveId" clId="{FA72FCA1-1DF6-49CD-BC3C-34261291209A}" dt="2023-04-24T09:21:33.066" v="1068" actId="26606"/>
          <ac:spMkLst>
            <pc:docMk/>
            <pc:sldMk cId="2500053768" sldId="265"/>
            <ac:spMk id="3" creationId="{BFCD182B-7C2D-4511-A40B-477882542587}"/>
          </ac:spMkLst>
        </pc:spChg>
        <pc:spChg chg="add mod">
          <ac:chgData name="Morten Roa" userId="8b6052364e08318b" providerId="LiveId" clId="{FA72FCA1-1DF6-49CD-BC3C-34261291209A}" dt="2023-04-24T09:21:33.066" v="1068" actId="26606"/>
          <ac:spMkLst>
            <pc:docMk/>
            <pc:sldMk cId="2500053768" sldId="265"/>
            <ac:spMk id="6" creationId="{8F86FBFF-FB2E-3993-E4CA-CC5BCFF07CD3}"/>
          </ac:spMkLst>
        </pc:spChg>
        <pc:spChg chg="add del">
          <ac:chgData name="Morten Roa" userId="8b6052364e08318b" providerId="LiveId" clId="{FA72FCA1-1DF6-49CD-BC3C-34261291209A}" dt="2023-04-24T09:21:20.722" v="1065" actId="26606"/>
          <ac:spMkLst>
            <pc:docMk/>
            <pc:sldMk cId="2500053768" sldId="265"/>
            <ac:spMk id="11" creationId="{71B2258F-86CA-4D4D-8270-BC05FCDEBFB3}"/>
          </ac:spMkLst>
        </pc:spChg>
        <pc:spChg chg="add del">
          <ac:chgData name="Morten Roa" userId="8b6052364e08318b" providerId="LiveId" clId="{FA72FCA1-1DF6-49CD-BC3C-34261291209A}" dt="2023-04-24T09:21:33.025" v="1067" actId="26606"/>
          <ac:spMkLst>
            <pc:docMk/>
            <pc:sldMk cId="2500053768" sldId="265"/>
            <ac:spMk id="13" creationId="{C6D54F7E-825A-4BBA-815F-35CCA8B97786}"/>
          </ac:spMkLst>
        </pc:spChg>
        <pc:spChg chg="add del">
          <ac:chgData name="Morten Roa" userId="8b6052364e08318b" providerId="LiveId" clId="{FA72FCA1-1DF6-49CD-BC3C-34261291209A}" dt="2023-04-24T09:21:33.025" v="1067" actId="26606"/>
          <ac:spMkLst>
            <pc:docMk/>
            <pc:sldMk cId="2500053768" sldId="265"/>
            <ac:spMk id="14" creationId="{4D4677D2-D5AC-4CF9-9EED-2B89D0A1C212}"/>
          </ac:spMkLst>
        </pc:spChg>
        <pc:spChg chg="add">
          <ac:chgData name="Morten Roa" userId="8b6052364e08318b" providerId="LiveId" clId="{FA72FCA1-1DF6-49CD-BC3C-34261291209A}" dt="2023-04-24T09:21:33.066" v="1068" actId="26606"/>
          <ac:spMkLst>
            <pc:docMk/>
            <pc:sldMk cId="2500053768" sldId="265"/>
            <ac:spMk id="16" creationId="{71B2258F-86CA-4D4D-8270-BC05FCDEBFB3}"/>
          </ac:spMkLst>
        </pc:spChg>
        <pc:picChg chg="add mod">
          <ac:chgData name="Morten Roa" userId="8b6052364e08318b" providerId="LiveId" clId="{FA72FCA1-1DF6-49CD-BC3C-34261291209A}" dt="2023-04-24T09:21:33.066" v="1068" actId="26606"/>
          <ac:picMkLst>
            <pc:docMk/>
            <pc:sldMk cId="2500053768" sldId="265"/>
            <ac:picMk id="4" creationId="{7F3CC438-4DB9-0345-C558-667A36C1E3FC}"/>
          </ac:picMkLst>
        </pc:picChg>
      </pc:sldChg>
      <pc:sldChg chg="modSp add mod setBg">
        <pc:chgData name="Morten Roa" userId="8b6052364e08318b" providerId="LiveId" clId="{FA72FCA1-1DF6-49CD-BC3C-34261291209A}" dt="2023-04-24T09:22:38.055" v="1123" actId="27636"/>
        <pc:sldMkLst>
          <pc:docMk/>
          <pc:sldMk cId="2570642193" sldId="266"/>
        </pc:sldMkLst>
        <pc:spChg chg="mod">
          <ac:chgData name="Morten Roa" userId="8b6052364e08318b" providerId="LiveId" clId="{FA72FCA1-1DF6-49CD-BC3C-34261291209A}" dt="2023-04-24T09:22:38.055" v="1123" actId="27636"/>
          <ac:spMkLst>
            <pc:docMk/>
            <pc:sldMk cId="2570642193" sldId="266"/>
            <ac:spMk id="3" creationId="{EB275B08-A114-4E6E-EC16-4EFFEAB429DA}"/>
          </ac:spMkLst>
        </pc:spChg>
      </pc:sldChg>
      <pc:sldChg chg="delSp modSp add mod setBg delDesignElem">
        <pc:chgData name="Morten Roa" userId="8b6052364e08318b" providerId="LiveId" clId="{FA72FCA1-1DF6-49CD-BC3C-34261291209A}" dt="2023-04-24T13:04:37.607" v="4505" actId="20577"/>
        <pc:sldMkLst>
          <pc:docMk/>
          <pc:sldMk cId="1428277903" sldId="267"/>
        </pc:sldMkLst>
        <pc:spChg chg="mod">
          <ac:chgData name="Morten Roa" userId="8b6052364e08318b" providerId="LiveId" clId="{FA72FCA1-1DF6-49CD-BC3C-34261291209A}" dt="2023-04-24T13:04:37.607" v="4505" actId="20577"/>
          <ac:spMkLst>
            <pc:docMk/>
            <pc:sldMk cId="1428277903" sldId="267"/>
            <ac:spMk id="2" creationId="{40534BBC-AC95-77BF-4292-A059E3CF4890}"/>
          </ac:spMkLst>
        </pc:spChg>
        <pc:spChg chg="mod">
          <ac:chgData name="Morten Roa" userId="8b6052364e08318b" providerId="LiveId" clId="{FA72FCA1-1DF6-49CD-BC3C-34261291209A}" dt="2023-04-24T09:32:14.413" v="1161" actId="20577"/>
          <ac:spMkLst>
            <pc:docMk/>
            <pc:sldMk cId="1428277903" sldId="267"/>
            <ac:spMk id="3" creationId="{9B2E8539-BEC3-9BF6-3C6A-BD9A717B968E}"/>
          </ac:spMkLst>
        </pc:spChg>
        <pc:spChg chg="del">
          <ac:chgData name="Morten Roa" userId="8b6052364e08318b" providerId="LiveId" clId="{FA72FCA1-1DF6-49CD-BC3C-34261291209A}" dt="2023-04-24T09:23:21.956" v="1125"/>
          <ac:spMkLst>
            <pc:docMk/>
            <pc:sldMk cId="1428277903" sldId="267"/>
            <ac:spMk id="10" creationId="{9D25F302-27C5-414F-97F8-6EA0A6C028BA}"/>
          </ac:spMkLst>
        </pc:spChg>
        <pc:spChg chg="del">
          <ac:chgData name="Morten Roa" userId="8b6052364e08318b" providerId="LiveId" clId="{FA72FCA1-1DF6-49CD-BC3C-34261291209A}" dt="2023-04-24T09:23:21.956" v="1125"/>
          <ac:spMkLst>
            <pc:docMk/>
            <pc:sldMk cId="1428277903" sldId="267"/>
            <ac:spMk id="15" creationId="{830A36F8-48C2-4842-A87B-8CE8DF4E7FD2}"/>
          </ac:spMkLst>
        </pc:spChg>
        <pc:spChg chg="del">
          <ac:chgData name="Morten Roa" userId="8b6052364e08318b" providerId="LiveId" clId="{FA72FCA1-1DF6-49CD-BC3C-34261291209A}" dt="2023-04-24T09:23:21.956" v="1125"/>
          <ac:spMkLst>
            <pc:docMk/>
            <pc:sldMk cId="1428277903" sldId="267"/>
            <ac:spMk id="17" creationId="{8F451A30-466B-4996-9BA5-CD6ABCC6D558}"/>
          </ac:spMkLst>
        </pc:spChg>
      </pc:sldChg>
      <pc:sldChg chg="new del">
        <pc:chgData name="Morten Roa" userId="8b6052364e08318b" providerId="LiveId" clId="{FA72FCA1-1DF6-49CD-BC3C-34261291209A}" dt="2023-04-24T09:41:26.843" v="1229" actId="2696"/>
        <pc:sldMkLst>
          <pc:docMk/>
          <pc:sldMk cId="2281069643" sldId="268"/>
        </pc:sldMkLst>
      </pc:sldChg>
      <pc:sldChg chg="modSp add mod">
        <pc:chgData name="Morten Roa" userId="8b6052364e08318b" providerId="LiveId" clId="{FA72FCA1-1DF6-49CD-BC3C-34261291209A}" dt="2023-04-24T13:12:17.565" v="4545" actId="20577"/>
        <pc:sldMkLst>
          <pc:docMk/>
          <pc:sldMk cId="39316097" sldId="269"/>
        </pc:sldMkLst>
        <pc:spChg chg="mod">
          <ac:chgData name="Morten Roa" userId="8b6052364e08318b" providerId="LiveId" clId="{FA72FCA1-1DF6-49CD-BC3C-34261291209A}" dt="2023-04-24T13:05:44.512" v="4522" actId="20577"/>
          <ac:spMkLst>
            <pc:docMk/>
            <pc:sldMk cId="39316097" sldId="269"/>
            <ac:spMk id="2" creationId="{40534BBC-AC95-77BF-4292-A059E3CF4890}"/>
          </ac:spMkLst>
        </pc:spChg>
        <pc:spChg chg="mod">
          <ac:chgData name="Morten Roa" userId="8b6052364e08318b" providerId="LiveId" clId="{FA72FCA1-1DF6-49CD-BC3C-34261291209A}" dt="2023-04-24T13:12:17.565" v="4545" actId="20577"/>
          <ac:spMkLst>
            <pc:docMk/>
            <pc:sldMk cId="39316097" sldId="269"/>
            <ac:spMk id="3" creationId="{9B2E8539-BEC3-9BF6-3C6A-BD9A717B968E}"/>
          </ac:spMkLst>
        </pc:spChg>
      </pc:sldChg>
      <pc:sldChg chg="modSp add mod">
        <pc:chgData name="Morten Roa" userId="8b6052364e08318b" providerId="LiveId" clId="{FA72FCA1-1DF6-49CD-BC3C-34261291209A}" dt="2023-04-26T11:54:11.025" v="6528" actId="14100"/>
        <pc:sldMkLst>
          <pc:docMk/>
          <pc:sldMk cId="2339783638" sldId="270"/>
        </pc:sldMkLst>
        <pc:spChg chg="mod">
          <ac:chgData name="Morten Roa" userId="8b6052364e08318b" providerId="LiveId" clId="{FA72FCA1-1DF6-49CD-BC3C-34261291209A}" dt="2023-04-24T10:06:19.956" v="1941" actId="20577"/>
          <ac:spMkLst>
            <pc:docMk/>
            <pc:sldMk cId="2339783638" sldId="270"/>
            <ac:spMk id="2" creationId="{40534BBC-AC95-77BF-4292-A059E3CF4890}"/>
          </ac:spMkLst>
        </pc:spChg>
        <pc:spChg chg="mod">
          <ac:chgData name="Morten Roa" userId="8b6052364e08318b" providerId="LiveId" clId="{FA72FCA1-1DF6-49CD-BC3C-34261291209A}" dt="2023-04-26T11:54:11.025" v="6528" actId="14100"/>
          <ac:spMkLst>
            <pc:docMk/>
            <pc:sldMk cId="2339783638" sldId="270"/>
            <ac:spMk id="3" creationId="{9B2E8539-BEC3-9BF6-3C6A-BD9A717B968E}"/>
          </ac:spMkLst>
        </pc:spChg>
      </pc:sldChg>
      <pc:sldChg chg="new del">
        <pc:chgData name="Morten Roa" userId="8b6052364e08318b" providerId="LiveId" clId="{FA72FCA1-1DF6-49CD-BC3C-34261291209A}" dt="2023-04-24T10:54:37.493" v="3699" actId="47"/>
        <pc:sldMkLst>
          <pc:docMk/>
          <pc:sldMk cId="516359139" sldId="271"/>
        </pc:sldMkLst>
      </pc:sldChg>
      <pc:sldChg chg="new del">
        <pc:chgData name="Morten Roa" userId="8b6052364e08318b" providerId="LiveId" clId="{FA72FCA1-1DF6-49CD-BC3C-34261291209A}" dt="2023-04-24T10:16:38.348" v="2356" actId="680"/>
        <pc:sldMkLst>
          <pc:docMk/>
          <pc:sldMk cId="2689582773" sldId="272"/>
        </pc:sldMkLst>
      </pc:sldChg>
      <pc:sldChg chg="modSp add mod">
        <pc:chgData name="Morten Roa" userId="8b6052364e08318b" providerId="LiveId" clId="{FA72FCA1-1DF6-49CD-BC3C-34261291209A}" dt="2023-04-24T14:36:11.335" v="5460" actId="20577"/>
        <pc:sldMkLst>
          <pc:docMk/>
          <pc:sldMk cId="3340968121" sldId="272"/>
        </pc:sldMkLst>
        <pc:spChg chg="mod">
          <ac:chgData name="Morten Roa" userId="8b6052364e08318b" providerId="LiveId" clId="{FA72FCA1-1DF6-49CD-BC3C-34261291209A}" dt="2023-04-24T10:22:24.305" v="2499" actId="20577"/>
          <ac:spMkLst>
            <pc:docMk/>
            <pc:sldMk cId="3340968121" sldId="272"/>
            <ac:spMk id="2" creationId="{40534BBC-AC95-77BF-4292-A059E3CF4890}"/>
          </ac:spMkLst>
        </pc:spChg>
        <pc:spChg chg="mod">
          <ac:chgData name="Morten Roa" userId="8b6052364e08318b" providerId="LiveId" clId="{FA72FCA1-1DF6-49CD-BC3C-34261291209A}" dt="2023-04-24T14:36:11.335" v="5460" actId="20577"/>
          <ac:spMkLst>
            <pc:docMk/>
            <pc:sldMk cId="3340968121" sldId="272"/>
            <ac:spMk id="3" creationId="{9B2E8539-BEC3-9BF6-3C6A-BD9A717B968E}"/>
          </ac:spMkLst>
        </pc:spChg>
      </pc:sldChg>
      <pc:sldChg chg="modSp add mod ord">
        <pc:chgData name="Morten Roa" userId="8b6052364e08318b" providerId="LiveId" clId="{FA72FCA1-1DF6-49CD-BC3C-34261291209A}" dt="2023-04-24T10:58:07.371" v="3812" actId="5793"/>
        <pc:sldMkLst>
          <pc:docMk/>
          <pc:sldMk cId="640159294" sldId="273"/>
        </pc:sldMkLst>
        <pc:spChg chg="mod">
          <ac:chgData name="Morten Roa" userId="8b6052364e08318b" providerId="LiveId" clId="{FA72FCA1-1DF6-49CD-BC3C-34261291209A}" dt="2023-04-24T10:58:07.371" v="3812" actId="5793"/>
          <ac:spMkLst>
            <pc:docMk/>
            <pc:sldMk cId="640159294" sldId="273"/>
            <ac:spMk id="2" creationId="{40534BBC-AC95-77BF-4292-A059E3CF4890}"/>
          </ac:spMkLst>
        </pc:spChg>
        <pc:spChg chg="mod">
          <ac:chgData name="Morten Roa" userId="8b6052364e08318b" providerId="LiveId" clId="{FA72FCA1-1DF6-49CD-BC3C-34261291209A}" dt="2023-04-24T10:56:44.671" v="3785" actId="20577"/>
          <ac:spMkLst>
            <pc:docMk/>
            <pc:sldMk cId="640159294" sldId="273"/>
            <ac:spMk id="3" creationId="{9B2E8539-BEC3-9BF6-3C6A-BD9A717B968E}"/>
          </ac:spMkLst>
        </pc:spChg>
      </pc:sldChg>
      <pc:sldChg chg="new del">
        <pc:chgData name="Morten Roa" userId="8b6052364e08318b" providerId="LiveId" clId="{FA72FCA1-1DF6-49CD-BC3C-34261291209A}" dt="2023-04-24T10:54:31.549" v="3698" actId="47"/>
        <pc:sldMkLst>
          <pc:docMk/>
          <pc:sldMk cId="3136283297" sldId="274"/>
        </pc:sldMkLst>
      </pc:sldChg>
      <pc:sldChg chg="modSp add mod ord">
        <pc:chgData name="Morten Roa" userId="8b6052364e08318b" providerId="LiveId" clId="{FA72FCA1-1DF6-49CD-BC3C-34261291209A}" dt="2023-04-24T13:35:02.316" v="4682" actId="20577"/>
        <pc:sldMkLst>
          <pc:docMk/>
          <pc:sldMk cId="1638071675" sldId="275"/>
        </pc:sldMkLst>
        <pc:spChg chg="mod">
          <ac:chgData name="Morten Roa" userId="8b6052364e08318b" providerId="LiveId" clId="{FA72FCA1-1DF6-49CD-BC3C-34261291209A}" dt="2023-04-24T10:57:24.838" v="3800" actId="20577"/>
          <ac:spMkLst>
            <pc:docMk/>
            <pc:sldMk cId="1638071675" sldId="275"/>
            <ac:spMk id="2" creationId="{40534BBC-AC95-77BF-4292-A059E3CF4890}"/>
          </ac:spMkLst>
        </pc:spChg>
        <pc:spChg chg="mod">
          <ac:chgData name="Morten Roa" userId="8b6052364e08318b" providerId="LiveId" clId="{FA72FCA1-1DF6-49CD-BC3C-34261291209A}" dt="2023-04-24T13:35:02.316" v="4682" actId="20577"/>
          <ac:spMkLst>
            <pc:docMk/>
            <pc:sldMk cId="1638071675" sldId="275"/>
            <ac:spMk id="3" creationId="{9B2E8539-BEC3-9BF6-3C6A-BD9A717B968E}"/>
          </ac:spMkLst>
        </pc:spChg>
      </pc:sldChg>
      <pc:sldChg chg="modSp add mod">
        <pc:chgData name="Morten Roa" userId="8b6052364e08318b" providerId="LiveId" clId="{FA72FCA1-1DF6-49CD-BC3C-34261291209A}" dt="2023-04-25T18:45:04.746" v="5567" actId="20577"/>
        <pc:sldMkLst>
          <pc:docMk/>
          <pc:sldMk cId="3565601453" sldId="276"/>
        </pc:sldMkLst>
        <pc:spChg chg="mod">
          <ac:chgData name="Morten Roa" userId="8b6052364e08318b" providerId="LiveId" clId="{FA72FCA1-1DF6-49CD-BC3C-34261291209A}" dt="2023-04-24T10:58:39.654" v="3858" actId="20577"/>
          <ac:spMkLst>
            <pc:docMk/>
            <pc:sldMk cId="3565601453" sldId="276"/>
            <ac:spMk id="2" creationId="{40534BBC-AC95-77BF-4292-A059E3CF4890}"/>
          </ac:spMkLst>
        </pc:spChg>
        <pc:spChg chg="mod">
          <ac:chgData name="Morten Roa" userId="8b6052364e08318b" providerId="LiveId" clId="{FA72FCA1-1DF6-49CD-BC3C-34261291209A}" dt="2023-04-25T18:45:04.746" v="5567" actId="20577"/>
          <ac:spMkLst>
            <pc:docMk/>
            <pc:sldMk cId="3565601453" sldId="276"/>
            <ac:spMk id="3" creationId="{9B2E8539-BEC3-9BF6-3C6A-BD9A717B968E}"/>
          </ac:spMkLst>
        </pc:spChg>
      </pc:sldChg>
      <pc:sldChg chg="add del">
        <pc:chgData name="Morten Roa" userId="8b6052364e08318b" providerId="LiveId" clId="{FA72FCA1-1DF6-49CD-BC3C-34261291209A}" dt="2023-04-25T18:27:05.185" v="5461" actId="2696"/>
        <pc:sldMkLst>
          <pc:docMk/>
          <pc:sldMk cId="1937490464" sldId="277"/>
        </pc:sldMkLst>
      </pc:sldChg>
      <pc:sldChg chg="modSp add mod">
        <pc:chgData name="Morten Roa" userId="8b6052364e08318b" providerId="LiveId" clId="{FA72FCA1-1DF6-49CD-BC3C-34261291209A}" dt="2023-04-24T14:34:22.102" v="5430" actId="20577"/>
        <pc:sldMkLst>
          <pc:docMk/>
          <pc:sldMk cId="3264340324" sldId="278"/>
        </pc:sldMkLst>
        <pc:spChg chg="mod">
          <ac:chgData name="Morten Roa" userId="8b6052364e08318b" providerId="LiveId" clId="{FA72FCA1-1DF6-49CD-BC3C-34261291209A}" dt="2023-04-24T14:15:02.385" v="4706" actId="20577"/>
          <ac:spMkLst>
            <pc:docMk/>
            <pc:sldMk cId="3264340324" sldId="278"/>
            <ac:spMk id="2" creationId="{40534BBC-AC95-77BF-4292-A059E3CF4890}"/>
          </ac:spMkLst>
        </pc:spChg>
        <pc:spChg chg="mod">
          <ac:chgData name="Morten Roa" userId="8b6052364e08318b" providerId="LiveId" clId="{FA72FCA1-1DF6-49CD-BC3C-34261291209A}" dt="2023-04-24T14:34:22.102" v="5430" actId="20577"/>
          <ac:spMkLst>
            <pc:docMk/>
            <pc:sldMk cId="3264340324" sldId="278"/>
            <ac:spMk id="3" creationId="{9B2E8539-BEC3-9BF6-3C6A-BD9A717B968E}"/>
          </ac:spMkLst>
        </pc:spChg>
      </pc:sldChg>
      <pc:sldChg chg="addSp modSp add mod ord">
        <pc:chgData name="Morten Roa" userId="8b6052364e08318b" providerId="LiveId" clId="{FA72FCA1-1DF6-49CD-BC3C-34261291209A}" dt="2023-04-26T10:57:26.252" v="6089"/>
        <pc:sldMkLst>
          <pc:docMk/>
          <pc:sldMk cId="1254974980" sldId="279"/>
        </pc:sldMkLst>
        <pc:spChg chg="mod">
          <ac:chgData name="Morten Roa" userId="8b6052364e08318b" providerId="LiveId" clId="{FA72FCA1-1DF6-49CD-BC3C-34261291209A}" dt="2023-04-26T10:44:40.653" v="5923" actId="5793"/>
          <ac:spMkLst>
            <pc:docMk/>
            <pc:sldMk cId="1254974980" sldId="279"/>
            <ac:spMk id="2" creationId="{40534BBC-AC95-77BF-4292-A059E3CF4890}"/>
          </ac:spMkLst>
        </pc:spChg>
        <pc:spChg chg="mod">
          <ac:chgData name="Morten Roa" userId="8b6052364e08318b" providerId="LiveId" clId="{FA72FCA1-1DF6-49CD-BC3C-34261291209A}" dt="2023-04-26T10:47:00.856" v="5992" actId="20577"/>
          <ac:spMkLst>
            <pc:docMk/>
            <pc:sldMk cId="1254974980" sldId="279"/>
            <ac:spMk id="3" creationId="{9B2E8539-BEC3-9BF6-3C6A-BD9A717B968E}"/>
          </ac:spMkLst>
        </pc:spChg>
        <pc:spChg chg="add">
          <ac:chgData name="Morten Roa" userId="8b6052364e08318b" providerId="LiveId" clId="{FA72FCA1-1DF6-49CD-BC3C-34261291209A}" dt="2023-04-26T10:45:06.595" v="5924"/>
          <ac:spMkLst>
            <pc:docMk/>
            <pc:sldMk cId="1254974980" sldId="279"/>
            <ac:spMk id="5" creationId="{1C5E61D5-5C6B-CC3E-640E-17DDEBE7A6AC}"/>
          </ac:spMkLst>
        </pc:spChg>
        <pc:spChg chg="add mod">
          <ac:chgData name="Morten Roa" userId="8b6052364e08318b" providerId="LiveId" clId="{FA72FCA1-1DF6-49CD-BC3C-34261291209A}" dt="2023-04-26T10:55:10.207" v="6087" actId="20577"/>
          <ac:spMkLst>
            <pc:docMk/>
            <pc:sldMk cId="1254974980" sldId="279"/>
            <ac:spMk id="7" creationId="{40827FB9-A18A-CBB2-699F-31686D02B87C}"/>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D7B60F2-8498-3728-BD68-F79E59EBE729}"/>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AE0C909-3B10-1809-9118-17C423D095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9A5B3326-1AD5-2941-AF0B-9E0F7AF03EA0}"/>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025C9F1F-F157-9073-4038-CFA58F32184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FB05860-ECCD-AD5B-ED24-5FF7EE6EE98B}"/>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852958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C4931E-30A4-F868-A272-358CC99EAA55}"/>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C049AF5F-A299-7033-6130-A434ADC741A3}"/>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74359F7-47BC-C61D-4F59-7A80483F7946}"/>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32E08FAC-DB66-E2C6-0612-495E46275A9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055A485-1E10-3E19-BF73-91FDD51B8947}"/>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66485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56A5599-D413-0713-A08F-470E53574587}"/>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C54C5688-E4B7-5CB7-6CCB-F1A8208D0C09}"/>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896BFD36-124A-FB02-0740-8B20C25492E5}"/>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7A5E4A2B-CC8F-1A05-D166-3190E1D637F8}"/>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46018707-2A6B-2861-EDC9-8EDE4351A532}"/>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83564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996E48E-82A7-CDD8-B7AF-D87E9C80561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A3112FD2-F4A0-1465-96E7-10950893C8AE}"/>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141F43A-9016-4F56-F965-E1CA40FD9C37}"/>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B7ED071B-631A-5057-BA4D-0EC798116F3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C37F7F0F-E6DB-E8C1-0034-EEB72A0E8D82}"/>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3496549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0E401D9-F30B-80C9-30DC-A0E21C25524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7932BCB7-8F4F-CA4A-7708-D0B8C531D1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DA124F67-EDD9-A9DE-47A2-D46AE3276908}"/>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CFCDD8F3-BBEF-CF04-BA3F-891501E13E1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28712403-2322-0FFA-8F41-D47635DEAD4E}"/>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174981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178F77D-1C07-3E2B-C334-6FEE17D2207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5DC1E2F-579F-10E6-ED29-E7116AE67602}"/>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98DF4FDE-EE4D-9663-701D-3385FABACE73}"/>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2841A0F-6F29-FAF1-392B-BAF5FB1A81E6}"/>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6" name="Plassholder for bunntekst 5">
            <a:extLst>
              <a:ext uri="{FF2B5EF4-FFF2-40B4-BE49-F238E27FC236}">
                <a16:creationId xmlns:a16="http://schemas.microsoft.com/office/drawing/2014/main" id="{A0E0AB5B-F22A-625F-01D1-0A635D9E3F82}"/>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8AFC9F18-0205-0BF7-738F-87B8AD15EEC2}"/>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42067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8CEED06-B4F1-F687-CADE-DE5C0B9FADA2}"/>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8D9236D5-7291-D0F8-DF6F-2D84B3D3BE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CD0A8F4-DE5B-A446-7912-EBBD5EB7E9D9}"/>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9061350-AF80-140E-2A4D-850F7CC011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3A2922A7-7EC9-E25B-3F00-A70F0D1505CC}"/>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A982D893-FBA9-284E-E309-FD0D7D054A5F}"/>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8" name="Plassholder for bunntekst 7">
            <a:extLst>
              <a:ext uri="{FF2B5EF4-FFF2-40B4-BE49-F238E27FC236}">
                <a16:creationId xmlns:a16="http://schemas.microsoft.com/office/drawing/2014/main" id="{32516796-5819-6DF8-6916-CCC8EB09D7B6}"/>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E0D6F1C8-63D1-9DF0-3C5B-09A854F02BD1}"/>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575040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CAA9CC5-8324-ABB9-959A-50A76526D5D0}"/>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225276B8-829D-89B6-97B4-DCFAB9201737}"/>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4" name="Plassholder for bunntekst 3">
            <a:extLst>
              <a:ext uri="{FF2B5EF4-FFF2-40B4-BE49-F238E27FC236}">
                <a16:creationId xmlns:a16="http://schemas.microsoft.com/office/drawing/2014/main" id="{722ADE55-3664-3D92-0B8E-B6024E5184C4}"/>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5082F18E-B7EB-44E9-81AB-4F93E1D8679C}"/>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3298439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CE49663-8215-8F71-659B-53691AAB0685}"/>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3" name="Plassholder for bunntekst 2">
            <a:extLst>
              <a:ext uri="{FF2B5EF4-FFF2-40B4-BE49-F238E27FC236}">
                <a16:creationId xmlns:a16="http://schemas.microsoft.com/office/drawing/2014/main" id="{AD1A3705-BB4A-A436-6082-C00AA6C1608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E084CB62-FBDF-5E1B-E6F8-0B055C8064AA}"/>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1522381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89D7CB-2596-637A-8A88-DA4376DD1F93}"/>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9CFAF839-6C04-2A60-4FAA-670484ED3D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2D8308C3-75EA-D247-092C-0E71EFDFA5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CA46E7C7-9963-2EC5-1867-F8BA93AEBFAA}"/>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6" name="Plassholder for bunntekst 5">
            <a:extLst>
              <a:ext uri="{FF2B5EF4-FFF2-40B4-BE49-F238E27FC236}">
                <a16:creationId xmlns:a16="http://schemas.microsoft.com/office/drawing/2014/main" id="{DCFB9E33-EF4A-D420-FDD0-1594E2A00D30}"/>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9B90521D-4C37-CDE3-C6D3-39E3E113970F}"/>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2676539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9767628-593C-C885-45E6-F2C6B3EA44CD}"/>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E91124AE-6636-36DC-8405-A181D6C3A07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5F81659C-505F-45F6-5FC9-D61FC31F3A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1A6D199A-CBF2-0ECC-23EB-6E8BCC82B5BC}"/>
              </a:ext>
            </a:extLst>
          </p:cNvPr>
          <p:cNvSpPr>
            <a:spLocks noGrp="1"/>
          </p:cNvSpPr>
          <p:nvPr>
            <p:ph type="dt" sz="half" idx="10"/>
          </p:nvPr>
        </p:nvSpPr>
        <p:spPr/>
        <p:txBody>
          <a:bodyPr/>
          <a:lstStyle/>
          <a:p>
            <a:fld id="{06D59A28-023F-4638-B4E5-B142D04154E9}" type="datetimeFigureOut">
              <a:rPr lang="nb-NO" smtClean="0"/>
              <a:t>25.04.2023</a:t>
            </a:fld>
            <a:endParaRPr lang="nb-NO"/>
          </a:p>
        </p:txBody>
      </p:sp>
      <p:sp>
        <p:nvSpPr>
          <p:cNvPr id="6" name="Plassholder for bunntekst 5">
            <a:extLst>
              <a:ext uri="{FF2B5EF4-FFF2-40B4-BE49-F238E27FC236}">
                <a16:creationId xmlns:a16="http://schemas.microsoft.com/office/drawing/2014/main" id="{A5052136-6F7B-00CC-FF53-BD7A33C1886C}"/>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37887982-A4F7-8F3D-7AEC-25AE72995A00}"/>
              </a:ext>
            </a:extLst>
          </p:cNvPr>
          <p:cNvSpPr>
            <a:spLocks noGrp="1"/>
          </p:cNvSpPr>
          <p:nvPr>
            <p:ph type="sldNum" sz="quarter" idx="12"/>
          </p:nvPr>
        </p:nvSpPr>
        <p:spPr/>
        <p:txBody>
          <a:bodyPr/>
          <a:lstStyle/>
          <a:p>
            <a:fld id="{0F0A6B81-A839-451B-8377-A2CEF0CD74B6}" type="slidenum">
              <a:rPr lang="nb-NO" smtClean="0"/>
              <a:t>‹#›</a:t>
            </a:fld>
            <a:endParaRPr lang="nb-NO"/>
          </a:p>
        </p:txBody>
      </p:sp>
    </p:spTree>
    <p:extLst>
      <p:ext uri="{BB962C8B-B14F-4D97-AF65-F5344CB8AC3E}">
        <p14:creationId xmlns:p14="http://schemas.microsoft.com/office/powerpoint/2010/main" val="10817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6849737-1879-4B1C-FA31-8E6683613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EBDD4C08-2E63-2BA8-6980-039124D6C0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63BB9D3-EA6D-6EA2-E48F-0F52C87F6A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59A28-023F-4638-B4E5-B142D04154E9}" type="datetimeFigureOut">
              <a:rPr lang="nb-NO" smtClean="0"/>
              <a:t>25.04.2023</a:t>
            </a:fld>
            <a:endParaRPr lang="nb-NO"/>
          </a:p>
        </p:txBody>
      </p:sp>
      <p:sp>
        <p:nvSpPr>
          <p:cNvPr id="5" name="Plassholder for bunntekst 4">
            <a:extLst>
              <a:ext uri="{FF2B5EF4-FFF2-40B4-BE49-F238E27FC236}">
                <a16:creationId xmlns:a16="http://schemas.microsoft.com/office/drawing/2014/main" id="{454B6742-E18C-AC14-7607-5828F35208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D2786FE8-DEBE-EF6C-1D90-132AFCDD1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A6B81-A839-451B-8377-A2CEF0CD74B6}" type="slidenum">
              <a:rPr lang="nb-NO" smtClean="0"/>
              <a:t>‹#›</a:t>
            </a:fld>
            <a:endParaRPr lang="nb-NO"/>
          </a:p>
        </p:txBody>
      </p:sp>
    </p:spTree>
    <p:extLst>
      <p:ext uri="{BB962C8B-B14F-4D97-AF65-F5344CB8AC3E}">
        <p14:creationId xmlns:p14="http://schemas.microsoft.com/office/powerpoint/2010/main" val="2651180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BEF4940-A572-807E-DB7A-E2DCEB416338}"/>
              </a:ext>
            </a:extLst>
          </p:cNvPr>
          <p:cNvPicPr>
            <a:picLocks noChangeAspect="1"/>
          </p:cNvPicPr>
          <p:nvPr/>
        </p:nvPicPr>
        <p:blipFill>
          <a:blip r:embed="rId2"/>
          <a:stretch>
            <a:fillRect/>
          </a:stretch>
        </p:blipFill>
        <p:spPr>
          <a:xfrm>
            <a:off x="93488" y="-35986"/>
            <a:ext cx="12005025" cy="6893986"/>
          </a:xfrm>
          <a:prstGeom prst="rect">
            <a:avLst/>
          </a:prstGeom>
        </p:spPr>
      </p:pic>
      <p:sp>
        <p:nvSpPr>
          <p:cNvPr id="2" name="Tittel 1">
            <a:extLst>
              <a:ext uri="{FF2B5EF4-FFF2-40B4-BE49-F238E27FC236}">
                <a16:creationId xmlns:a16="http://schemas.microsoft.com/office/drawing/2014/main" id="{E5A6285A-711E-B81B-449E-136F3899A5F5}"/>
              </a:ext>
            </a:extLst>
          </p:cNvPr>
          <p:cNvSpPr>
            <a:spLocks noGrp="1"/>
          </p:cNvSpPr>
          <p:nvPr>
            <p:ph type="ctrTitle"/>
          </p:nvPr>
        </p:nvSpPr>
        <p:spPr>
          <a:xfrm>
            <a:off x="2042159" y="2467681"/>
            <a:ext cx="10056353" cy="2012880"/>
          </a:xfrm>
        </p:spPr>
        <p:txBody>
          <a:bodyPr>
            <a:normAutofit/>
          </a:bodyPr>
          <a:lstStyle/>
          <a:p>
            <a:r>
              <a:rPr lang="nb-NO" sz="3600" dirty="0">
                <a:latin typeface="Aharoni" panose="02010803020104030203" pitchFamily="2" charset="-79"/>
                <a:cs typeface="Aharoni" panose="02010803020104030203" pitchFamily="2" charset="-79"/>
              </a:rPr>
              <a:t>Spillemidler og finansiering av skianlegg</a:t>
            </a:r>
          </a:p>
        </p:txBody>
      </p:sp>
      <p:sp>
        <p:nvSpPr>
          <p:cNvPr id="3" name="Undertittel 2">
            <a:extLst>
              <a:ext uri="{FF2B5EF4-FFF2-40B4-BE49-F238E27FC236}">
                <a16:creationId xmlns:a16="http://schemas.microsoft.com/office/drawing/2014/main" id="{EB275B08-A114-4E6E-EC16-4EFFEAB429DA}"/>
              </a:ext>
            </a:extLst>
          </p:cNvPr>
          <p:cNvSpPr>
            <a:spLocks noGrp="1"/>
          </p:cNvSpPr>
          <p:nvPr>
            <p:ph type="subTitle" idx="1"/>
          </p:nvPr>
        </p:nvSpPr>
        <p:spPr>
          <a:xfrm>
            <a:off x="1889760" y="5007724"/>
            <a:ext cx="9157193" cy="1103516"/>
          </a:xfrm>
        </p:spPr>
        <p:txBody>
          <a:bodyPr>
            <a:normAutofit/>
          </a:bodyPr>
          <a:lstStyle/>
          <a:p>
            <a:r>
              <a:rPr lang="nb-NO" sz="4000" b="1" dirty="0"/>
              <a:t>Grunnleggende om tilskuddsordningen</a:t>
            </a:r>
          </a:p>
        </p:txBody>
      </p:sp>
    </p:spTree>
    <p:extLst>
      <p:ext uri="{BB962C8B-B14F-4D97-AF65-F5344CB8AC3E}">
        <p14:creationId xmlns:p14="http://schemas.microsoft.com/office/powerpoint/2010/main" val="1471361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Kostnadsoverslag – forts. </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663204" y="2136165"/>
            <a:ext cx="9911011" cy="4358420"/>
          </a:xfrm>
        </p:spPr>
        <p:txBody>
          <a:bodyPr>
            <a:normAutofit/>
          </a:bodyPr>
          <a:lstStyle/>
          <a:p>
            <a:r>
              <a:rPr lang="nb-NO" dirty="0"/>
              <a:t>Verdi av dugnadsarbeid skal fastsettes av kvalifisert fagperson og godkjennes av kommune/fylkeskommune i søknadsbehandlingen. Avvik i omfanget av dugnadsarbeid i løpet av byggeprosessen bør tas opp med fylkeskommunen for mulig justering av søknadssum og regnskap. </a:t>
            </a:r>
          </a:p>
          <a:p>
            <a:r>
              <a:rPr lang="nb-NO" dirty="0"/>
              <a:t>Det kan ikke beregnes MVA på verdi av dugnadsarbeid.</a:t>
            </a:r>
          </a:p>
          <a:p>
            <a:endParaRPr lang="nb-NO" dirty="0"/>
          </a:p>
        </p:txBody>
      </p:sp>
    </p:spTree>
    <p:extLst>
      <p:ext uri="{BB962C8B-B14F-4D97-AF65-F5344CB8AC3E}">
        <p14:creationId xmlns:p14="http://schemas.microsoft.com/office/powerpoint/2010/main" val="640159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Dokumentasjon av finansiering </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663203" y="1690688"/>
            <a:ext cx="10690595" cy="4803897"/>
          </a:xfrm>
        </p:spPr>
        <p:txBody>
          <a:bodyPr>
            <a:normAutofit fontScale="92500"/>
          </a:bodyPr>
          <a:lstStyle/>
          <a:p>
            <a:pPr marL="0" indent="0">
              <a:buNone/>
            </a:pPr>
            <a:r>
              <a:rPr lang="nb-NO" dirty="0"/>
              <a:t>Prosjektet skal være fullfinansiert, og dette skal dokumenteres.</a:t>
            </a:r>
          </a:p>
          <a:p>
            <a:r>
              <a:rPr lang="nb-NO" dirty="0"/>
              <a:t>Egenkapital, dokumenteres fra bank (ev. annen finansinstitusjon).</a:t>
            </a:r>
          </a:p>
          <a:p>
            <a:r>
              <a:rPr lang="nb-NO" dirty="0"/>
              <a:t>Ev. offentlige tilskudd (fra kommune eller andre offentlige instanser) skal dokumenteres med tilsagnsbrev.</a:t>
            </a:r>
          </a:p>
          <a:p>
            <a:r>
              <a:rPr lang="nb-NO" dirty="0"/>
              <a:t>Ev. tilskudd fra private, herunder f.eks. bankstiftelser, skal dokumenteres med tilsagnsbrev.</a:t>
            </a:r>
          </a:p>
          <a:p>
            <a:r>
              <a:rPr lang="nb-NO" dirty="0"/>
              <a:t>Ev. lån skal dokumenteres med tilsagn fra långiver.</a:t>
            </a:r>
          </a:p>
          <a:p>
            <a:r>
              <a:rPr lang="nb-NO" dirty="0"/>
              <a:t>Verdi av dugnadsarbeid med samme verdi som beskrevet på foregående ark, fastsatt av kvalifisert fagperson og godkjent av kommune/fylkeskommune i søknadsbehandlingen. </a:t>
            </a:r>
          </a:p>
          <a:p>
            <a:r>
              <a:rPr lang="nb-NO" dirty="0"/>
              <a:t>Tilskudd av spillemidler føres opp med tilskuddsbeløp i </a:t>
            </a:r>
            <a:r>
              <a:rPr lang="nb-NO" dirty="0" err="1"/>
              <a:t>hht</a:t>
            </a:r>
            <a:r>
              <a:rPr lang="nb-NO" dirty="0"/>
              <a:t>. bestemmelsene.</a:t>
            </a:r>
          </a:p>
          <a:p>
            <a:pPr marL="0" indent="0">
              <a:buNone/>
            </a:pPr>
            <a:endParaRPr lang="nb-NO" dirty="0"/>
          </a:p>
        </p:txBody>
      </p:sp>
    </p:spTree>
    <p:extLst>
      <p:ext uri="{BB962C8B-B14F-4D97-AF65-F5344CB8AC3E}">
        <p14:creationId xmlns:p14="http://schemas.microsoft.com/office/powerpoint/2010/main" val="3565601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Mulige tilskuddsbeløp</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663202" y="2222339"/>
            <a:ext cx="10842033" cy="4097438"/>
          </a:xfrm>
        </p:spPr>
        <p:txBody>
          <a:bodyPr>
            <a:normAutofit lnSpcReduction="10000"/>
          </a:bodyPr>
          <a:lstStyle/>
          <a:p>
            <a:r>
              <a:rPr lang="nb-NO" dirty="0"/>
              <a:t>Den generelle regelen for mulige tilskuddsbeløp er at det kan søkes om ⅓ av kostnadene for </a:t>
            </a:r>
            <a:r>
              <a:rPr lang="nb-NO" dirty="0" err="1"/>
              <a:t>tilskuddsberettigede</a:t>
            </a:r>
            <a:r>
              <a:rPr lang="nb-NO" dirty="0"/>
              <a:t> elementer.</a:t>
            </a:r>
          </a:p>
          <a:p>
            <a:r>
              <a:rPr lang="nb-NO" dirty="0"/>
              <a:t>Bestemmelsene angir maksimale tilskuddsbeløp for en rekke anleggsenheter, noe som kan gi lavere tilskudd enn ⅓ av kostnadene.</a:t>
            </a:r>
          </a:p>
          <a:p>
            <a:r>
              <a:rPr lang="nb-NO" dirty="0"/>
              <a:t>Bestemmelsene angir også økte satser for noen geografiske områder, bl.a. kan anlegg i Troms og Finnmark gis 25% tillegg, anlegg i Nordland og Namdalen 20%, og utvalgte pressområder 15%. </a:t>
            </a:r>
          </a:p>
          <a:p>
            <a:r>
              <a:rPr lang="nb-NO" dirty="0"/>
              <a:t>Større interkommunale anlegg kan etter særskilt søknad gis 30% tillegg.</a:t>
            </a:r>
          </a:p>
          <a:p>
            <a:r>
              <a:rPr lang="nb-NO" dirty="0"/>
              <a:t>Samlet statlig tilskudd kan aldri utgjøre mer enn 50% av kostnadene (sum av spillemidler og andre statlige tilskudd).</a:t>
            </a:r>
          </a:p>
        </p:txBody>
      </p:sp>
    </p:spTree>
    <p:extLst>
      <p:ext uri="{BB962C8B-B14F-4D97-AF65-F5344CB8AC3E}">
        <p14:creationId xmlns:p14="http://schemas.microsoft.com/office/powerpoint/2010/main" val="3264340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Behovsvurdering </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663203" y="1690688"/>
            <a:ext cx="10690595" cy="4803897"/>
          </a:xfrm>
        </p:spPr>
        <p:txBody>
          <a:bodyPr>
            <a:normAutofit/>
          </a:bodyPr>
          <a:lstStyle/>
          <a:p>
            <a:pPr marL="0" indent="0">
              <a:buNone/>
            </a:pPr>
            <a:endParaRPr lang="nb-NO" dirty="0"/>
          </a:p>
          <a:p>
            <a:pPr marL="0" indent="0">
              <a:buNone/>
            </a:pPr>
            <a:endParaRPr lang="nb-NO" dirty="0"/>
          </a:p>
        </p:txBody>
      </p:sp>
      <p:sp>
        <p:nvSpPr>
          <p:cNvPr id="5" name="AutoShape 2" descr="Hagemessen 2023: Vi sees i Villaveien!">
            <a:extLst>
              <a:ext uri="{FF2B5EF4-FFF2-40B4-BE49-F238E27FC236}">
                <a16:creationId xmlns:a16="http://schemas.microsoft.com/office/drawing/2014/main" id="{1C5E61D5-5C6B-CC3E-640E-17DDEBE7A6AC}"/>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sp>
        <p:nvSpPr>
          <p:cNvPr id="7" name="TekstSylinder 6">
            <a:extLst>
              <a:ext uri="{FF2B5EF4-FFF2-40B4-BE49-F238E27FC236}">
                <a16:creationId xmlns:a16="http://schemas.microsoft.com/office/drawing/2014/main" id="{40827FB9-A18A-CBB2-699F-31686D02B87C}"/>
              </a:ext>
            </a:extLst>
          </p:cNvPr>
          <p:cNvSpPr txBox="1"/>
          <p:nvPr/>
        </p:nvSpPr>
        <p:spPr>
          <a:xfrm>
            <a:off x="663202" y="1859339"/>
            <a:ext cx="11097190" cy="4832092"/>
          </a:xfrm>
          <a:prstGeom prst="rect">
            <a:avLst/>
          </a:prstGeom>
          <a:noFill/>
        </p:spPr>
        <p:txBody>
          <a:bodyPr wrap="square">
            <a:spAutoFit/>
          </a:bodyPr>
          <a:lstStyle/>
          <a:p>
            <a:r>
              <a:rPr lang="nb-NO" sz="2800" b="1" dirty="0"/>
              <a:t>Følgende punkter skal besvares:</a:t>
            </a:r>
          </a:p>
          <a:p>
            <a:pPr marL="514350" indent="-514350">
              <a:buFont typeface="+mj-lt"/>
              <a:buAutoNum type="arabicPeriod"/>
            </a:pPr>
            <a:r>
              <a:rPr lang="nb-NO" sz="2800" dirty="0"/>
              <a:t>Type anlegg som planlegges bygget:</a:t>
            </a:r>
          </a:p>
          <a:p>
            <a:pPr marL="514350" indent="-514350">
              <a:buFont typeface="+mj-lt"/>
              <a:buAutoNum type="arabicPeriod"/>
            </a:pPr>
            <a:r>
              <a:rPr lang="nb-NO" sz="2800" dirty="0"/>
              <a:t>Behovet er: (innhold og dimensjonering (f.eks. antall brukere/type bruk) av det planlagte anlegget)</a:t>
            </a:r>
          </a:p>
          <a:p>
            <a:pPr marL="514350" indent="-514350">
              <a:buFont typeface="+mj-lt"/>
              <a:buAutoNum type="arabicPeriod"/>
            </a:pPr>
            <a:r>
              <a:rPr lang="nb-NO" sz="2800" dirty="0"/>
              <a:t>Hvordan er anlegget vurdert i kommunens planer?</a:t>
            </a:r>
          </a:p>
          <a:p>
            <a:pPr marL="514350" indent="-514350">
              <a:buFont typeface="+mj-lt"/>
              <a:buAutoNum type="arabicPeriod"/>
            </a:pPr>
            <a:r>
              <a:rPr lang="nb-NO" sz="2800" dirty="0"/>
              <a:t>Hvor ligger anlegget i forhold til andre anlegg (avstand), da spesielt lignende anlegg?</a:t>
            </a:r>
          </a:p>
          <a:p>
            <a:pPr marL="514350" indent="-514350">
              <a:buFont typeface="+mj-lt"/>
              <a:buAutoNum type="arabicPeriod"/>
            </a:pPr>
            <a:r>
              <a:rPr lang="nb-NO" sz="2800" dirty="0"/>
              <a:t>Innbyggertall/befolkningsdata:</a:t>
            </a:r>
          </a:p>
          <a:p>
            <a:pPr marL="514350" indent="-514350">
              <a:buFont typeface="+mj-lt"/>
              <a:buAutoNum type="arabicPeriod"/>
            </a:pPr>
            <a:r>
              <a:rPr lang="nb-NO" sz="2800" dirty="0"/>
              <a:t>Hvem skal bruke anlegget?:</a:t>
            </a:r>
          </a:p>
          <a:p>
            <a:pPr marL="514350" indent="-514350">
              <a:buFont typeface="+mj-lt"/>
              <a:buAutoNum type="arabicPeriod"/>
            </a:pPr>
            <a:r>
              <a:rPr lang="nb-NO" sz="2800" dirty="0"/>
              <a:t>Antall medlemmer i idrettslag som skal bruke anlegget:</a:t>
            </a:r>
          </a:p>
          <a:p>
            <a:pPr marL="514350" indent="-514350">
              <a:buFont typeface="+mj-lt"/>
              <a:buAutoNum type="arabicPeriod"/>
            </a:pPr>
            <a:r>
              <a:rPr lang="nb-NO" sz="2800" dirty="0"/>
              <a:t>Hvem skal drifte anlegget?</a:t>
            </a:r>
          </a:p>
        </p:txBody>
      </p:sp>
    </p:spTree>
    <p:extLst>
      <p:ext uri="{BB962C8B-B14F-4D97-AF65-F5344CB8AC3E}">
        <p14:creationId xmlns:p14="http://schemas.microsoft.com/office/powerpoint/2010/main" val="1254974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Omtale i kommunal plan</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838201" y="2067950"/>
            <a:ext cx="10204048" cy="4109012"/>
          </a:xfrm>
        </p:spPr>
        <p:txBody>
          <a:bodyPr>
            <a:normAutofit lnSpcReduction="10000"/>
          </a:bodyPr>
          <a:lstStyle/>
          <a:p>
            <a:pPr marL="0" indent="0">
              <a:buNone/>
            </a:pPr>
            <a:r>
              <a:rPr lang="nb-NO" dirty="0"/>
              <a:t>Det er et </a:t>
            </a:r>
            <a:r>
              <a:rPr lang="nb-NO"/>
              <a:t>krav at anlegget </a:t>
            </a:r>
            <a:r>
              <a:rPr lang="nb-NO" dirty="0"/>
              <a:t>skal være del av en vedtatt kommunal plan som omfatter idrett og fysisk aktivitet.</a:t>
            </a:r>
          </a:p>
          <a:p>
            <a:pPr marL="0" indent="0">
              <a:buNone/>
            </a:pPr>
            <a:endParaRPr lang="nb-NO" dirty="0"/>
          </a:p>
          <a:p>
            <a:pPr marL="0" indent="0">
              <a:buNone/>
            </a:pPr>
            <a:r>
              <a:rPr lang="nb-NO" dirty="0"/>
              <a:t>Følgende er unntatt fra dette vilkåret:</a:t>
            </a:r>
          </a:p>
          <a:p>
            <a:r>
              <a:rPr lang="nb-NO" dirty="0"/>
              <a:t>Orienteringskart.</a:t>
            </a:r>
          </a:p>
          <a:p>
            <a:r>
              <a:rPr lang="nb-NO" dirty="0"/>
              <a:t>Skilting/merking av eksisterende turveier, tur-/skiløyper og turstier.</a:t>
            </a:r>
          </a:p>
          <a:p>
            <a:endParaRPr lang="nb-NO" dirty="0"/>
          </a:p>
          <a:p>
            <a:pPr marL="0" indent="0">
              <a:buNone/>
            </a:pPr>
            <a:r>
              <a:rPr lang="nb-NO" dirty="0"/>
              <a:t>Dette kravet kvitteres ut i forbindelse med kommunal behandling av søknaden, og trenger normalt ikke å dokumenteres av søker.</a:t>
            </a:r>
          </a:p>
        </p:txBody>
      </p:sp>
    </p:spTree>
    <p:extLst>
      <p:ext uri="{BB962C8B-B14F-4D97-AF65-F5344CB8AC3E}">
        <p14:creationId xmlns:p14="http://schemas.microsoft.com/office/powerpoint/2010/main" val="3340968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3148650" y="1023614"/>
            <a:ext cx="8398177" cy="1607826"/>
          </a:xfrm>
        </p:spPr>
        <p:txBody>
          <a:bodyPr>
            <a:normAutofit/>
          </a:bodyPr>
          <a:lstStyle/>
          <a:p>
            <a:r>
              <a:rPr lang="nb-NO" sz="5100" b="1" dirty="0"/>
              <a:t>Om spillemidler til idrettsanlegg</a:t>
            </a:r>
          </a:p>
        </p:txBody>
      </p:sp>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953841" y="1023614"/>
            <a:ext cx="2194809" cy="1682686"/>
          </a:xfrm>
          <a:prstGeom prst="rect">
            <a:avLst/>
          </a:prstGeom>
        </p:spPr>
      </p:pic>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953841" y="3014134"/>
            <a:ext cx="10592986" cy="3217023"/>
          </a:xfrm>
        </p:spPr>
        <p:txBody>
          <a:bodyPr anchor="t">
            <a:noAutofit/>
          </a:bodyPr>
          <a:lstStyle/>
          <a:p>
            <a:r>
              <a:rPr lang="nb-NO" dirty="0"/>
              <a:t>Tilskuddsordning basert på overskudd fra Norsk Tipping AS</a:t>
            </a:r>
          </a:p>
          <a:p>
            <a:r>
              <a:rPr lang="nb-NO" dirty="0"/>
              <a:t>Statlig spillselskap, opprettet i 1948 (75 års jubileum!) </a:t>
            </a:r>
          </a:p>
          <a:p>
            <a:r>
              <a:rPr lang="nb-NO" dirty="0"/>
              <a:t>Overskuddet forvaltes av Kultur- og likestillingsdepartementet (KUD)</a:t>
            </a:r>
          </a:p>
          <a:p>
            <a:r>
              <a:rPr lang="nb-NO" dirty="0"/>
              <a:t>Tilskudd til bygging av idrettsanlegg har hele tiden vært et prioritert område for ordningen</a:t>
            </a:r>
          </a:p>
          <a:p>
            <a:r>
              <a:rPr lang="nb-NO" dirty="0"/>
              <a:t>Departementet gir bestemmelser for ordningen, med hjemmel i lov om pengespill og tilhørende forskrift</a:t>
            </a:r>
          </a:p>
        </p:txBody>
      </p:sp>
    </p:spTree>
    <p:extLst>
      <p:ext uri="{BB962C8B-B14F-4D97-AF65-F5344CB8AC3E}">
        <p14:creationId xmlns:p14="http://schemas.microsoft.com/office/powerpoint/2010/main" val="2663082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14">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2910840" y="844962"/>
            <a:ext cx="8635987" cy="1597228"/>
          </a:xfrm>
        </p:spPr>
        <p:txBody>
          <a:bodyPr>
            <a:normAutofit/>
          </a:bodyPr>
          <a:lstStyle/>
          <a:p>
            <a:r>
              <a:rPr lang="nb-NO" sz="5100" b="1" dirty="0"/>
              <a:t>Om spillemidler til idrettsanlegg</a:t>
            </a:r>
            <a:br>
              <a:rPr lang="nb-NO" sz="5100" b="1" dirty="0"/>
            </a:br>
            <a:r>
              <a:rPr lang="nb-NO" sz="3200" b="1" dirty="0"/>
              <a:t>forts.</a:t>
            </a:r>
          </a:p>
        </p:txBody>
      </p:sp>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953841" y="1023613"/>
            <a:ext cx="1850319" cy="1418577"/>
          </a:xfrm>
          <a:prstGeom prst="rect">
            <a:avLst/>
          </a:prstGeom>
        </p:spPr>
      </p:pic>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953841" y="2663877"/>
            <a:ext cx="10592986" cy="3397463"/>
          </a:xfrm>
        </p:spPr>
        <p:txBody>
          <a:bodyPr anchor="t">
            <a:noAutofit/>
          </a:bodyPr>
          <a:lstStyle/>
          <a:p>
            <a:r>
              <a:rPr lang="nb-NO" dirty="0"/>
              <a:t>Kultur- og likestillingsdepartementet foretar hvert år en gjennomgang av bestemmelsene, og innhenter innspill bl.a. fra idretten og fra saksbehandlere av søknader (fylkeskommunene)</a:t>
            </a:r>
          </a:p>
          <a:p>
            <a:r>
              <a:rPr lang="nb-NO" dirty="0"/>
              <a:t>Ny versjon av bestemmelsene offentliggjøres 15. juni hvert år, og gjelder for søknader og fordeling av midler påfølgende år.</a:t>
            </a:r>
          </a:p>
          <a:p>
            <a:r>
              <a:rPr lang="nb-NO" dirty="0"/>
              <a:t>Samtidig (15. juni) åpnes søknadsportalen</a:t>
            </a:r>
          </a:p>
          <a:p>
            <a:r>
              <a:rPr lang="nb-NO" dirty="0"/>
              <a:t>I 2022 ble det fordelt 1 706 065 000 kr til idrettsanlegg i kommunene</a:t>
            </a:r>
          </a:p>
        </p:txBody>
      </p:sp>
    </p:spTree>
    <p:extLst>
      <p:ext uri="{BB962C8B-B14F-4D97-AF65-F5344CB8AC3E}">
        <p14:creationId xmlns:p14="http://schemas.microsoft.com/office/powerpoint/2010/main" val="2685231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CBEF4940-A572-807E-DB7A-E2DCEB416338}"/>
              </a:ext>
            </a:extLst>
          </p:cNvPr>
          <p:cNvPicPr>
            <a:picLocks noChangeAspect="1"/>
          </p:cNvPicPr>
          <p:nvPr/>
        </p:nvPicPr>
        <p:blipFill>
          <a:blip r:embed="rId2"/>
          <a:stretch>
            <a:fillRect/>
          </a:stretch>
        </p:blipFill>
        <p:spPr>
          <a:xfrm>
            <a:off x="93488" y="-35986"/>
            <a:ext cx="12005025" cy="6893986"/>
          </a:xfrm>
          <a:prstGeom prst="rect">
            <a:avLst/>
          </a:prstGeom>
        </p:spPr>
      </p:pic>
      <p:sp>
        <p:nvSpPr>
          <p:cNvPr id="2" name="Tittel 1">
            <a:extLst>
              <a:ext uri="{FF2B5EF4-FFF2-40B4-BE49-F238E27FC236}">
                <a16:creationId xmlns:a16="http://schemas.microsoft.com/office/drawing/2014/main" id="{E5A6285A-711E-B81B-449E-136F3899A5F5}"/>
              </a:ext>
            </a:extLst>
          </p:cNvPr>
          <p:cNvSpPr>
            <a:spLocks noGrp="1"/>
          </p:cNvSpPr>
          <p:nvPr>
            <p:ph type="ctrTitle"/>
          </p:nvPr>
        </p:nvSpPr>
        <p:spPr>
          <a:xfrm>
            <a:off x="2042159" y="2467681"/>
            <a:ext cx="10056353" cy="2012880"/>
          </a:xfrm>
        </p:spPr>
        <p:txBody>
          <a:bodyPr>
            <a:normAutofit/>
          </a:bodyPr>
          <a:lstStyle/>
          <a:p>
            <a:r>
              <a:rPr lang="nb-NO" sz="3600" dirty="0">
                <a:latin typeface="Aharoni" panose="02010803020104030203" pitchFamily="2" charset="-79"/>
                <a:cs typeface="Aharoni" panose="02010803020104030203" pitchFamily="2" charset="-79"/>
              </a:rPr>
              <a:t>Spillemidler og finansiering av skianlegg</a:t>
            </a:r>
          </a:p>
        </p:txBody>
      </p:sp>
      <p:sp>
        <p:nvSpPr>
          <p:cNvPr id="3" name="Undertittel 2">
            <a:extLst>
              <a:ext uri="{FF2B5EF4-FFF2-40B4-BE49-F238E27FC236}">
                <a16:creationId xmlns:a16="http://schemas.microsoft.com/office/drawing/2014/main" id="{EB275B08-A114-4E6E-EC16-4EFFEAB429DA}"/>
              </a:ext>
            </a:extLst>
          </p:cNvPr>
          <p:cNvSpPr>
            <a:spLocks noGrp="1"/>
          </p:cNvSpPr>
          <p:nvPr>
            <p:ph type="subTitle" idx="1"/>
          </p:nvPr>
        </p:nvSpPr>
        <p:spPr>
          <a:xfrm>
            <a:off x="1143000" y="5007724"/>
            <a:ext cx="10874829" cy="1103516"/>
          </a:xfrm>
        </p:spPr>
        <p:txBody>
          <a:bodyPr>
            <a:normAutofit/>
          </a:bodyPr>
          <a:lstStyle/>
          <a:p>
            <a:r>
              <a:rPr lang="nb-NO" sz="4000" b="1" dirty="0"/>
              <a:t>Dokumentasjon og vedlegg til spillemiddelsøknad</a:t>
            </a:r>
          </a:p>
        </p:txBody>
      </p:sp>
    </p:spTree>
    <p:extLst>
      <p:ext uri="{BB962C8B-B14F-4D97-AF65-F5344CB8AC3E}">
        <p14:creationId xmlns:p14="http://schemas.microsoft.com/office/powerpoint/2010/main" val="2570642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3590651" y="1111170"/>
            <a:ext cx="7647508" cy="1152369"/>
          </a:xfrm>
        </p:spPr>
        <p:txBody>
          <a:bodyPr>
            <a:normAutofit/>
          </a:bodyPr>
          <a:lstStyle/>
          <a:p>
            <a:r>
              <a:rPr lang="nb-NO" sz="4800" b="1" dirty="0"/>
              <a:t>Først noen råd…</a:t>
            </a:r>
          </a:p>
        </p:txBody>
      </p:sp>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953841" y="1023613"/>
            <a:ext cx="1850319" cy="1418577"/>
          </a:xfrm>
          <a:prstGeom prst="rect">
            <a:avLst/>
          </a:prstGeom>
        </p:spPr>
      </p:pic>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544010" y="2663877"/>
            <a:ext cx="11435787" cy="3829520"/>
          </a:xfrm>
        </p:spPr>
        <p:txBody>
          <a:bodyPr anchor="t">
            <a:noAutofit/>
          </a:bodyPr>
          <a:lstStyle/>
          <a:p>
            <a:r>
              <a:rPr lang="nb-NO" dirty="0"/>
              <a:t>Kontroller at siste versjon av bestemmelsene om spillemiddelordningen legges til grunn. </a:t>
            </a:r>
          </a:p>
          <a:p>
            <a:r>
              <a:rPr lang="nb-NO" dirty="0"/>
              <a:t>Hold god kontakt med kommunen i hele prosessen. Eventuelt også fylkeskommunen. </a:t>
            </a:r>
          </a:p>
          <a:p>
            <a:r>
              <a:rPr lang="nb-NO" dirty="0"/>
              <a:t>Gjør det så enkelt som mulig!</a:t>
            </a:r>
          </a:p>
          <a:p>
            <a:r>
              <a:rPr lang="nb-NO" dirty="0"/>
              <a:t>Vær nøye med å levere all </a:t>
            </a:r>
            <a:r>
              <a:rPr lang="nb-NO" i="1" dirty="0"/>
              <a:t>nødvendig</a:t>
            </a:r>
            <a:r>
              <a:rPr lang="nb-NO" dirty="0"/>
              <a:t> dokumentasjon, men heller ikke mer.</a:t>
            </a:r>
          </a:p>
          <a:p>
            <a:r>
              <a:rPr lang="nb-NO" dirty="0"/>
              <a:t>Husk at søknaden er et offentlig dokument.</a:t>
            </a:r>
          </a:p>
        </p:txBody>
      </p:sp>
    </p:spTree>
    <p:extLst>
      <p:ext uri="{BB962C8B-B14F-4D97-AF65-F5344CB8AC3E}">
        <p14:creationId xmlns:p14="http://schemas.microsoft.com/office/powerpoint/2010/main" val="142827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3590651" y="1111170"/>
            <a:ext cx="7647508" cy="1152369"/>
          </a:xfrm>
        </p:spPr>
        <p:txBody>
          <a:bodyPr>
            <a:normAutofit/>
          </a:bodyPr>
          <a:lstStyle/>
          <a:p>
            <a:r>
              <a:rPr lang="nb-NO" sz="4800" b="1" dirty="0"/>
              <a:t>…og noen flere råd…</a:t>
            </a:r>
          </a:p>
        </p:txBody>
      </p:sp>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953841" y="1023613"/>
            <a:ext cx="1850319" cy="1418577"/>
          </a:xfrm>
          <a:prstGeom prst="rect">
            <a:avLst/>
          </a:prstGeom>
        </p:spPr>
      </p:pic>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544011" y="2663877"/>
            <a:ext cx="10449110" cy="3829520"/>
          </a:xfrm>
        </p:spPr>
        <p:txBody>
          <a:bodyPr anchor="t">
            <a:noAutofit/>
          </a:bodyPr>
          <a:lstStyle/>
          <a:p>
            <a:r>
              <a:rPr lang="nb-NO" dirty="0"/>
              <a:t>Vær tidlig ute med å melde inn prosjektet til kommunens planarbeid. Det kan være en tidkrevende prosess. </a:t>
            </a:r>
          </a:p>
          <a:p>
            <a:r>
              <a:rPr lang="nb-NO" dirty="0"/>
              <a:t>De fleste prosjekter hvor det er aktuelt å søke om spillemidler avhenger også av byggesaksbehandling. Dette er helt separate og uavhengige søknadsprosesser, men f.eks. tegninger, til dels også annen dokumentasjon, kan utarbeides med sikte på å skulle benyttes i begge prosessene.</a:t>
            </a:r>
          </a:p>
        </p:txBody>
      </p:sp>
    </p:spTree>
    <p:extLst>
      <p:ext uri="{BB962C8B-B14F-4D97-AF65-F5344CB8AC3E}">
        <p14:creationId xmlns:p14="http://schemas.microsoft.com/office/powerpoint/2010/main" val="39316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Vedlegg - tegninger</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838200" y="1875099"/>
            <a:ext cx="10515599" cy="4301863"/>
          </a:xfrm>
        </p:spPr>
        <p:txBody>
          <a:bodyPr>
            <a:normAutofit/>
          </a:bodyPr>
          <a:lstStyle/>
          <a:p>
            <a:r>
              <a:rPr lang="nb-NO" dirty="0"/>
              <a:t>Tegninger skal være målsatte og vise at anlegget utformes i tråd med krav til størrelser mv. for den aktiviteten som planlegges i anlegget.</a:t>
            </a:r>
          </a:p>
          <a:p>
            <a:r>
              <a:rPr lang="nb-NO" dirty="0"/>
              <a:t>Tegningene skal viser aktivitetsflater, sikkerhetssoner og utforming og mål for tilleggselementer. </a:t>
            </a:r>
          </a:p>
          <a:p>
            <a:r>
              <a:rPr lang="nb-NO" dirty="0"/>
              <a:t>Tegningene skal dokumentere at anlegget er universelt utformet.</a:t>
            </a:r>
          </a:p>
          <a:p>
            <a:r>
              <a:rPr lang="nb-NO" dirty="0"/>
              <a:t>Dersom man er i tvil om planene er tilfredsstillende i forhold til f.eks. krav til aktivitetsflater eller universell utforming, kan det være lurt å ha en gjennomgang med kommunens saksbehandler, ev. også med fylkeskommunen, før søknad sendes inn.</a:t>
            </a:r>
          </a:p>
          <a:p>
            <a:pPr marL="0" indent="0">
              <a:buNone/>
            </a:pPr>
            <a:endParaRPr lang="nb-NO" dirty="0"/>
          </a:p>
        </p:txBody>
      </p:sp>
    </p:spTree>
    <p:extLst>
      <p:ext uri="{BB962C8B-B14F-4D97-AF65-F5344CB8AC3E}">
        <p14:creationId xmlns:p14="http://schemas.microsoft.com/office/powerpoint/2010/main" val="160752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Dokumentasjon på rett til bruk av grunn</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838200" y="1875099"/>
            <a:ext cx="10850880" cy="4911781"/>
          </a:xfrm>
        </p:spPr>
        <p:txBody>
          <a:bodyPr>
            <a:normAutofit fontScale="92500" lnSpcReduction="20000"/>
          </a:bodyPr>
          <a:lstStyle/>
          <a:p>
            <a:pPr marL="0" indent="0">
              <a:buNone/>
            </a:pPr>
            <a:r>
              <a:rPr lang="nb-NO" dirty="0"/>
              <a:t>Matrikkeladresse (gårds- og </a:t>
            </a:r>
            <a:r>
              <a:rPr lang="nb-NO" dirty="0" err="1"/>
              <a:t>bruksnr</a:t>
            </a:r>
            <a:r>
              <a:rPr lang="nb-NO" dirty="0"/>
              <a:t>., og ev. feste-/</a:t>
            </a:r>
            <a:r>
              <a:rPr lang="nb-NO" dirty="0" err="1"/>
              <a:t>seksjonsnr</a:t>
            </a:r>
            <a:r>
              <a:rPr lang="nb-NO" dirty="0"/>
              <a:t>.) skal oppgis.</a:t>
            </a:r>
          </a:p>
          <a:p>
            <a:r>
              <a:rPr lang="nb-NO" dirty="0"/>
              <a:t>Hvis søker er grunneier skal dette oppgis *</a:t>
            </a:r>
          </a:p>
          <a:p>
            <a:r>
              <a:rPr lang="nb-NO" dirty="0"/>
              <a:t>Hvis anlegget ligger på kommunal, fylkeskommunal eller statlig grunn, skal det foreligge avtale av minimum 30 års varighet. Avtalen skal vedlegges.</a:t>
            </a:r>
          </a:p>
          <a:p>
            <a:r>
              <a:rPr lang="nb-NO" dirty="0"/>
              <a:t>For anlegg på privat grunn skal det foreligge tinglyst feste-/leierett av minimum 30 års varighet *</a:t>
            </a:r>
          </a:p>
          <a:p>
            <a:r>
              <a:rPr lang="nb-NO" dirty="0"/>
              <a:t>For turveier på privat grunn skal det foreligge tinglyst feste-/leierett av minimum 20 års varighet *</a:t>
            </a:r>
          </a:p>
          <a:p>
            <a:r>
              <a:rPr lang="nb-NO" dirty="0"/>
              <a:t>For tur- og skiløyper på privat grunn skal det foreligge avtale med minimum 10 års varighet og med bestemmelse om automatisk fornyelse for 10 år dersom den ikke sies opp. Avtalen trenger ikke tinglyses, men skal vedlegges. </a:t>
            </a:r>
          </a:p>
          <a:p>
            <a:pPr marL="0" indent="0">
              <a:buNone/>
            </a:pPr>
            <a:endParaRPr lang="nb-NO" dirty="0"/>
          </a:p>
          <a:p>
            <a:pPr marL="0" indent="0">
              <a:buNone/>
            </a:pPr>
            <a:r>
              <a:rPr lang="nb-NO" dirty="0"/>
              <a:t>* Det er ikke nødvendig å vedlegge tinglyste dokumenter.</a:t>
            </a:r>
          </a:p>
        </p:txBody>
      </p:sp>
    </p:spTree>
    <p:extLst>
      <p:ext uri="{BB962C8B-B14F-4D97-AF65-F5344CB8AC3E}">
        <p14:creationId xmlns:p14="http://schemas.microsoft.com/office/powerpoint/2010/main" val="23397836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27041CBB-36D6-2D7B-F9F1-ECE8F0F48FD1}"/>
              </a:ext>
            </a:extLst>
          </p:cNvPr>
          <p:cNvPicPr>
            <a:picLocks noChangeAspect="1"/>
          </p:cNvPicPr>
          <p:nvPr/>
        </p:nvPicPr>
        <p:blipFill>
          <a:blip r:embed="rId2"/>
          <a:stretch>
            <a:fillRect/>
          </a:stretch>
        </p:blipFill>
        <p:spPr>
          <a:xfrm>
            <a:off x="663204" y="681038"/>
            <a:ext cx="1142857" cy="876190"/>
          </a:xfrm>
          <a:prstGeom prst="rect">
            <a:avLst/>
          </a:prstGeom>
        </p:spPr>
      </p:pic>
      <p:sp>
        <p:nvSpPr>
          <p:cNvPr id="2" name="Tittel 1">
            <a:extLst>
              <a:ext uri="{FF2B5EF4-FFF2-40B4-BE49-F238E27FC236}">
                <a16:creationId xmlns:a16="http://schemas.microsoft.com/office/drawing/2014/main" id="{40534BBC-AC95-77BF-4292-A059E3CF4890}"/>
              </a:ext>
            </a:extLst>
          </p:cNvPr>
          <p:cNvSpPr>
            <a:spLocks noGrp="1"/>
          </p:cNvSpPr>
          <p:nvPr>
            <p:ph type="title"/>
          </p:nvPr>
        </p:nvSpPr>
        <p:spPr>
          <a:xfrm>
            <a:off x="1967696" y="826506"/>
            <a:ext cx="9386103" cy="864182"/>
          </a:xfrm>
        </p:spPr>
        <p:txBody>
          <a:bodyPr>
            <a:normAutofit/>
          </a:bodyPr>
          <a:lstStyle/>
          <a:p>
            <a:r>
              <a:rPr lang="nb-NO" b="1" dirty="0"/>
              <a:t>Kostnadsoverslag  </a:t>
            </a:r>
          </a:p>
        </p:txBody>
      </p:sp>
      <p:sp>
        <p:nvSpPr>
          <p:cNvPr id="3" name="Plassholder for innhold 2">
            <a:extLst>
              <a:ext uri="{FF2B5EF4-FFF2-40B4-BE49-F238E27FC236}">
                <a16:creationId xmlns:a16="http://schemas.microsoft.com/office/drawing/2014/main" id="{9B2E8539-BEC3-9BF6-3C6A-BD9A717B968E}"/>
              </a:ext>
            </a:extLst>
          </p:cNvPr>
          <p:cNvSpPr>
            <a:spLocks noGrp="1"/>
          </p:cNvSpPr>
          <p:nvPr>
            <p:ph idx="1"/>
          </p:nvPr>
        </p:nvSpPr>
        <p:spPr>
          <a:xfrm>
            <a:off x="785632" y="2344614"/>
            <a:ext cx="9155538" cy="4368701"/>
          </a:xfrm>
        </p:spPr>
        <p:txBody>
          <a:bodyPr>
            <a:normAutofit/>
          </a:bodyPr>
          <a:lstStyle/>
          <a:p>
            <a:r>
              <a:rPr lang="nb-NO" dirty="0"/>
              <a:t>Det skal leveres et kvalifisert kostnadsoverslag for det planlagte arbeidet. Kostnadsoverslaget føres direkte i søknadsskjemaet, men for mange anlegg vil det være nødvendig å føre kostnadsoppsett i eget vedlegg. </a:t>
            </a:r>
          </a:p>
          <a:p>
            <a:r>
              <a:rPr lang="nb-NO" dirty="0"/>
              <a:t>Det kan søkes om tilskudd til aktivitetsarealer og nødvendige tilleggselementer knyttet opp mot aktiviteten, som lysanlegg og fast utstyr. Det kan ikke søkes om tilskudd til tribuner, veier, parkeringsplasser og andre elementer som ikke knyttet opp mot aktivitet. Se nærmere om dette i departementets bestemmelser.</a:t>
            </a:r>
          </a:p>
          <a:p>
            <a:pPr marL="0" indent="0">
              <a:buNone/>
            </a:pPr>
            <a:endParaRPr lang="nb-NO" dirty="0"/>
          </a:p>
        </p:txBody>
      </p:sp>
    </p:spTree>
    <p:extLst>
      <p:ext uri="{BB962C8B-B14F-4D97-AF65-F5344CB8AC3E}">
        <p14:creationId xmlns:p14="http://schemas.microsoft.com/office/powerpoint/2010/main" val="163807167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2970</TotalTime>
  <Words>1032</Words>
  <Application>Microsoft Office PowerPoint</Application>
  <PresentationFormat>Widescreen</PresentationFormat>
  <Paragraphs>76</Paragraphs>
  <Slides>14</Slides>
  <Notes>0</Notes>
  <HiddenSlides>0</HiddenSlides>
  <MMClips>0</MMClips>
  <ScaleCrop>false</ScaleCrop>
  <HeadingPairs>
    <vt:vector size="6" baseType="variant">
      <vt:variant>
        <vt:lpstr>Brukte skrifter</vt:lpstr>
      </vt:variant>
      <vt:variant>
        <vt:i4>4</vt:i4>
      </vt:variant>
      <vt:variant>
        <vt:lpstr>Tema</vt:lpstr>
      </vt:variant>
      <vt:variant>
        <vt:i4>1</vt:i4>
      </vt:variant>
      <vt:variant>
        <vt:lpstr>Lysbildetitler</vt:lpstr>
      </vt:variant>
      <vt:variant>
        <vt:i4>14</vt:i4>
      </vt:variant>
    </vt:vector>
  </HeadingPairs>
  <TitlesOfParts>
    <vt:vector size="19" baseType="lpstr">
      <vt:lpstr>Aharoni</vt:lpstr>
      <vt:lpstr>Arial</vt:lpstr>
      <vt:lpstr>Calibri</vt:lpstr>
      <vt:lpstr>Calibri Light</vt:lpstr>
      <vt:lpstr>Office-tema</vt:lpstr>
      <vt:lpstr>Spillemidler og finansiering av skianlegg</vt:lpstr>
      <vt:lpstr>Om spillemidler til idrettsanlegg</vt:lpstr>
      <vt:lpstr>Om spillemidler til idrettsanlegg forts.</vt:lpstr>
      <vt:lpstr>Spillemidler og finansiering av skianlegg</vt:lpstr>
      <vt:lpstr>Først noen råd…</vt:lpstr>
      <vt:lpstr>…og noen flere råd…</vt:lpstr>
      <vt:lpstr>Vedlegg - tegninger</vt:lpstr>
      <vt:lpstr>Dokumentasjon på rett til bruk av grunn</vt:lpstr>
      <vt:lpstr>Kostnadsoverslag  </vt:lpstr>
      <vt:lpstr>Kostnadsoverslag – forts. </vt:lpstr>
      <vt:lpstr>Dokumentasjon av finansiering </vt:lpstr>
      <vt:lpstr>Mulige tilskuddsbeløp</vt:lpstr>
      <vt:lpstr>Behovsvurdering </vt:lpstr>
      <vt:lpstr>Omtale i kommunal plan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Spillemidler og finansiering av skianlegg</dc:title>
  <dc:creator>Morten Roa</dc:creator>
  <cp:lastModifiedBy>Morten Roa</cp:lastModifiedBy>
  <cp:revision>1</cp:revision>
  <cp:lastPrinted>2023-04-26T10:26:33Z</cp:lastPrinted>
  <dcterms:created xsi:type="dcterms:W3CDTF">2023-04-14T16:42:18Z</dcterms:created>
  <dcterms:modified xsi:type="dcterms:W3CDTF">2023-04-26T11:54:15Z</dcterms:modified>
</cp:coreProperties>
</file>