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0"/>
  </p:notesMasterIdLst>
  <p:sldIdLst>
    <p:sldId id="704" r:id="rId5"/>
    <p:sldId id="708" r:id="rId6"/>
    <p:sldId id="709" r:id="rId7"/>
    <p:sldId id="710" r:id="rId8"/>
    <p:sldId id="71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t Gjerland" initials="MG" lastIdx="1" clrIdx="0">
    <p:extLst>
      <p:ext uri="{19B8F6BF-5375-455C-9EA6-DF929625EA0E}">
        <p15:presenceInfo xmlns:p15="http://schemas.microsoft.com/office/powerpoint/2012/main" userId="S::Marit.Gjerland@skiforbundet.no::fb49c29d-321b-4ace-a889-89219e106f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80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23EF2F-B05B-413F-BF6D-E642DE4ED9E2}" v="3" dt="2023-04-26T10:07:08.414"/>
    <p1510:client id="{70B91AED-862E-415E-9099-496EAACC431F}" v="2" dt="2023-04-26T13:55:09.418"/>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98" autoAdjust="0"/>
    <p:restoredTop sz="78071" autoAdjust="0"/>
  </p:normalViewPr>
  <p:slideViewPr>
    <p:cSldViewPr snapToGrid="0">
      <p:cViewPr varScale="1">
        <p:scale>
          <a:sx n="61" d="100"/>
          <a:sy n="61" d="100"/>
        </p:scale>
        <p:origin x="992"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t Gjerland" userId="fb49c29d-321b-4ace-a889-89219e106f57" providerId="ADAL" clId="{70B91AED-862E-415E-9099-496EAACC431F}"/>
    <pc:docChg chg="custSel addSld delSld modSld">
      <pc:chgData name="Marit Gjerland" userId="fb49c29d-321b-4ace-a889-89219e106f57" providerId="ADAL" clId="{70B91AED-862E-415E-9099-496EAACC431F}" dt="2023-04-26T13:57:09.300" v="305" actId="20577"/>
      <pc:docMkLst>
        <pc:docMk/>
      </pc:docMkLst>
      <pc:sldChg chg="addSp delSp modSp add del">
        <pc:chgData name="Marit Gjerland" userId="fb49c29d-321b-4ace-a889-89219e106f57" providerId="ADAL" clId="{70B91AED-862E-415E-9099-496EAACC431F}" dt="2023-04-26T13:54:20.888" v="3" actId="2696"/>
        <pc:sldMkLst>
          <pc:docMk/>
          <pc:sldMk cId="3580270312" sldId="711"/>
        </pc:sldMkLst>
        <pc:spChg chg="add mod">
          <ac:chgData name="Marit Gjerland" userId="fb49c29d-321b-4ace-a889-89219e106f57" providerId="ADAL" clId="{70B91AED-862E-415E-9099-496EAACC431F}" dt="2023-04-26T13:54:00.413" v="1" actId="478"/>
          <ac:spMkLst>
            <pc:docMk/>
            <pc:sldMk cId="3580270312" sldId="711"/>
            <ac:spMk id="2" creationId="{2485C49E-5B46-FC8C-01A6-A7918352E7AB}"/>
          </ac:spMkLst>
        </pc:spChg>
        <pc:picChg chg="del">
          <ac:chgData name="Marit Gjerland" userId="fb49c29d-321b-4ace-a889-89219e106f57" providerId="ADAL" clId="{70B91AED-862E-415E-9099-496EAACC431F}" dt="2023-04-26T13:54:00.413" v="1" actId="478"/>
          <ac:picMkLst>
            <pc:docMk/>
            <pc:sldMk cId="3580270312" sldId="711"/>
            <ac:picMk id="5" creationId="{E8D1D881-E02B-8925-D956-DA886C61E4D7}"/>
          </ac:picMkLst>
        </pc:picChg>
      </pc:sldChg>
      <pc:sldChg chg="modSp new mod">
        <pc:chgData name="Marit Gjerland" userId="fb49c29d-321b-4ace-a889-89219e106f57" providerId="ADAL" clId="{70B91AED-862E-415E-9099-496EAACC431F}" dt="2023-04-26T13:57:09.300" v="305" actId="20577"/>
        <pc:sldMkLst>
          <pc:docMk/>
          <pc:sldMk cId="1895263929" sldId="712"/>
        </pc:sldMkLst>
        <pc:spChg chg="mod">
          <ac:chgData name="Marit Gjerland" userId="fb49c29d-321b-4ace-a889-89219e106f57" providerId="ADAL" clId="{70B91AED-862E-415E-9099-496EAACC431F}" dt="2023-04-26T13:57:09.300" v="305" actId="20577"/>
          <ac:spMkLst>
            <pc:docMk/>
            <pc:sldMk cId="1895263929" sldId="712"/>
            <ac:spMk id="2" creationId="{71C055C4-0FB6-7D81-C62B-2B98C152F6E8}"/>
          </ac:spMkLst>
        </pc:spChg>
        <pc:spChg chg="mod">
          <ac:chgData name="Marit Gjerland" userId="fb49c29d-321b-4ace-a889-89219e106f57" providerId="ADAL" clId="{70B91AED-862E-415E-9099-496EAACC431F}" dt="2023-04-26T13:57:03.186" v="300" actId="20577"/>
          <ac:spMkLst>
            <pc:docMk/>
            <pc:sldMk cId="1895263929" sldId="712"/>
            <ac:spMk id="3" creationId="{69CDFFCC-256D-26E2-40F6-C0207AD0FAA9}"/>
          </ac:spMkLst>
        </pc:spChg>
      </pc:sldChg>
    </pc:docChg>
  </pc:docChgLst>
  <pc:docChgLst>
    <pc:chgData name="Marit Gjerland" userId="fb49c29d-321b-4ace-a889-89219e106f57" providerId="ADAL" clId="{3623EF2F-B05B-413F-BF6D-E642DE4ED9E2}"/>
    <pc:docChg chg="undo custSel delSld modSld">
      <pc:chgData name="Marit Gjerland" userId="fb49c29d-321b-4ace-a889-89219e106f57" providerId="ADAL" clId="{3623EF2F-B05B-413F-BF6D-E642DE4ED9E2}" dt="2023-04-26T10:18:13.891" v="1551" actId="2696"/>
      <pc:docMkLst>
        <pc:docMk/>
      </pc:docMkLst>
      <pc:sldChg chg="del">
        <pc:chgData name="Marit Gjerland" userId="fb49c29d-321b-4ace-a889-89219e106f57" providerId="ADAL" clId="{3623EF2F-B05B-413F-BF6D-E642DE4ED9E2}" dt="2023-04-26T10:18:10.492" v="1550" actId="2696"/>
        <pc:sldMkLst>
          <pc:docMk/>
          <pc:sldMk cId="4288087040" sldId="706"/>
        </pc:sldMkLst>
      </pc:sldChg>
      <pc:sldChg chg="del">
        <pc:chgData name="Marit Gjerland" userId="fb49c29d-321b-4ace-a889-89219e106f57" providerId="ADAL" clId="{3623EF2F-B05B-413F-BF6D-E642DE4ED9E2}" dt="2023-04-26T10:18:13.891" v="1551" actId="2696"/>
        <pc:sldMkLst>
          <pc:docMk/>
          <pc:sldMk cId="3864339708" sldId="707"/>
        </pc:sldMkLst>
      </pc:sldChg>
      <pc:sldChg chg="modNotesTx">
        <pc:chgData name="Marit Gjerland" userId="fb49c29d-321b-4ace-a889-89219e106f57" providerId="ADAL" clId="{3623EF2F-B05B-413F-BF6D-E642DE4ED9E2}" dt="2023-04-26T10:16:25.468" v="1403" actId="20577"/>
        <pc:sldMkLst>
          <pc:docMk/>
          <pc:sldMk cId="2015367500" sldId="708"/>
        </pc:sldMkLst>
      </pc:sldChg>
      <pc:sldChg chg="modSp mod modNotesTx">
        <pc:chgData name="Marit Gjerland" userId="fb49c29d-321b-4ace-a889-89219e106f57" providerId="ADAL" clId="{3623EF2F-B05B-413F-BF6D-E642DE4ED9E2}" dt="2023-04-26T10:10:25.222" v="795" actId="20577"/>
        <pc:sldMkLst>
          <pc:docMk/>
          <pc:sldMk cId="2885182743" sldId="709"/>
        </pc:sldMkLst>
        <pc:spChg chg="mod">
          <ac:chgData name="Marit Gjerland" userId="fb49c29d-321b-4ace-a889-89219e106f57" providerId="ADAL" clId="{3623EF2F-B05B-413F-BF6D-E642DE4ED9E2}" dt="2023-04-26T10:05:31.086" v="474" actId="20577"/>
          <ac:spMkLst>
            <pc:docMk/>
            <pc:sldMk cId="2885182743" sldId="709"/>
            <ac:spMk id="2" creationId="{535EFB26-F5CF-3D7A-49D1-715FAF27BEE2}"/>
          </ac:spMkLst>
        </pc:spChg>
      </pc:sldChg>
      <pc:sldChg chg="addSp delSp modSp mod modNotesTx">
        <pc:chgData name="Marit Gjerland" userId="fb49c29d-321b-4ace-a889-89219e106f57" providerId="ADAL" clId="{3623EF2F-B05B-413F-BF6D-E642DE4ED9E2}" dt="2023-04-26T10:17:38.221" v="1549" actId="20577"/>
        <pc:sldMkLst>
          <pc:docMk/>
          <pc:sldMk cId="693514261" sldId="710"/>
        </pc:sldMkLst>
        <pc:spChg chg="mod">
          <ac:chgData name="Marit Gjerland" userId="fb49c29d-321b-4ace-a889-89219e106f57" providerId="ADAL" clId="{3623EF2F-B05B-413F-BF6D-E642DE4ED9E2}" dt="2023-04-26T10:08:14.008" v="529" actId="255"/>
          <ac:spMkLst>
            <pc:docMk/>
            <pc:sldMk cId="693514261" sldId="710"/>
            <ac:spMk id="3" creationId="{F3BC758C-58EE-92DC-A2D0-72826E584A35}"/>
          </ac:spMkLst>
        </pc:spChg>
        <pc:spChg chg="mod">
          <ac:chgData name="Marit Gjerland" userId="fb49c29d-321b-4ace-a889-89219e106f57" providerId="ADAL" clId="{3623EF2F-B05B-413F-BF6D-E642DE4ED9E2}" dt="2023-04-26T10:07:12.936" v="485" actId="14100"/>
          <ac:spMkLst>
            <pc:docMk/>
            <pc:sldMk cId="693514261" sldId="710"/>
            <ac:spMk id="7" creationId="{64B73842-3572-E3F0-8A5A-8A8717E99F65}"/>
          </ac:spMkLst>
        </pc:spChg>
        <pc:spChg chg="mod">
          <ac:chgData name="Marit Gjerland" userId="fb49c29d-321b-4ace-a889-89219e106f57" providerId="ADAL" clId="{3623EF2F-B05B-413F-BF6D-E642DE4ED9E2}" dt="2023-04-26T08:55:17.201" v="25" actId="20577"/>
          <ac:spMkLst>
            <pc:docMk/>
            <pc:sldMk cId="693514261" sldId="710"/>
            <ac:spMk id="9" creationId="{A16CDBC0-C819-1B8B-7C06-99BB7DCFC556}"/>
          </ac:spMkLst>
        </pc:spChg>
        <pc:spChg chg="add mod">
          <ac:chgData name="Marit Gjerland" userId="fb49c29d-321b-4ace-a889-89219e106f57" providerId="ADAL" clId="{3623EF2F-B05B-413F-BF6D-E642DE4ED9E2}" dt="2023-04-26T09:00:15.414" v="161" actId="20577"/>
          <ac:spMkLst>
            <pc:docMk/>
            <pc:sldMk cId="693514261" sldId="710"/>
            <ac:spMk id="12" creationId="{B3CD4D02-9B31-E799-EA16-C7CE5EBF8645}"/>
          </ac:spMkLst>
        </pc:spChg>
        <pc:spChg chg="add mod">
          <ac:chgData name="Marit Gjerland" userId="fb49c29d-321b-4ace-a889-89219e106f57" providerId="ADAL" clId="{3623EF2F-B05B-413F-BF6D-E642DE4ED9E2}" dt="2023-04-26T10:08:30.288" v="530" actId="14100"/>
          <ac:spMkLst>
            <pc:docMk/>
            <pc:sldMk cId="693514261" sldId="710"/>
            <ac:spMk id="14" creationId="{4961C1AE-A929-B2AA-5BDA-65A4CB4D65EE}"/>
          </ac:spMkLst>
        </pc:spChg>
        <pc:picChg chg="add mod">
          <ac:chgData name="Marit Gjerland" userId="fb49c29d-321b-4ace-a889-89219e106f57" providerId="ADAL" clId="{3623EF2F-B05B-413F-BF6D-E642DE4ED9E2}" dt="2023-04-26T08:57:57.249" v="61" actId="1076"/>
          <ac:picMkLst>
            <pc:docMk/>
            <pc:sldMk cId="693514261" sldId="710"/>
            <ac:picMk id="4" creationId="{062C27E9-5687-09EA-42FE-77EADC695A88}"/>
          </ac:picMkLst>
        </pc:picChg>
        <pc:picChg chg="mod">
          <ac:chgData name="Marit Gjerland" userId="fb49c29d-321b-4ace-a889-89219e106f57" providerId="ADAL" clId="{3623EF2F-B05B-413F-BF6D-E642DE4ED9E2}" dt="2023-04-26T10:07:08.413" v="484" actId="1076"/>
          <ac:picMkLst>
            <pc:docMk/>
            <pc:sldMk cId="693514261" sldId="710"/>
            <ac:picMk id="5" creationId="{E8D1D881-E02B-8925-D956-DA886C61E4D7}"/>
          </ac:picMkLst>
        </pc:picChg>
        <pc:picChg chg="add mod">
          <ac:chgData name="Marit Gjerland" userId="fb49c29d-321b-4ace-a889-89219e106f57" providerId="ADAL" clId="{3623EF2F-B05B-413F-BF6D-E642DE4ED9E2}" dt="2023-04-26T08:58:05.744" v="63" actId="1076"/>
          <ac:picMkLst>
            <pc:docMk/>
            <pc:sldMk cId="693514261" sldId="710"/>
            <ac:picMk id="8" creationId="{91DB4B7E-FD9A-E273-AA2A-DE09E5AB5FC2}"/>
          </ac:picMkLst>
        </pc:picChg>
        <pc:picChg chg="del">
          <ac:chgData name="Marit Gjerland" userId="fb49c29d-321b-4ace-a889-89219e106f57" providerId="ADAL" clId="{3623EF2F-B05B-413F-BF6D-E642DE4ED9E2}" dt="2023-04-26T08:53:42.400" v="0" actId="478"/>
          <ac:picMkLst>
            <pc:docMk/>
            <pc:sldMk cId="693514261" sldId="710"/>
            <ac:picMk id="11" creationId="{0124CD7B-E40C-D3F7-94D2-E2194F31C3A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3E3A7A-FCB0-4F2F-92C1-EE3A85C3A0E6}" type="datetimeFigureOut">
              <a:rPr lang="en-GB" smtClean="0"/>
              <a:t>26/04/2023</a:t>
            </a:fld>
            <a:endParaRPr lang="en-GB"/>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GB"/>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B14FB2-A44A-439F-A2EE-FA1512AF95BB}" type="slidenum">
              <a:rPr lang="en-GB" smtClean="0"/>
              <a:t>‹#›</a:t>
            </a:fld>
            <a:endParaRPr lang="en-GB"/>
          </a:p>
        </p:txBody>
      </p:sp>
    </p:spTree>
    <p:extLst>
      <p:ext uri="{BB962C8B-B14F-4D97-AF65-F5344CB8AC3E}">
        <p14:creationId xmlns:p14="http://schemas.microsoft.com/office/powerpoint/2010/main" val="20281157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nb-NO" dirty="0"/>
          </a:p>
          <a:p>
            <a:endParaRPr lang="nb-NO" dirty="0"/>
          </a:p>
        </p:txBody>
      </p:sp>
      <p:sp>
        <p:nvSpPr>
          <p:cNvPr id="4" name="Plassholder for lysbildenummer 3"/>
          <p:cNvSpPr>
            <a:spLocks noGrp="1"/>
          </p:cNvSpPr>
          <p:nvPr>
            <p:ph type="sldNum" sz="quarter" idx="5"/>
          </p:nvPr>
        </p:nvSpPr>
        <p:spPr/>
        <p:txBody>
          <a:bodyPr/>
          <a:lstStyle/>
          <a:p>
            <a:fld id="{5EB14FB2-A44A-439F-A2EE-FA1512AF95BB}" type="slidenum">
              <a:rPr lang="en-GB" smtClean="0"/>
              <a:t>1</a:t>
            </a:fld>
            <a:endParaRPr lang="en-GB"/>
          </a:p>
        </p:txBody>
      </p:sp>
    </p:spTree>
    <p:extLst>
      <p:ext uri="{BB962C8B-B14F-4D97-AF65-F5344CB8AC3E}">
        <p14:creationId xmlns:p14="http://schemas.microsoft.com/office/powerpoint/2010/main" val="862535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Anleggsarbeidet er organisert i 4 innsatsområder med fagteam som referansegrupper. 2 av fagteamene som her er merket med rødt står bak dagens </a:t>
            </a:r>
            <a:r>
              <a:rPr lang="nb-NO" dirty="0" err="1"/>
              <a:t>webinar</a:t>
            </a:r>
            <a:r>
              <a:rPr lang="nb-NO" dirty="0"/>
              <a:t>. Fagteamene består av ansatte og tillitsvalgte fra kretser og grener i organisasjonen. 3 av 4 foredragsholdere sitter i fagteam for myndighetskrav og finansiering. I tillegg har vi hentet inn Helge Eriksen fra Ivre, Anleggsservice.</a:t>
            </a:r>
          </a:p>
          <a:p>
            <a:r>
              <a:rPr lang="nb-NO" dirty="0"/>
              <a:t>Med det har vi 3 ringrever fra anleggsfeltet + spesialrådgiver og jurist !</a:t>
            </a:r>
          </a:p>
        </p:txBody>
      </p:sp>
      <p:sp>
        <p:nvSpPr>
          <p:cNvPr id="4" name="Plassholder for lysbildenummer 3"/>
          <p:cNvSpPr>
            <a:spLocks noGrp="1"/>
          </p:cNvSpPr>
          <p:nvPr>
            <p:ph type="sldNum" sz="quarter" idx="5"/>
          </p:nvPr>
        </p:nvSpPr>
        <p:spPr/>
        <p:txBody>
          <a:bodyPr/>
          <a:lstStyle/>
          <a:p>
            <a:fld id="{5EB14FB2-A44A-439F-A2EE-FA1512AF95BB}" type="slidenum">
              <a:rPr lang="en-GB" smtClean="0"/>
              <a:t>2</a:t>
            </a:fld>
            <a:endParaRPr lang="en-GB"/>
          </a:p>
        </p:txBody>
      </p:sp>
    </p:spTree>
    <p:extLst>
      <p:ext uri="{BB962C8B-B14F-4D97-AF65-F5344CB8AC3E}">
        <p14:creationId xmlns:p14="http://schemas.microsoft.com/office/powerpoint/2010/main" val="1685932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NSF stiller med rådgiving innen ulike deler av prosessen for anleggsutvikling. Noe er tjenester på forbundets «taksameter» som er ytelse til klubber og anleggseiere, andre tjenester må  leies eksternt og forbundet kopler sammen rådgiver og tiltakshaver.</a:t>
            </a:r>
          </a:p>
        </p:txBody>
      </p:sp>
      <p:sp>
        <p:nvSpPr>
          <p:cNvPr id="4" name="Plassholder for lysbildenummer 3"/>
          <p:cNvSpPr>
            <a:spLocks noGrp="1"/>
          </p:cNvSpPr>
          <p:nvPr>
            <p:ph type="sldNum" sz="quarter" idx="5"/>
          </p:nvPr>
        </p:nvSpPr>
        <p:spPr/>
        <p:txBody>
          <a:bodyPr/>
          <a:lstStyle/>
          <a:p>
            <a:fld id="{5EB14FB2-A44A-439F-A2EE-FA1512AF95BB}" type="slidenum">
              <a:rPr lang="en-GB" smtClean="0"/>
              <a:t>3</a:t>
            </a:fld>
            <a:endParaRPr lang="en-GB"/>
          </a:p>
        </p:txBody>
      </p:sp>
    </p:spTree>
    <p:extLst>
      <p:ext uri="{BB962C8B-B14F-4D97-AF65-F5344CB8AC3E}">
        <p14:creationId xmlns:p14="http://schemas.microsoft.com/office/powerpoint/2010/main" val="935936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3 sentrale oppslagsverk for bygging og drift. NSF står bak </a:t>
            </a:r>
            <a:r>
              <a:rPr lang="nb-NO" dirty="0" err="1"/>
              <a:t>anleggswebb</a:t>
            </a:r>
            <a:r>
              <a:rPr lang="nb-NO" dirty="0"/>
              <a:t> og snøkompetanse.no mens SIAT (senter for idrettsanlegg og teknikk) drifter Gode idrettsanlegg som er bygget opp med bistand fra alle NIF og aktuelle særforbund.</a:t>
            </a:r>
          </a:p>
          <a:p>
            <a:r>
              <a:rPr lang="nb-NO" dirty="0"/>
              <a:t>Med dette som inngang og tips for hvordan forbundet på sikt kan bistå klubber og anlegg ønsker jeg «Godt </a:t>
            </a:r>
            <a:r>
              <a:rPr lang="nb-NO" dirty="0" err="1"/>
              <a:t>webinar</a:t>
            </a:r>
            <a:r>
              <a:rPr lang="nb-NO" dirty="0"/>
              <a:t>».</a:t>
            </a:r>
          </a:p>
        </p:txBody>
      </p:sp>
      <p:sp>
        <p:nvSpPr>
          <p:cNvPr id="4" name="Plassholder for lysbildenummer 3"/>
          <p:cNvSpPr>
            <a:spLocks noGrp="1"/>
          </p:cNvSpPr>
          <p:nvPr>
            <p:ph type="sldNum" sz="quarter" idx="5"/>
          </p:nvPr>
        </p:nvSpPr>
        <p:spPr/>
        <p:txBody>
          <a:bodyPr/>
          <a:lstStyle/>
          <a:p>
            <a:fld id="{5EB14FB2-A44A-439F-A2EE-FA1512AF95BB}" type="slidenum">
              <a:rPr lang="en-GB" smtClean="0"/>
              <a:t>4</a:t>
            </a:fld>
            <a:endParaRPr lang="en-GB"/>
          </a:p>
        </p:txBody>
      </p:sp>
    </p:spTree>
    <p:extLst>
      <p:ext uri="{BB962C8B-B14F-4D97-AF65-F5344CB8AC3E}">
        <p14:creationId xmlns:p14="http://schemas.microsoft.com/office/powerpoint/2010/main" val="3144234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bg>
      <p:bgPr>
        <a:solidFill>
          <a:schemeClr val="bg1"/>
        </a:solidFill>
        <a:effectLst/>
      </p:bgPr>
    </p:bg>
    <p:spTree>
      <p:nvGrpSpPr>
        <p:cNvPr id="1" name=""/>
        <p:cNvGrpSpPr/>
        <p:nvPr/>
      </p:nvGrpSpPr>
      <p:grpSpPr>
        <a:xfrm>
          <a:off x="0" y="0"/>
          <a:ext cx="0" cy="0"/>
          <a:chOff x="0" y="0"/>
          <a:chExt cx="0" cy="0"/>
        </a:xfrm>
      </p:grpSpPr>
      <p:cxnSp>
        <p:nvCxnSpPr>
          <p:cNvPr id="4" name="Straight Connector 11"/>
          <p:cNvCxnSpPr/>
          <p:nvPr/>
        </p:nvCxnSpPr>
        <p:spPr>
          <a:xfrm flipV="1">
            <a:off x="609600" y="6473825"/>
            <a:ext cx="10972800" cy="19050"/>
          </a:xfrm>
          <a:prstGeom prst="line">
            <a:avLst/>
          </a:prstGeom>
          <a:ln>
            <a:solidFill>
              <a:schemeClr val="tx1"/>
            </a:solidFill>
            <a:prstDash val="sysDot"/>
          </a:ln>
        </p:spPr>
        <p:style>
          <a:lnRef idx="1">
            <a:schemeClr val="accent2"/>
          </a:lnRef>
          <a:fillRef idx="0">
            <a:schemeClr val="accent2"/>
          </a:fillRef>
          <a:effectRef idx="0">
            <a:schemeClr val="accent2"/>
          </a:effectRef>
          <a:fontRef idx="minor">
            <a:schemeClr val="tx1"/>
          </a:fontRef>
        </p:style>
      </p:cxnSp>
      <p:pic>
        <p:nvPicPr>
          <p:cNvPr id="5" name="Picture 18" descr="nsf_flaggstripe_powerpoi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298770" y="0"/>
            <a:ext cx="209551"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descr="nsf_logo_stor_powerpoin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8000" y="2130425"/>
            <a:ext cx="1712384"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4" name="Title Placeholder 1"/>
          <p:cNvSpPr>
            <a:spLocks noGrp="1"/>
          </p:cNvSpPr>
          <p:nvPr>
            <p:ph type="ctrTitle"/>
          </p:nvPr>
        </p:nvSpPr>
        <p:spPr>
          <a:xfrm>
            <a:off x="2641600" y="2576813"/>
            <a:ext cx="8636000" cy="461665"/>
          </a:xfrm>
        </p:spPr>
        <p:txBody>
          <a:bodyPr/>
          <a:lstStyle>
            <a:lvl1pPr>
              <a:defRPr smtClean="0"/>
            </a:lvl1pPr>
          </a:lstStyle>
          <a:p>
            <a:pPr lvl="0"/>
            <a:r>
              <a:rPr lang="nb-NO" noProof="0"/>
              <a:t>Klikk for å redigere tittelstil</a:t>
            </a:r>
          </a:p>
        </p:txBody>
      </p:sp>
      <p:sp>
        <p:nvSpPr>
          <p:cNvPr id="23555" name="Text Placeholder 2"/>
          <p:cNvSpPr>
            <a:spLocks noGrp="1"/>
          </p:cNvSpPr>
          <p:nvPr>
            <p:ph type="subTitle" idx="1"/>
          </p:nvPr>
        </p:nvSpPr>
        <p:spPr>
          <a:xfrm>
            <a:off x="2641603" y="3038480"/>
            <a:ext cx="8657167" cy="606425"/>
          </a:xfrm>
        </p:spPr>
        <p:txBody>
          <a:bodyPr/>
          <a:lstStyle>
            <a:lvl1pPr marL="0" indent="0">
              <a:buFont typeface="Arial" charset="0"/>
              <a:buNone/>
              <a:defRPr sz="1400" smtClean="0"/>
            </a:lvl1pPr>
          </a:lstStyle>
          <a:p>
            <a:pPr lvl="0"/>
            <a:r>
              <a:rPr lang="nb-NO" noProof="0"/>
              <a:t>Klikk for å redigere undertittelstil i malen</a:t>
            </a:r>
          </a:p>
        </p:txBody>
      </p:sp>
      <p:sp>
        <p:nvSpPr>
          <p:cNvPr id="8" name="Date Placeholder 3"/>
          <p:cNvSpPr>
            <a:spLocks noGrp="1"/>
          </p:cNvSpPr>
          <p:nvPr>
            <p:ph type="dt" sz="half" idx="10"/>
          </p:nvPr>
        </p:nvSpPr>
        <p:spPr/>
        <p:txBody>
          <a:bodyPr/>
          <a:lstStyle>
            <a:lvl1pPr>
              <a:defRPr/>
            </a:lvl1pPr>
          </a:lstStyle>
          <a:p>
            <a:pPr>
              <a:defRPr/>
            </a:pPr>
            <a:fld id="{CB09425F-3C67-4D70-BAA2-B2E765BF5B84}" type="datetime1">
              <a:rPr lang="en-US" smtClean="0"/>
              <a:pPr>
                <a:defRPr/>
              </a:pPr>
              <a:t>4/26/2023</a:t>
            </a:fld>
            <a:endParaRPr lang="nb-NO"/>
          </a:p>
        </p:txBody>
      </p:sp>
      <p:sp>
        <p:nvSpPr>
          <p:cNvPr id="9" name="Footer Placeholder 4"/>
          <p:cNvSpPr>
            <a:spLocks noGrp="1"/>
          </p:cNvSpPr>
          <p:nvPr>
            <p:ph type="ftr" sz="quarter" idx="11"/>
          </p:nvPr>
        </p:nvSpPr>
        <p:spPr/>
        <p:txBody>
          <a:bodyPr/>
          <a:lstStyle>
            <a:lvl1pPr>
              <a:defRPr/>
            </a:lvl1pPr>
          </a:lstStyle>
          <a:p>
            <a:pPr>
              <a:defRPr/>
            </a:pPr>
            <a:endParaRPr lang="nb-NO"/>
          </a:p>
        </p:txBody>
      </p:sp>
      <p:sp>
        <p:nvSpPr>
          <p:cNvPr id="10" name="Slide Number Placeholder 5"/>
          <p:cNvSpPr>
            <a:spLocks noGrp="1"/>
          </p:cNvSpPr>
          <p:nvPr>
            <p:ph type="sldNum" sz="quarter" idx="12"/>
          </p:nvPr>
        </p:nvSpPr>
        <p:spPr/>
        <p:txBody>
          <a:bodyPr/>
          <a:lstStyle>
            <a:lvl1pPr>
              <a:defRPr/>
            </a:lvl1pPr>
          </a:lstStyle>
          <a:p>
            <a:pPr>
              <a:defRPr/>
            </a:pPr>
            <a:fld id="{E1F66AB8-3823-44F1-B2FC-6A2FF4B02189}" type="slidenum">
              <a:rPr lang="nb-NO" smtClean="0"/>
              <a:pPr>
                <a:defRPr/>
              </a:pPr>
              <a:t>‹#›</a:t>
            </a:fld>
            <a:endParaRPr lang="nb-NO"/>
          </a:p>
        </p:txBody>
      </p:sp>
    </p:spTree>
    <p:extLst>
      <p:ext uri="{BB962C8B-B14F-4D97-AF65-F5344CB8AC3E}">
        <p14:creationId xmlns:p14="http://schemas.microsoft.com/office/powerpoint/2010/main" val="1316851194"/>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le 1"/>
          <p:cNvSpPr>
            <a:spLocks noGrp="1"/>
          </p:cNvSpPr>
          <p:nvPr>
            <p:ph type="title"/>
          </p:nvPr>
        </p:nvSpPr>
        <p:spPr>
          <a:xfrm>
            <a:off x="2438400" y="5307314"/>
            <a:ext cx="8887885" cy="461665"/>
          </a:xfrm>
        </p:spPr>
        <p:txBody>
          <a:bodyPr/>
          <a:lstStyle>
            <a:lvl1pPr algn="l">
              <a:defRPr sz="2400" b="1" cap="all"/>
            </a:lvl1pPr>
          </a:lstStyle>
          <a:p>
            <a:r>
              <a:rPr lang="nb-NO"/>
              <a:t>Klikk for å redigere tittelstil</a:t>
            </a:r>
            <a:endParaRPr lang="nb-NO" dirty="0"/>
          </a:p>
        </p:txBody>
      </p:sp>
      <p:sp>
        <p:nvSpPr>
          <p:cNvPr id="3" name="Text Placeholder 2"/>
          <p:cNvSpPr>
            <a:spLocks noGrp="1"/>
          </p:cNvSpPr>
          <p:nvPr>
            <p:ph type="body" idx="1"/>
          </p:nvPr>
        </p:nvSpPr>
        <p:spPr>
          <a:xfrm>
            <a:off x="2438399" y="2906713"/>
            <a:ext cx="8887884" cy="1500187"/>
          </a:xfrm>
        </p:spPr>
        <p:txBody>
          <a:bodyPr anchor="b"/>
          <a:lstStyle>
            <a:lvl1pPr marL="0" indent="0">
              <a:buNone/>
              <a:defRPr sz="18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nb-NO"/>
              <a:t>Klikk for å redigere tekststiler i malen</a:t>
            </a:r>
          </a:p>
        </p:txBody>
      </p:sp>
      <p:sp>
        <p:nvSpPr>
          <p:cNvPr id="4" name="Date Placeholder 3"/>
          <p:cNvSpPr>
            <a:spLocks noGrp="1"/>
          </p:cNvSpPr>
          <p:nvPr>
            <p:ph type="dt" sz="half" idx="10"/>
          </p:nvPr>
        </p:nvSpPr>
        <p:spPr/>
        <p:txBody>
          <a:bodyPr/>
          <a:lstStyle>
            <a:lvl1pPr>
              <a:defRPr/>
            </a:lvl1pPr>
          </a:lstStyle>
          <a:p>
            <a:pPr>
              <a:defRPr/>
            </a:pPr>
            <a:fld id="{0105D6E8-8C46-4AA5-8AD4-0B8769DD5285}" type="datetime1">
              <a:rPr lang="en-US" smtClean="0"/>
              <a:pPr>
                <a:defRPr/>
              </a:pPr>
              <a:t>4/26/2023</a:t>
            </a:fld>
            <a:endParaRPr lang="nb-NO"/>
          </a:p>
        </p:txBody>
      </p:sp>
      <p:sp>
        <p:nvSpPr>
          <p:cNvPr id="5" name="Footer Placeholder 4"/>
          <p:cNvSpPr>
            <a:spLocks noGrp="1"/>
          </p:cNvSpPr>
          <p:nvPr>
            <p:ph type="ftr" sz="quarter" idx="11"/>
          </p:nvPr>
        </p:nvSpPr>
        <p:spPr/>
        <p:txBody>
          <a:bodyPr/>
          <a:lstStyle>
            <a:lvl1pPr>
              <a:defRPr/>
            </a:lvl1pPr>
          </a:lstStyle>
          <a:p>
            <a:pPr>
              <a:defRPr/>
            </a:pPr>
            <a:endParaRPr lang="nb-NO"/>
          </a:p>
        </p:txBody>
      </p:sp>
      <p:sp>
        <p:nvSpPr>
          <p:cNvPr id="6" name="Slide Number Placeholder 5"/>
          <p:cNvSpPr>
            <a:spLocks noGrp="1"/>
          </p:cNvSpPr>
          <p:nvPr>
            <p:ph type="sldNum" sz="quarter" idx="12"/>
          </p:nvPr>
        </p:nvSpPr>
        <p:spPr/>
        <p:txBody>
          <a:bodyPr/>
          <a:lstStyle>
            <a:lvl1pPr>
              <a:defRPr/>
            </a:lvl1pPr>
          </a:lstStyle>
          <a:p>
            <a:pPr>
              <a:defRPr/>
            </a:pPr>
            <a:fld id="{0BDFEE3F-80B4-40C8-A4DE-EB613CB60A20}" type="slidenum">
              <a:rPr lang="nb-NO" smtClean="0"/>
              <a:pPr>
                <a:defRPr/>
              </a:pPr>
              <a:t>‹#›</a:t>
            </a:fld>
            <a:endParaRPr lang="nb-NO"/>
          </a:p>
        </p:txBody>
      </p:sp>
    </p:spTree>
    <p:extLst>
      <p:ext uri="{BB962C8B-B14F-4D97-AF65-F5344CB8AC3E}">
        <p14:creationId xmlns:p14="http://schemas.microsoft.com/office/powerpoint/2010/main" val="2640258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p>
        </p:txBody>
      </p:sp>
      <p:sp>
        <p:nvSpPr>
          <p:cNvPr id="3" name="Content Placeholder 2"/>
          <p:cNvSpPr>
            <a:spLocks noGrp="1"/>
          </p:cNvSpPr>
          <p:nvPr>
            <p:ph sz="half" idx="1"/>
          </p:nvPr>
        </p:nvSpPr>
        <p:spPr>
          <a:xfrm>
            <a:off x="7315200" y="1600205"/>
            <a:ext cx="4267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Content Placeholder 3"/>
          <p:cNvSpPr>
            <a:spLocks noGrp="1"/>
          </p:cNvSpPr>
          <p:nvPr>
            <p:ph sz="half" idx="2"/>
          </p:nvPr>
        </p:nvSpPr>
        <p:spPr>
          <a:xfrm>
            <a:off x="2438400" y="1600205"/>
            <a:ext cx="4267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Date Placeholder 3"/>
          <p:cNvSpPr>
            <a:spLocks noGrp="1"/>
          </p:cNvSpPr>
          <p:nvPr>
            <p:ph type="dt" sz="half" idx="10"/>
          </p:nvPr>
        </p:nvSpPr>
        <p:spPr/>
        <p:txBody>
          <a:bodyPr/>
          <a:lstStyle>
            <a:lvl1pPr algn="r">
              <a:defRPr/>
            </a:lvl1pPr>
          </a:lstStyle>
          <a:p>
            <a:pPr>
              <a:defRPr/>
            </a:pPr>
            <a:fld id="{0105D6E8-8C46-4AA5-8AD4-0B8769DD5285}" type="datetime1">
              <a:rPr lang="en-US" smtClean="0"/>
              <a:pPr>
                <a:defRPr/>
              </a:pPr>
              <a:t>4/26/2023</a:t>
            </a:fld>
            <a:endParaRPr lang="nb-NO"/>
          </a:p>
        </p:txBody>
      </p:sp>
      <p:sp>
        <p:nvSpPr>
          <p:cNvPr id="6" name="Footer Placeholder 4"/>
          <p:cNvSpPr>
            <a:spLocks noGrp="1"/>
          </p:cNvSpPr>
          <p:nvPr>
            <p:ph type="ftr" sz="quarter" idx="11"/>
          </p:nvPr>
        </p:nvSpPr>
        <p:spPr/>
        <p:txBody>
          <a:bodyPr/>
          <a:lstStyle>
            <a:lvl1pPr>
              <a:defRPr/>
            </a:lvl1pPr>
          </a:lstStyle>
          <a:p>
            <a:pPr>
              <a:defRPr/>
            </a:pPr>
            <a:endParaRPr lang="nb-NO"/>
          </a:p>
        </p:txBody>
      </p:sp>
      <p:sp>
        <p:nvSpPr>
          <p:cNvPr id="7" name="Slide Number Placeholder 5"/>
          <p:cNvSpPr>
            <a:spLocks noGrp="1"/>
          </p:cNvSpPr>
          <p:nvPr>
            <p:ph type="sldNum" sz="quarter" idx="12"/>
          </p:nvPr>
        </p:nvSpPr>
        <p:spPr/>
        <p:txBody>
          <a:bodyPr/>
          <a:lstStyle>
            <a:lvl1pPr>
              <a:defRPr/>
            </a:lvl1pPr>
          </a:lstStyle>
          <a:p>
            <a:pPr>
              <a:defRPr/>
            </a:pPr>
            <a:fld id="{0BDFEE3F-80B4-40C8-A4DE-EB613CB60A20}" type="slidenum">
              <a:rPr lang="nb-NO" smtClean="0"/>
              <a:pPr>
                <a:defRPr/>
              </a:pPr>
              <a:t>‹#›</a:t>
            </a:fld>
            <a:endParaRPr lang="nb-NO"/>
          </a:p>
        </p:txBody>
      </p:sp>
    </p:spTree>
    <p:extLst>
      <p:ext uri="{BB962C8B-B14F-4D97-AF65-F5344CB8AC3E}">
        <p14:creationId xmlns:p14="http://schemas.microsoft.com/office/powerpoint/2010/main" val="31515655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nb-NO"/>
              <a:t>Klikk for å redigere tittelstil</a:t>
            </a:r>
            <a:endParaRPr lang="nb-NO" dirty="0"/>
          </a:p>
        </p:txBody>
      </p:sp>
      <p:sp>
        <p:nvSpPr>
          <p:cNvPr id="3" name="Text Placeholder 2"/>
          <p:cNvSpPr>
            <a:spLocks noGrp="1"/>
          </p:cNvSpPr>
          <p:nvPr>
            <p:ph type="body" idx="1"/>
          </p:nvPr>
        </p:nvSpPr>
        <p:spPr>
          <a:xfrm>
            <a:off x="2438400" y="1535113"/>
            <a:ext cx="4267200" cy="639762"/>
          </a:xfrm>
        </p:spPr>
        <p:txBody>
          <a:bodyPr anchor="b">
            <a:noAutofit/>
          </a:bodyPr>
          <a:lstStyle>
            <a:lvl1pPr marL="0" indent="0">
              <a:buNone/>
              <a:defRPr sz="20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nb-NO"/>
              <a:t>Klikk for å redigere tekststiler i malen</a:t>
            </a:r>
          </a:p>
        </p:txBody>
      </p:sp>
      <p:sp>
        <p:nvSpPr>
          <p:cNvPr id="4" name="Content Placeholder 3"/>
          <p:cNvSpPr>
            <a:spLocks noGrp="1"/>
          </p:cNvSpPr>
          <p:nvPr>
            <p:ph sz="half" idx="2"/>
          </p:nvPr>
        </p:nvSpPr>
        <p:spPr>
          <a:xfrm>
            <a:off x="7315200" y="2174875"/>
            <a:ext cx="42672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Text Placeholder 4"/>
          <p:cNvSpPr>
            <a:spLocks noGrp="1"/>
          </p:cNvSpPr>
          <p:nvPr>
            <p:ph type="body" sz="quarter" idx="3"/>
          </p:nvPr>
        </p:nvSpPr>
        <p:spPr>
          <a:xfrm>
            <a:off x="7315200" y="1535113"/>
            <a:ext cx="4267200" cy="639762"/>
          </a:xfrm>
        </p:spPr>
        <p:txBody>
          <a:bodyPr anchor="b"/>
          <a:lstStyle>
            <a:lvl1pPr marL="0" indent="0">
              <a:buNone/>
              <a:defRPr sz="20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nb-NO"/>
              <a:t>Klikk for å redigere tekststiler i malen</a:t>
            </a:r>
          </a:p>
        </p:txBody>
      </p:sp>
      <p:sp>
        <p:nvSpPr>
          <p:cNvPr id="6" name="Content Placeholder 5"/>
          <p:cNvSpPr>
            <a:spLocks noGrp="1"/>
          </p:cNvSpPr>
          <p:nvPr>
            <p:ph sz="quarter" idx="4"/>
          </p:nvPr>
        </p:nvSpPr>
        <p:spPr>
          <a:xfrm>
            <a:off x="2438400" y="2174875"/>
            <a:ext cx="42672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7" name="Date Placeholder 3"/>
          <p:cNvSpPr>
            <a:spLocks noGrp="1"/>
          </p:cNvSpPr>
          <p:nvPr>
            <p:ph type="dt" sz="half" idx="10"/>
          </p:nvPr>
        </p:nvSpPr>
        <p:spPr/>
        <p:txBody>
          <a:bodyPr/>
          <a:lstStyle>
            <a:lvl1pPr algn="r">
              <a:defRPr/>
            </a:lvl1pPr>
          </a:lstStyle>
          <a:p>
            <a:pPr>
              <a:defRPr/>
            </a:pPr>
            <a:fld id="{0105D6E8-8C46-4AA5-8AD4-0B8769DD5285}" type="datetime1">
              <a:rPr lang="en-US" smtClean="0"/>
              <a:pPr>
                <a:defRPr/>
              </a:pPr>
              <a:t>4/26/2023</a:t>
            </a:fld>
            <a:endParaRPr lang="nb-NO"/>
          </a:p>
        </p:txBody>
      </p:sp>
      <p:sp>
        <p:nvSpPr>
          <p:cNvPr id="8" name="Footer Placeholder 4"/>
          <p:cNvSpPr>
            <a:spLocks noGrp="1"/>
          </p:cNvSpPr>
          <p:nvPr>
            <p:ph type="ftr" sz="quarter" idx="11"/>
          </p:nvPr>
        </p:nvSpPr>
        <p:spPr/>
        <p:txBody>
          <a:bodyPr/>
          <a:lstStyle>
            <a:lvl1pPr>
              <a:defRPr/>
            </a:lvl1pPr>
          </a:lstStyle>
          <a:p>
            <a:pPr>
              <a:defRPr/>
            </a:pPr>
            <a:endParaRPr lang="nb-NO"/>
          </a:p>
        </p:txBody>
      </p:sp>
      <p:sp>
        <p:nvSpPr>
          <p:cNvPr id="9" name="Slide Number Placeholder 5"/>
          <p:cNvSpPr>
            <a:spLocks noGrp="1"/>
          </p:cNvSpPr>
          <p:nvPr>
            <p:ph type="sldNum" sz="quarter" idx="12"/>
          </p:nvPr>
        </p:nvSpPr>
        <p:spPr/>
        <p:txBody>
          <a:bodyPr/>
          <a:lstStyle>
            <a:lvl1pPr>
              <a:defRPr/>
            </a:lvl1pPr>
          </a:lstStyle>
          <a:p>
            <a:pPr>
              <a:defRPr/>
            </a:pPr>
            <a:fld id="{0BDFEE3F-80B4-40C8-A4DE-EB613CB60A20}" type="slidenum">
              <a:rPr lang="nb-NO" smtClean="0"/>
              <a:pPr>
                <a:defRPr/>
              </a:pPr>
              <a:t>‹#›</a:t>
            </a:fld>
            <a:endParaRPr lang="nb-NO"/>
          </a:p>
        </p:txBody>
      </p:sp>
    </p:spTree>
    <p:extLst>
      <p:ext uri="{BB962C8B-B14F-4D97-AF65-F5344CB8AC3E}">
        <p14:creationId xmlns:p14="http://schemas.microsoft.com/office/powerpoint/2010/main" val="26102774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nb-NO"/>
              <a:t>Klikk for å redigere tittelstil</a:t>
            </a:r>
            <a:endParaRPr lang="nb-NO" dirty="0"/>
          </a:p>
        </p:txBody>
      </p:sp>
      <p:sp>
        <p:nvSpPr>
          <p:cNvPr id="3" name="Date Placeholder 3"/>
          <p:cNvSpPr>
            <a:spLocks noGrp="1"/>
          </p:cNvSpPr>
          <p:nvPr>
            <p:ph type="dt" sz="half" idx="10"/>
          </p:nvPr>
        </p:nvSpPr>
        <p:spPr/>
        <p:txBody>
          <a:bodyPr/>
          <a:lstStyle>
            <a:lvl1pPr algn="r">
              <a:defRPr/>
            </a:lvl1pPr>
          </a:lstStyle>
          <a:p>
            <a:pPr>
              <a:defRPr/>
            </a:pPr>
            <a:fld id="{0105D6E8-8C46-4AA5-8AD4-0B8769DD5285}" type="datetime1">
              <a:rPr lang="en-US" smtClean="0"/>
              <a:pPr>
                <a:defRPr/>
              </a:pPr>
              <a:t>4/26/2023</a:t>
            </a:fld>
            <a:endParaRPr lang="nb-NO"/>
          </a:p>
        </p:txBody>
      </p:sp>
      <p:sp>
        <p:nvSpPr>
          <p:cNvPr id="4" name="Footer Placeholder 4"/>
          <p:cNvSpPr>
            <a:spLocks noGrp="1"/>
          </p:cNvSpPr>
          <p:nvPr>
            <p:ph type="ftr" sz="quarter" idx="11"/>
          </p:nvPr>
        </p:nvSpPr>
        <p:spPr/>
        <p:txBody>
          <a:bodyPr/>
          <a:lstStyle>
            <a:lvl1pPr>
              <a:defRPr/>
            </a:lvl1pPr>
          </a:lstStyle>
          <a:p>
            <a:pPr>
              <a:defRPr/>
            </a:pPr>
            <a:endParaRPr lang="nb-NO"/>
          </a:p>
        </p:txBody>
      </p:sp>
      <p:sp>
        <p:nvSpPr>
          <p:cNvPr id="5" name="Slide Number Placeholder 5"/>
          <p:cNvSpPr>
            <a:spLocks noGrp="1"/>
          </p:cNvSpPr>
          <p:nvPr>
            <p:ph type="sldNum" sz="quarter" idx="12"/>
          </p:nvPr>
        </p:nvSpPr>
        <p:spPr/>
        <p:txBody>
          <a:bodyPr/>
          <a:lstStyle>
            <a:lvl1pPr>
              <a:defRPr/>
            </a:lvl1pPr>
          </a:lstStyle>
          <a:p>
            <a:pPr>
              <a:defRPr/>
            </a:pPr>
            <a:fld id="{0BDFEE3F-80B4-40C8-A4DE-EB613CB60A20}" type="slidenum">
              <a:rPr lang="nb-NO" smtClean="0"/>
              <a:pPr>
                <a:defRPr/>
              </a:pPr>
              <a:t>‹#›</a:t>
            </a:fld>
            <a:endParaRPr lang="nb-NO"/>
          </a:p>
        </p:txBody>
      </p:sp>
    </p:spTree>
    <p:extLst>
      <p:ext uri="{BB962C8B-B14F-4D97-AF65-F5344CB8AC3E}">
        <p14:creationId xmlns:p14="http://schemas.microsoft.com/office/powerpoint/2010/main" val="27299447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lgn="r">
              <a:defRPr/>
            </a:lvl1pPr>
          </a:lstStyle>
          <a:p>
            <a:pPr>
              <a:defRPr/>
            </a:pPr>
            <a:fld id="{0105D6E8-8C46-4AA5-8AD4-0B8769DD5285}" type="datetime1">
              <a:rPr lang="en-US" smtClean="0"/>
              <a:pPr>
                <a:defRPr/>
              </a:pPr>
              <a:t>4/26/2023</a:t>
            </a:fld>
            <a:endParaRPr lang="nb-NO"/>
          </a:p>
        </p:txBody>
      </p:sp>
      <p:sp>
        <p:nvSpPr>
          <p:cNvPr id="3" name="Footer Placeholder 4"/>
          <p:cNvSpPr>
            <a:spLocks noGrp="1"/>
          </p:cNvSpPr>
          <p:nvPr>
            <p:ph type="ftr" sz="quarter" idx="11"/>
          </p:nvPr>
        </p:nvSpPr>
        <p:spPr/>
        <p:txBody>
          <a:bodyPr/>
          <a:lstStyle>
            <a:lvl1pPr>
              <a:defRPr/>
            </a:lvl1pPr>
          </a:lstStyle>
          <a:p>
            <a:pPr>
              <a:defRPr/>
            </a:pPr>
            <a:endParaRPr lang="nb-NO"/>
          </a:p>
        </p:txBody>
      </p:sp>
      <p:sp>
        <p:nvSpPr>
          <p:cNvPr id="4" name="Slide Number Placeholder 5"/>
          <p:cNvSpPr>
            <a:spLocks noGrp="1"/>
          </p:cNvSpPr>
          <p:nvPr>
            <p:ph type="sldNum" sz="quarter" idx="12"/>
          </p:nvPr>
        </p:nvSpPr>
        <p:spPr/>
        <p:txBody>
          <a:bodyPr/>
          <a:lstStyle>
            <a:lvl1pPr>
              <a:defRPr/>
            </a:lvl1pPr>
          </a:lstStyle>
          <a:p>
            <a:pPr>
              <a:defRPr/>
            </a:pPr>
            <a:fld id="{0BDFEE3F-80B4-40C8-A4DE-EB613CB60A20}" type="slidenum">
              <a:rPr lang="nb-NO" smtClean="0"/>
              <a:pPr>
                <a:defRPr/>
              </a:pPr>
              <a:t>‹#›</a:t>
            </a:fld>
            <a:endParaRPr lang="nb-NO"/>
          </a:p>
        </p:txBody>
      </p:sp>
    </p:spTree>
    <p:extLst>
      <p:ext uri="{BB962C8B-B14F-4D97-AF65-F5344CB8AC3E}">
        <p14:creationId xmlns:p14="http://schemas.microsoft.com/office/powerpoint/2010/main" val="15258584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2438401" y="2514540"/>
            <a:ext cx="3454400" cy="400110"/>
          </a:xfrm>
        </p:spPr>
        <p:txBody>
          <a:bodyPr anchor="b"/>
          <a:lstStyle>
            <a:lvl1pPr algn="l">
              <a:defRPr sz="2000" b="1"/>
            </a:lvl1pPr>
          </a:lstStyle>
          <a:p>
            <a:r>
              <a:rPr lang="nb-NO"/>
              <a:t>Klikk for å redigere tittelstil</a:t>
            </a:r>
          </a:p>
        </p:txBody>
      </p:sp>
      <p:sp>
        <p:nvSpPr>
          <p:cNvPr id="3" name="Content Placeholder 2"/>
          <p:cNvSpPr>
            <a:spLocks noGrp="1"/>
          </p:cNvSpPr>
          <p:nvPr>
            <p:ph idx="1"/>
          </p:nvPr>
        </p:nvSpPr>
        <p:spPr>
          <a:xfrm>
            <a:off x="6299200" y="1752602"/>
            <a:ext cx="5283200" cy="4373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Text Placeholder 3"/>
          <p:cNvSpPr>
            <a:spLocks noGrp="1"/>
          </p:cNvSpPr>
          <p:nvPr>
            <p:ph type="body" sz="half" idx="2"/>
          </p:nvPr>
        </p:nvSpPr>
        <p:spPr>
          <a:xfrm>
            <a:off x="2438403" y="3124205"/>
            <a:ext cx="3454400" cy="30019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nb-NO"/>
              <a:t>Klikk for å redigere tekststiler i malen</a:t>
            </a:r>
          </a:p>
        </p:txBody>
      </p:sp>
      <p:sp>
        <p:nvSpPr>
          <p:cNvPr id="5" name="Date Placeholder 3"/>
          <p:cNvSpPr>
            <a:spLocks noGrp="1"/>
          </p:cNvSpPr>
          <p:nvPr>
            <p:ph type="dt" sz="half" idx="10"/>
          </p:nvPr>
        </p:nvSpPr>
        <p:spPr/>
        <p:txBody>
          <a:bodyPr/>
          <a:lstStyle>
            <a:lvl1pPr algn="r">
              <a:defRPr/>
            </a:lvl1pPr>
          </a:lstStyle>
          <a:p>
            <a:pPr>
              <a:defRPr/>
            </a:pPr>
            <a:fld id="{0105D6E8-8C46-4AA5-8AD4-0B8769DD5285}" type="datetime1">
              <a:rPr lang="en-US" smtClean="0"/>
              <a:pPr>
                <a:defRPr/>
              </a:pPr>
              <a:t>4/26/2023</a:t>
            </a:fld>
            <a:endParaRPr lang="nb-NO"/>
          </a:p>
        </p:txBody>
      </p:sp>
      <p:sp>
        <p:nvSpPr>
          <p:cNvPr id="6" name="Footer Placeholder 4"/>
          <p:cNvSpPr>
            <a:spLocks noGrp="1"/>
          </p:cNvSpPr>
          <p:nvPr>
            <p:ph type="ftr" sz="quarter" idx="11"/>
          </p:nvPr>
        </p:nvSpPr>
        <p:spPr/>
        <p:txBody>
          <a:bodyPr/>
          <a:lstStyle>
            <a:lvl1pPr>
              <a:defRPr/>
            </a:lvl1pPr>
          </a:lstStyle>
          <a:p>
            <a:pPr>
              <a:defRPr/>
            </a:pPr>
            <a:endParaRPr lang="nb-NO"/>
          </a:p>
        </p:txBody>
      </p:sp>
      <p:sp>
        <p:nvSpPr>
          <p:cNvPr id="7" name="Slide Number Placeholder 5"/>
          <p:cNvSpPr>
            <a:spLocks noGrp="1"/>
          </p:cNvSpPr>
          <p:nvPr>
            <p:ph type="sldNum" sz="quarter" idx="12"/>
          </p:nvPr>
        </p:nvSpPr>
        <p:spPr/>
        <p:txBody>
          <a:bodyPr/>
          <a:lstStyle>
            <a:lvl1pPr>
              <a:defRPr/>
            </a:lvl1pPr>
          </a:lstStyle>
          <a:p>
            <a:pPr>
              <a:defRPr/>
            </a:pPr>
            <a:fld id="{0BDFEE3F-80B4-40C8-A4DE-EB613CB60A20}" type="slidenum">
              <a:rPr lang="nb-NO" smtClean="0"/>
              <a:pPr>
                <a:defRPr/>
              </a:pPr>
              <a:t>‹#›</a:t>
            </a:fld>
            <a:endParaRPr lang="nb-NO"/>
          </a:p>
        </p:txBody>
      </p:sp>
    </p:spTree>
    <p:extLst>
      <p:ext uri="{BB962C8B-B14F-4D97-AF65-F5344CB8AC3E}">
        <p14:creationId xmlns:p14="http://schemas.microsoft.com/office/powerpoint/2010/main" val="12319135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2389717" y="4967229"/>
            <a:ext cx="9192683" cy="400110"/>
          </a:xfrm>
        </p:spPr>
        <p:txBody>
          <a:bodyPr anchor="b"/>
          <a:lstStyle>
            <a:lvl1pPr algn="l">
              <a:defRPr sz="2000" b="1"/>
            </a:lvl1pPr>
          </a:lstStyle>
          <a:p>
            <a:r>
              <a:rPr lang="nb-NO"/>
              <a:t>Klikk for å redigere tittelstil</a:t>
            </a:r>
          </a:p>
        </p:txBody>
      </p:sp>
      <p:sp>
        <p:nvSpPr>
          <p:cNvPr id="3" name="Picture Placeholder 2"/>
          <p:cNvSpPr>
            <a:spLocks noGrp="1"/>
          </p:cNvSpPr>
          <p:nvPr>
            <p:ph type="pic" idx="1"/>
          </p:nvPr>
        </p:nvSpPr>
        <p:spPr>
          <a:xfrm>
            <a:off x="2389717" y="1676404"/>
            <a:ext cx="9192683" cy="3051175"/>
          </a:xfrm>
        </p:spPr>
        <p:txBody>
          <a:bodyPr rtlCol="0">
            <a:normAutofit/>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nb-NO" noProof="0"/>
              <a:t>Dra bildet til plassholderen eller klikk ikonet for å legge til</a:t>
            </a:r>
          </a:p>
        </p:txBody>
      </p:sp>
      <p:sp>
        <p:nvSpPr>
          <p:cNvPr id="4" name="Text Placeholder 3"/>
          <p:cNvSpPr>
            <a:spLocks noGrp="1"/>
          </p:cNvSpPr>
          <p:nvPr>
            <p:ph type="body" sz="half" idx="2"/>
          </p:nvPr>
        </p:nvSpPr>
        <p:spPr>
          <a:xfrm>
            <a:off x="2389717" y="5367338"/>
            <a:ext cx="9192683"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nb-NO"/>
              <a:t>Klikk for å redigere tekststiler i malen</a:t>
            </a:r>
          </a:p>
        </p:txBody>
      </p:sp>
      <p:sp>
        <p:nvSpPr>
          <p:cNvPr id="5" name="Date Placeholder 3"/>
          <p:cNvSpPr>
            <a:spLocks noGrp="1"/>
          </p:cNvSpPr>
          <p:nvPr>
            <p:ph type="dt" sz="half" idx="10"/>
          </p:nvPr>
        </p:nvSpPr>
        <p:spPr/>
        <p:txBody>
          <a:bodyPr/>
          <a:lstStyle>
            <a:lvl1pPr algn="r">
              <a:defRPr/>
            </a:lvl1pPr>
          </a:lstStyle>
          <a:p>
            <a:pPr>
              <a:defRPr/>
            </a:pPr>
            <a:fld id="{0105D6E8-8C46-4AA5-8AD4-0B8769DD5285}" type="datetime1">
              <a:rPr lang="en-US" smtClean="0"/>
              <a:pPr>
                <a:defRPr/>
              </a:pPr>
              <a:t>4/26/2023</a:t>
            </a:fld>
            <a:endParaRPr lang="nb-NO"/>
          </a:p>
        </p:txBody>
      </p:sp>
      <p:sp>
        <p:nvSpPr>
          <p:cNvPr id="6" name="Footer Placeholder 4"/>
          <p:cNvSpPr>
            <a:spLocks noGrp="1"/>
          </p:cNvSpPr>
          <p:nvPr>
            <p:ph type="ftr" sz="quarter" idx="11"/>
          </p:nvPr>
        </p:nvSpPr>
        <p:spPr/>
        <p:txBody>
          <a:bodyPr/>
          <a:lstStyle>
            <a:lvl1pPr>
              <a:defRPr/>
            </a:lvl1pPr>
          </a:lstStyle>
          <a:p>
            <a:pPr>
              <a:defRPr/>
            </a:pPr>
            <a:endParaRPr lang="nb-NO"/>
          </a:p>
        </p:txBody>
      </p:sp>
      <p:sp>
        <p:nvSpPr>
          <p:cNvPr id="7" name="Slide Number Placeholder 5"/>
          <p:cNvSpPr>
            <a:spLocks noGrp="1"/>
          </p:cNvSpPr>
          <p:nvPr>
            <p:ph type="sldNum" sz="quarter" idx="12"/>
          </p:nvPr>
        </p:nvSpPr>
        <p:spPr/>
        <p:txBody>
          <a:bodyPr/>
          <a:lstStyle>
            <a:lvl1pPr>
              <a:defRPr/>
            </a:lvl1pPr>
          </a:lstStyle>
          <a:p>
            <a:pPr>
              <a:defRPr/>
            </a:pPr>
            <a:fld id="{0BDFEE3F-80B4-40C8-A4DE-EB613CB60A20}" type="slidenum">
              <a:rPr lang="nb-NO" smtClean="0"/>
              <a:pPr>
                <a:defRPr/>
              </a:pPr>
              <a:t>‹#›</a:t>
            </a:fld>
            <a:endParaRPr lang="nb-NO"/>
          </a:p>
        </p:txBody>
      </p:sp>
    </p:spTree>
    <p:extLst>
      <p:ext uri="{BB962C8B-B14F-4D97-AF65-F5344CB8AC3E}">
        <p14:creationId xmlns:p14="http://schemas.microsoft.com/office/powerpoint/2010/main" val="12284280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p>
        </p:txBody>
      </p:sp>
      <p:sp>
        <p:nvSpPr>
          <p:cNvPr id="3" name="Vertical Text Placeholder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Date Placeholder 3"/>
          <p:cNvSpPr>
            <a:spLocks noGrp="1"/>
          </p:cNvSpPr>
          <p:nvPr>
            <p:ph type="dt" sz="half" idx="10"/>
          </p:nvPr>
        </p:nvSpPr>
        <p:spPr/>
        <p:txBody>
          <a:bodyPr/>
          <a:lstStyle>
            <a:lvl1pPr algn="r">
              <a:defRPr/>
            </a:lvl1pPr>
          </a:lstStyle>
          <a:p>
            <a:pPr>
              <a:defRPr/>
            </a:pPr>
            <a:fld id="{0105D6E8-8C46-4AA5-8AD4-0B8769DD5285}" type="datetime1">
              <a:rPr lang="en-US" smtClean="0"/>
              <a:pPr>
                <a:defRPr/>
              </a:pPr>
              <a:t>4/26/2023</a:t>
            </a:fld>
            <a:endParaRPr lang="nb-NO"/>
          </a:p>
        </p:txBody>
      </p:sp>
      <p:sp>
        <p:nvSpPr>
          <p:cNvPr id="5" name="Footer Placeholder 4"/>
          <p:cNvSpPr>
            <a:spLocks noGrp="1"/>
          </p:cNvSpPr>
          <p:nvPr>
            <p:ph type="ftr" sz="quarter" idx="11"/>
          </p:nvPr>
        </p:nvSpPr>
        <p:spPr/>
        <p:txBody>
          <a:bodyPr/>
          <a:lstStyle>
            <a:lvl1pPr>
              <a:defRPr/>
            </a:lvl1pPr>
          </a:lstStyle>
          <a:p>
            <a:pPr>
              <a:defRPr/>
            </a:pPr>
            <a:endParaRPr lang="nb-NO"/>
          </a:p>
        </p:txBody>
      </p:sp>
      <p:sp>
        <p:nvSpPr>
          <p:cNvPr id="6" name="Slide Number Placeholder 5"/>
          <p:cNvSpPr>
            <a:spLocks noGrp="1"/>
          </p:cNvSpPr>
          <p:nvPr>
            <p:ph type="sldNum" sz="quarter" idx="12"/>
          </p:nvPr>
        </p:nvSpPr>
        <p:spPr/>
        <p:txBody>
          <a:bodyPr/>
          <a:lstStyle>
            <a:lvl1pPr>
              <a:defRPr/>
            </a:lvl1pPr>
          </a:lstStyle>
          <a:p>
            <a:pPr>
              <a:defRPr/>
            </a:pPr>
            <a:fld id="{0BDFEE3F-80B4-40C8-A4DE-EB613CB60A20}" type="slidenum">
              <a:rPr lang="nb-NO" smtClean="0"/>
              <a:pPr>
                <a:defRPr/>
              </a:pPr>
              <a:t>‹#›</a:t>
            </a:fld>
            <a:endParaRPr lang="nb-NO"/>
          </a:p>
        </p:txBody>
      </p:sp>
    </p:spTree>
    <p:extLst>
      <p:ext uri="{BB962C8B-B14F-4D97-AF65-F5344CB8AC3E}">
        <p14:creationId xmlns:p14="http://schemas.microsoft.com/office/powerpoint/2010/main" val="1239260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1752602"/>
            <a:ext cx="553998" cy="4373563"/>
          </a:xfrm>
        </p:spPr>
        <p:txBody>
          <a:bodyPr vert="eaVert"/>
          <a:lstStyle/>
          <a:p>
            <a:r>
              <a:rPr lang="nb-NO"/>
              <a:t>Klikk for å redigere tittelstil</a:t>
            </a:r>
          </a:p>
        </p:txBody>
      </p:sp>
      <p:sp>
        <p:nvSpPr>
          <p:cNvPr id="3" name="Vertical Text Placeholder 2"/>
          <p:cNvSpPr>
            <a:spLocks noGrp="1"/>
          </p:cNvSpPr>
          <p:nvPr>
            <p:ph type="body" orient="vert" idx="1"/>
          </p:nvPr>
        </p:nvSpPr>
        <p:spPr>
          <a:xfrm>
            <a:off x="2438400" y="1752602"/>
            <a:ext cx="6197600" cy="4373563"/>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Date Placeholder 3"/>
          <p:cNvSpPr>
            <a:spLocks noGrp="1"/>
          </p:cNvSpPr>
          <p:nvPr>
            <p:ph type="dt" sz="half" idx="10"/>
          </p:nvPr>
        </p:nvSpPr>
        <p:spPr/>
        <p:txBody>
          <a:bodyPr/>
          <a:lstStyle>
            <a:lvl1pPr algn="r">
              <a:defRPr/>
            </a:lvl1pPr>
          </a:lstStyle>
          <a:p>
            <a:pPr>
              <a:defRPr/>
            </a:pPr>
            <a:fld id="{0105D6E8-8C46-4AA5-8AD4-0B8769DD5285}" type="datetime1">
              <a:rPr lang="en-US" smtClean="0"/>
              <a:pPr>
                <a:defRPr/>
              </a:pPr>
              <a:t>4/26/2023</a:t>
            </a:fld>
            <a:endParaRPr lang="nb-NO"/>
          </a:p>
        </p:txBody>
      </p:sp>
      <p:sp>
        <p:nvSpPr>
          <p:cNvPr id="5" name="Footer Placeholder 4"/>
          <p:cNvSpPr>
            <a:spLocks noGrp="1"/>
          </p:cNvSpPr>
          <p:nvPr>
            <p:ph type="ftr" sz="quarter" idx="11"/>
          </p:nvPr>
        </p:nvSpPr>
        <p:spPr/>
        <p:txBody>
          <a:bodyPr/>
          <a:lstStyle>
            <a:lvl1pPr>
              <a:defRPr/>
            </a:lvl1pPr>
          </a:lstStyle>
          <a:p>
            <a:pPr>
              <a:defRPr/>
            </a:pPr>
            <a:endParaRPr lang="nb-NO"/>
          </a:p>
        </p:txBody>
      </p:sp>
      <p:sp>
        <p:nvSpPr>
          <p:cNvPr id="6" name="Slide Number Placeholder 5"/>
          <p:cNvSpPr>
            <a:spLocks noGrp="1"/>
          </p:cNvSpPr>
          <p:nvPr>
            <p:ph type="sldNum" sz="quarter" idx="12"/>
          </p:nvPr>
        </p:nvSpPr>
        <p:spPr/>
        <p:txBody>
          <a:bodyPr/>
          <a:lstStyle>
            <a:lvl1pPr>
              <a:defRPr/>
            </a:lvl1pPr>
          </a:lstStyle>
          <a:p>
            <a:pPr>
              <a:defRPr/>
            </a:pPr>
            <a:fld id="{0BDFEE3F-80B4-40C8-A4DE-EB613CB60A20}" type="slidenum">
              <a:rPr lang="nb-NO" smtClean="0"/>
              <a:pPr>
                <a:defRPr/>
              </a:pPr>
              <a:t>‹#›</a:t>
            </a:fld>
            <a:endParaRPr lang="nb-NO"/>
          </a:p>
        </p:txBody>
      </p:sp>
    </p:spTree>
    <p:extLst>
      <p:ext uri="{BB962C8B-B14F-4D97-AF65-F5344CB8AC3E}">
        <p14:creationId xmlns:p14="http://schemas.microsoft.com/office/powerpoint/2010/main" val="1112979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tellysbilde">
    <p:bg>
      <p:bgPr>
        <a:solidFill>
          <a:schemeClr val="accent4"/>
        </a:solidFill>
        <a:effectLst/>
      </p:bgPr>
    </p:bg>
    <p:spTree>
      <p:nvGrpSpPr>
        <p:cNvPr id="1" name=""/>
        <p:cNvGrpSpPr/>
        <p:nvPr/>
      </p:nvGrpSpPr>
      <p:grpSpPr>
        <a:xfrm>
          <a:off x="0" y="0"/>
          <a:ext cx="0" cy="0"/>
          <a:chOff x="0" y="0"/>
          <a:chExt cx="0" cy="0"/>
        </a:xfrm>
      </p:grpSpPr>
      <p:cxnSp>
        <p:nvCxnSpPr>
          <p:cNvPr id="4" name="Straight Connector 11"/>
          <p:cNvCxnSpPr/>
          <p:nvPr/>
        </p:nvCxnSpPr>
        <p:spPr>
          <a:xfrm flipV="1">
            <a:off x="609603" y="6453193"/>
            <a:ext cx="11055351" cy="39687"/>
          </a:xfrm>
          <a:prstGeom prst="line">
            <a:avLst/>
          </a:prstGeom>
          <a:ln>
            <a:solidFill>
              <a:srgbClr val="FFFFFF"/>
            </a:solidFill>
            <a:prstDash val="sysDot"/>
          </a:ln>
        </p:spPr>
        <p:style>
          <a:lnRef idx="1">
            <a:schemeClr val="accent2"/>
          </a:lnRef>
          <a:fillRef idx="0">
            <a:schemeClr val="accent2"/>
          </a:fillRef>
          <a:effectRef idx="0">
            <a:schemeClr val="accent2"/>
          </a:effectRef>
          <a:fontRef idx="minor">
            <a:schemeClr val="tx1"/>
          </a:fontRef>
        </p:style>
      </p:cxnSp>
      <p:pic>
        <p:nvPicPr>
          <p:cNvPr id="5" name="Picture 18" descr="nsf_flaggstripe_powerpoi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298770" y="0"/>
            <a:ext cx="209551"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Bilde 15" descr="nsf_logo_original.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4437" y="2276475"/>
            <a:ext cx="2012951"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4" name="Title Placeholder 1"/>
          <p:cNvSpPr>
            <a:spLocks noGrp="1"/>
          </p:cNvSpPr>
          <p:nvPr>
            <p:ph type="ctrTitle"/>
          </p:nvPr>
        </p:nvSpPr>
        <p:spPr>
          <a:xfrm>
            <a:off x="2639616" y="2576813"/>
            <a:ext cx="8638976" cy="461665"/>
          </a:xfrm>
        </p:spPr>
        <p:txBody>
          <a:bodyPr/>
          <a:lstStyle>
            <a:lvl1pPr>
              <a:defRPr smtClean="0">
                <a:solidFill>
                  <a:srgbClr val="FFFFFF"/>
                </a:solidFill>
              </a:defRPr>
            </a:lvl1pPr>
          </a:lstStyle>
          <a:p>
            <a:pPr lvl="0"/>
            <a:r>
              <a:rPr lang="nb-NO" noProof="0"/>
              <a:t>Klikk for å redigere tittelstil</a:t>
            </a:r>
            <a:endParaRPr lang="nb-NO" noProof="0" dirty="0"/>
          </a:p>
        </p:txBody>
      </p:sp>
      <p:sp>
        <p:nvSpPr>
          <p:cNvPr id="23555" name="Text Placeholder 2"/>
          <p:cNvSpPr>
            <a:spLocks noGrp="1"/>
          </p:cNvSpPr>
          <p:nvPr>
            <p:ph type="subTitle" idx="1"/>
          </p:nvPr>
        </p:nvSpPr>
        <p:spPr>
          <a:xfrm>
            <a:off x="2641603" y="3038480"/>
            <a:ext cx="8657167" cy="606425"/>
          </a:xfrm>
        </p:spPr>
        <p:txBody>
          <a:bodyPr/>
          <a:lstStyle>
            <a:lvl1pPr marL="0" indent="0">
              <a:buFont typeface="Arial" charset="0"/>
              <a:buNone/>
              <a:defRPr sz="1400" smtClean="0"/>
            </a:lvl1pPr>
          </a:lstStyle>
          <a:p>
            <a:pPr lvl="0"/>
            <a:r>
              <a:rPr lang="nb-NO" noProof="0"/>
              <a:t>Klikk for å redigere undertittelstil i malen</a:t>
            </a:r>
          </a:p>
        </p:txBody>
      </p:sp>
      <p:sp>
        <p:nvSpPr>
          <p:cNvPr id="8" name="Date Placeholder 3"/>
          <p:cNvSpPr>
            <a:spLocks noGrp="1"/>
          </p:cNvSpPr>
          <p:nvPr>
            <p:ph type="dt" sz="half" idx="10"/>
          </p:nvPr>
        </p:nvSpPr>
        <p:spPr/>
        <p:txBody>
          <a:bodyPr/>
          <a:lstStyle>
            <a:lvl1pPr algn="ctr">
              <a:defRPr>
                <a:solidFill>
                  <a:srgbClr val="FFFFFF"/>
                </a:solidFill>
              </a:defRPr>
            </a:lvl1pPr>
          </a:lstStyle>
          <a:p>
            <a:pPr>
              <a:defRPr/>
            </a:pPr>
            <a:fld id="{0105D6E8-8C46-4AA5-8AD4-0B8769DD5285}" type="datetime1">
              <a:rPr lang="en-US" smtClean="0"/>
              <a:pPr>
                <a:defRPr/>
              </a:pPr>
              <a:t>4/26/2023</a:t>
            </a:fld>
            <a:endParaRPr lang="nb-NO"/>
          </a:p>
        </p:txBody>
      </p:sp>
      <p:sp>
        <p:nvSpPr>
          <p:cNvPr id="9" name="Footer Placeholder 4"/>
          <p:cNvSpPr>
            <a:spLocks noGrp="1"/>
          </p:cNvSpPr>
          <p:nvPr>
            <p:ph type="ftr" sz="quarter" idx="11"/>
          </p:nvPr>
        </p:nvSpPr>
        <p:spPr/>
        <p:txBody>
          <a:bodyPr/>
          <a:lstStyle>
            <a:lvl1pPr>
              <a:defRPr>
                <a:solidFill>
                  <a:srgbClr val="FFFFFF"/>
                </a:solidFill>
              </a:defRPr>
            </a:lvl1pPr>
          </a:lstStyle>
          <a:p>
            <a:pPr>
              <a:defRPr/>
            </a:pPr>
            <a:endParaRPr lang="nb-NO"/>
          </a:p>
        </p:txBody>
      </p:sp>
      <p:sp>
        <p:nvSpPr>
          <p:cNvPr id="10" name="Slide Number Placeholder 5"/>
          <p:cNvSpPr>
            <a:spLocks noGrp="1"/>
          </p:cNvSpPr>
          <p:nvPr>
            <p:ph type="sldNum" sz="quarter" idx="12"/>
          </p:nvPr>
        </p:nvSpPr>
        <p:spPr/>
        <p:txBody>
          <a:bodyPr/>
          <a:lstStyle>
            <a:lvl1pPr>
              <a:defRPr>
                <a:solidFill>
                  <a:srgbClr val="FFFFFF"/>
                </a:solidFill>
              </a:defRPr>
            </a:lvl1pPr>
          </a:lstStyle>
          <a:p>
            <a:pPr>
              <a:defRPr/>
            </a:pPr>
            <a:fld id="{0BDFEE3F-80B4-40C8-A4DE-EB613CB60A20}" type="slidenum">
              <a:rPr lang="nb-NO" smtClean="0"/>
              <a:pPr>
                <a:defRPr/>
              </a:pPr>
              <a:t>‹#›</a:t>
            </a:fld>
            <a:endParaRPr lang="nb-NO"/>
          </a:p>
        </p:txBody>
      </p:sp>
    </p:spTree>
    <p:extLst>
      <p:ext uri="{BB962C8B-B14F-4D97-AF65-F5344CB8AC3E}">
        <p14:creationId xmlns:p14="http://schemas.microsoft.com/office/powerpoint/2010/main" val="65363386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2_Tittellysbilde">
    <p:bg>
      <p:bgPr>
        <a:solidFill>
          <a:schemeClr val="accent3"/>
        </a:solidFill>
        <a:effectLst/>
      </p:bgPr>
    </p:bg>
    <p:spTree>
      <p:nvGrpSpPr>
        <p:cNvPr id="1" name=""/>
        <p:cNvGrpSpPr/>
        <p:nvPr/>
      </p:nvGrpSpPr>
      <p:grpSpPr>
        <a:xfrm>
          <a:off x="0" y="0"/>
          <a:ext cx="0" cy="0"/>
          <a:chOff x="0" y="0"/>
          <a:chExt cx="0" cy="0"/>
        </a:xfrm>
      </p:grpSpPr>
      <p:cxnSp>
        <p:nvCxnSpPr>
          <p:cNvPr id="4" name="Straight Connector 11"/>
          <p:cNvCxnSpPr/>
          <p:nvPr/>
        </p:nvCxnSpPr>
        <p:spPr>
          <a:xfrm flipV="1">
            <a:off x="609603" y="6453193"/>
            <a:ext cx="11055351" cy="39687"/>
          </a:xfrm>
          <a:prstGeom prst="line">
            <a:avLst/>
          </a:prstGeom>
          <a:ln>
            <a:solidFill>
              <a:srgbClr val="FFFFFF"/>
            </a:solidFill>
            <a:prstDash val="sysDot"/>
          </a:ln>
        </p:spPr>
        <p:style>
          <a:lnRef idx="1">
            <a:schemeClr val="accent2"/>
          </a:lnRef>
          <a:fillRef idx="0">
            <a:schemeClr val="accent2"/>
          </a:fillRef>
          <a:effectRef idx="0">
            <a:schemeClr val="accent2"/>
          </a:effectRef>
          <a:fontRef idx="minor">
            <a:schemeClr val="tx1"/>
          </a:fontRef>
        </p:style>
      </p:cxnSp>
      <p:pic>
        <p:nvPicPr>
          <p:cNvPr id="5" name="Picture 18" descr="nsf_flaggstripe_powerpoi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298770" y="0"/>
            <a:ext cx="209551"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Bilde 15" descr="nsf_logo_original.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4437" y="2276475"/>
            <a:ext cx="2012951"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4" name="Title Placeholder 1"/>
          <p:cNvSpPr>
            <a:spLocks noGrp="1"/>
          </p:cNvSpPr>
          <p:nvPr>
            <p:ph type="ctrTitle"/>
          </p:nvPr>
        </p:nvSpPr>
        <p:spPr>
          <a:xfrm>
            <a:off x="2641600" y="2576813"/>
            <a:ext cx="8636000" cy="461665"/>
          </a:xfrm>
        </p:spPr>
        <p:txBody>
          <a:bodyPr/>
          <a:lstStyle>
            <a:lvl1pPr>
              <a:defRPr smtClean="0">
                <a:solidFill>
                  <a:srgbClr val="FFFFFF"/>
                </a:solidFill>
              </a:defRPr>
            </a:lvl1pPr>
          </a:lstStyle>
          <a:p>
            <a:pPr lvl="0"/>
            <a:r>
              <a:rPr lang="nb-NO" noProof="0"/>
              <a:t>Klikk for å redigere tittelstil</a:t>
            </a:r>
            <a:endParaRPr lang="nb-NO" noProof="0" dirty="0"/>
          </a:p>
        </p:txBody>
      </p:sp>
      <p:sp>
        <p:nvSpPr>
          <p:cNvPr id="23555" name="Text Placeholder 2"/>
          <p:cNvSpPr>
            <a:spLocks noGrp="1"/>
          </p:cNvSpPr>
          <p:nvPr>
            <p:ph type="subTitle" idx="1"/>
          </p:nvPr>
        </p:nvSpPr>
        <p:spPr>
          <a:xfrm>
            <a:off x="2641603" y="3038480"/>
            <a:ext cx="8657167" cy="606425"/>
          </a:xfrm>
        </p:spPr>
        <p:txBody>
          <a:bodyPr/>
          <a:lstStyle>
            <a:lvl1pPr marL="0" indent="0">
              <a:buFont typeface="Arial" charset="0"/>
              <a:buNone/>
              <a:defRPr sz="1400" smtClean="0"/>
            </a:lvl1pPr>
          </a:lstStyle>
          <a:p>
            <a:pPr lvl="0"/>
            <a:r>
              <a:rPr lang="nb-NO" noProof="0"/>
              <a:t>Klikk for å redigere undertittelstil i malen</a:t>
            </a:r>
          </a:p>
        </p:txBody>
      </p:sp>
      <p:sp>
        <p:nvSpPr>
          <p:cNvPr id="8" name="Date Placeholder 3"/>
          <p:cNvSpPr>
            <a:spLocks noGrp="1"/>
          </p:cNvSpPr>
          <p:nvPr>
            <p:ph type="dt" sz="half" idx="10"/>
          </p:nvPr>
        </p:nvSpPr>
        <p:spPr/>
        <p:txBody>
          <a:bodyPr/>
          <a:lstStyle>
            <a:lvl1pPr algn="ctr">
              <a:defRPr>
                <a:solidFill>
                  <a:srgbClr val="FFFFFF"/>
                </a:solidFill>
              </a:defRPr>
            </a:lvl1pPr>
          </a:lstStyle>
          <a:p>
            <a:pPr>
              <a:defRPr/>
            </a:pPr>
            <a:fld id="{0105D6E8-8C46-4AA5-8AD4-0B8769DD5285}" type="datetime1">
              <a:rPr lang="en-US" smtClean="0"/>
              <a:pPr>
                <a:defRPr/>
              </a:pPr>
              <a:t>4/26/2023</a:t>
            </a:fld>
            <a:endParaRPr lang="nb-NO"/>
          </a:p>
        </p:txBody>
      </p:sp>
      <p:sp>
        <p:nvSpPr>
          <p:cNvPr id="9" name="Footer Placeholder 4"/>
          <p:cNvSpPr>
            <a:spLocks noGrp="1"/>
          </p:cNvSpPr>
          <p:nvPr>
            <p:ph type="ftr" sz="quarter" idx="11"/>
          </p:nvPr>
        </p:nvSpPr>
        <p:spPr/>
        <p:txBody>
          <a:bodyPr/>
          <a:lstStyle>
            <a:lvl1pPr>
              <a:defRPr>
                <a:solidFill>
                  <a:srgbClr val="FFFFFF"/>
                </a:solidFill>
              </a:defRPr>
            </a:lvl1pPr>
          </a:lstStyle>
          <a:p>
            <a:pPr>
              <a:defRPr/>
            </a:pPr>
            <a:endParaRPr lang="nb-NO"/>
          </a:p>
        </p:txBody>
      </p:sp>
      <p:sp>
        <p:nvSpPr>
          <p:cNvPr id="10" name="Slide Number Placeholder 5"/>
          <p:cNvSpPr>
            <a:spLocks noGrp="1"/>
          </p:cNvSpPr>
          <p:nvPr>
            <p:ph type="sldNum" sz="quarter" idx="12"/>
          </p:nvPr>
        </p:nvSpPr>
        <p:spPr/>
        <p:txBody>
          <a:bodyPr/>
          <a:lstStyle>
            <a:lvl1pPr>
              <a:defRPr>
                <a:solidFill>
                  <a:srgbClr val="FFFFFF"/>
                </a:solidFill>
              </a:defRPr>
            </a:lvl1pPr>
          </a:lstStyle>
          <a:p>
            <a:pPr>
              <a:defRPr/>
            </a:pPr>
            <a:fld id="{0BDFEE3F-80B4-40C8-A4DE-EB613CB60A20}" type="slidenum">
              <a:rPr lang="nb-NO" smtClean="0"/>
              <a:pPr>
                <a:defRPr/>
              </a:pPr>
              <a:t>‹#›</a:t>
            </a:fld>
            <a:endParaRPr lang="nb-NO"/>
          </a:p>
        </p:txBody>
      </p:sp>
    </p:spTree>
    <p:extLst>
      <p:ext uri="{BB962C8B-B14F-4D97-AF65-F5344CB8AC3E}">
        <p14:creationId xmlns:p14="http://schemas.microsoft.com/office/powerpoint/2010/main" val="60678901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3_Tittellysbilde">
    <p:bg>
      <p:bgPr>
        <a:solidFill>
          <a:schemeClr val="accent5"/>
        </a:solidFill>
        <a:effectLst/>
      </p:bgPr>
    </p:bg>
    <p:spTree>
      <p:nvGrpSpPr>
        <p:cNvPr id="1" name=""/>
        <p:cNvGrpSpPr/>
        <p:nvPr/>
      </p:nvGrpSpPr>
      <p:grpSpPr>
        <a:xfrm>
          <a:off x="0" y="0"/>
          <a:ext cx="0" cy="0"/>
          <a:chOff x="0" y="0"/>
          <a:chExt cx="0" cy="0"/>
        </a:xfrm>
      </p:grpSpPr>
      <p:cxnSp>
        <p:nvCxnSpPr>
          <p:cNvPr id="4" name="Straight Connector 11"/>
          <p:cNvCxnSpPr/>
          <p:nvPr/>
        </p:nvCxnSpPr>
        <p:spPr>
          <a:xfrm flipV="1">
            <a:off x="609603" y="6453193"/>
            <a:ext cx="11055351" cy="39687"/>
          </a:xfrm>
          <a:prstGeom prst="line">
            <a:avLst/>
          </a:prstGeom>
          <a:ln>
            <a:solidFill>
              <a:schemeClr val="bg1"/>
            </a:solidFill>
            <a:prstDash val="sysDot"/>
          </a:ln>
        </p:spPr>
        <p:style>
          <a:lnRef idx="1">
            <a:schemeClr val="accent2"/>
          </a:lnRef>
          <a:fillRef idx="0">
            <a:schemeClr val="accent2"/>
          </a:fillRef>
          <a:effectRef idx="0">
            <a:schemeClr val="accent2"/>
          </a:effectRef>
          <a:fontRef idx="minor">
            <a:schemeClr val="tx1"/>
          </a:fontRef>
        </p:style>
      </p:cxnSp>
      <p:pic>
        <p:nvPicPr>
          <p:cNvPr id="5" name="Picture 18" descr="nsf_flaggstripe_powerpoi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298770" y="0"/>
            <a:ext cx="209551"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Bilde 15" descr="nsf_logo_original.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4437" y="2276475"/>
            <a:ext cx="2012951"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4" name="Title Placeholder 1"/>
          <p:cNvSpPr>
            <a:spLocks noGrp="1"/>
          </p:cNvSpPr>
          <p:nvPr>
            <p:ph type="ctrTitle"/>
          </p:nvPr>
        </p:nvSpPr>
        <p:spPr>
          <a:xfrm>
            <a:off x="2641600" y="2576813"/>
            <a:ext cx="8636000" cy="461665"/>
          </a:xfrm>
        </p:spPr>
        <p:txBody>
          <a:bodyPr/>
          <a:lstStyle>
            <a:lvl1pPr>
              <a:defRPr smtClean="0">
                <a:solidFill>
                  <a:srgbClr val="FFFFFF"/>
                </a:solidFill>
              </a:defRPr>
            </a:lvl1pPr>
          </a:lstStyle>
          <a:p>
            <a:pPr lvl="0"/>
            <a:r>
              <a:rPr lang="nb-NO" noProof="0"/>
              <a:t>Klikk for å redigere tittelstil</a:t>
            </a:r>
            <a:endParaRPr lang="nb-NO" noProof="0" dirty="0"/>
          </a:p>
        </p:txBody>
      </p:sp>
      <p:sp>
        <p:nvSpPr>
          <p:cNvPr id="23555" name="Text Placeholder 2"/>
          <p:cNvSpPr>
            <a:spLocks noGrp="1"/>
          </p:cNvSpPr>
          <p:nvPr>
            <p:ph type="subTitle" idx="1"/>
          </p:nvPr>
        </p:nvSpPr>
        <p:spPr>
          <a:xfrm>
            <a:off x="2641603" y="3038480"/>
            <a:ext cx="8657167" cy="606425"/>
          </a:xfrm>
        </p:spPr>
        <p:txBody>
          <a:bodyPr/>
          <a:lstStyle>
            <a:lvl1pPr marL="0" indent="0">
              <a:buFont typeface="Arial" charset="0"/>
              <a:buNone/>
              <a:defRPr sz="1400" smtClean="0">
                <a:solidFill>
                  <a:schemeClr val="bg1"/>
                </a:solidFill>
              </a:defRPr>
            </a:lvl1pPr>
          </a:lstStyle>
          <a:p>
            <a:pPr lvl="0"/>
            <a:r>
              <a:rPr lang="nb-NO" noProof="0"/>
              <a:t>Klikk for å redigere undertittelstil i malen</a:t>
            </a:r>
            <a:endParaRPr lang="nb-NO" noProof="0" dirty="0"/>
          </a:p>
        </p:txBody>
      </p:sp>
      <p:sp>
        <p:nvSpPr>
          <p:cNvPr id="8" name="Date Placeholder 3"/>
          <p:cNvSpPr>
            <a:spLocks noGrp="1"/>
          </p:cNvSpPr>
          <p:nvPr>
            <p:ph type="dt" sz="half" idx="10"/>
          </p:nvPr>
        </p:nvSpPr>
        <p:spPr/>
        <p:txBody>
          <a:bodyPr/>
          <a:lstStyle>
            <a:lvl1pPr algn="ctr">
              <a:defRPr>
                <a:solidFill>
                  <a:srgbClr val="FFFFFF"/>
                </a:solidFill>
              </a:defRPr>
            </a:lvl1pPr>
          </a:lstStyle>
          <a:p>
            <a:pPr>
              <a:defRPr/>
            </a:pPr>
            <a:fld id="{0105D6E8-8C46-4AA5-8AD4-0B8769DD5285}" type="datetime1">
              <a:rPr lang="en-US" smtClean="0"/>
              <a:pPr>
                <a:defRPr/>
              </a:pPr>
              <a:t>4/26/2023</a:t>
            </a:fld>
            <a:endParaRPr lang="nb-NO"/>
          </a:p>
        </p:txBody>
      </p:sp>
      <p:sp>
        <p:nvSpPr>
          <p:cNvPr id="9" name="Footer Placeholder 4"/>
          <p:cNvSpPr>
            <a:spLocks noGrp="1"/>
          </p:cNvSpPr>
          <p:nvPr>
            <p:ph type="ftr" sz="quarter" idx="11"/>
          </p:nvPr>
        </p:nvSpPr>
        <p:spPr/>
        <p:txBody>
          <a:bodyPr/>
          <a:lstStyle>
            <a:lvl1pPr>
              <a:defRPr>
                <a:solidFill>
                  <a:srgbClr val="FFFFFF"/>
                </a:solidFill>
              </a:defRPr>
            </a:lvl1pPr>
          </a:lstStyle>
          <a:p>
            <a:pPr>
              <a:defRPr/>
            </a:pPr>
            <a:endParaRPr lang="nb-NO"/>
          </a:p>
        </p:txBody>
      </p:sp>
      <p:sp>
        <p:nvSpPr>
          <p:cNvPr id="10" name="Slide Number Placeholder 5"/>
          <p:cNvSpPr>
            <a:spLocks noGrp="1"/>
          </p:cNvSpPr>
          <p:nvPr>
            <p:ph type="sldNum" sz="quarter" idx="12"/>
          </p:nvPr>
        </p:nvSpPr>
        <p:spPr/>
        <p:txBody>
          <a:bodyPr/>
          <a:lstStyle>
            <a:lvl1pPr>
              <a:defRPr>
                <a:solidFill>
                  <a:srgbClr val="FFFFFF"/>
                </a:solidFill>
              </a:defRPr>
            </a:lvl1pPr>
          </a:lstStyle>
          <a:p>
            <a:pPr>
              <a:defRPr/>
            </a:pPr>
            <a:fld id="{0BDFEE3F-80B4-40C8-A4DE-EB613CB60A20}" type="slidenum">
              <a:rPr lang="nb-NO" smtClean="0"/>
              <a:pPr>
                <a:defRPr/>
              </a:pPr>
              <a:t>‹#›</a:t>
            </a:fld>
            <a:endParaRPr lang="nb-NO"/>
          </a:p>
        </p:txBody>
      </p:sp>
    </p:spTree>
    <p:extLst>
      <p:ext uri="{BB962C8B-B14F-4D97-AF65-F5344CB8AC3E}">
        <p14:creationId xmlns:p14="http://schemas.microsoft.com/office/powerpoint/2010/main" val="276548349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p>
        </p:txBody>
      </p:sp>
      <p:sp>
        <p:nvSpPr>
          <p:cNvPr id="3" name="Content Placeholder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Date Placeholder 3"/>
          <p:cNvSpPr>
            <a:spLocks noGrp="1"/>
          </p:cNvSpPr>
          <p:nvPr>
            <p:ph type="dt" sz="half" idx="10"/>
          </p:nvPr>
        </p:nvSpPr>
        <p:spPr/>
        <p:txBody>
          <a:bodyPr/>
          <a:lstStyle>
            <a:lvl1pPr>
              <a:defRPr/>
            </a:lvl1pPr>
          </a:lstStyle>
          <a:p>
            <a:pPr>
              <a:defRPr/>
            </a:pPr>
            <a:fld id="{0105D6E8-8C46-4AA5-8AD4-0B8769DD5285}" type="datetime1">
              <a:rPr lang="en-US" smtClean="0"/>
              <a:pPr>
                <a:defRPr/>
              </a:pPr>
              <a:t>4/26/2023</a:t>
            </a:fld>
            <a:endParaRPr lang="nb-NO"/>
          </a:p>
        </p:txBody>
      </p:sp>
      <p:sp>
        <p:nvSpPr>
          <p:cNvPr id="5" name="Footer Placeholder 4"/>
          <p:cNvSpPr>
            <a:spLocks noGrp="1"/>
          </p:cNvSpPr>
          <p:nvPr>
            <p:ph type="ftr" sz="quarter" idx="11"/>
          </p:nvPr>
        </p:nvSpPr>
        <p:spPr/>
        <p:txBody>
          <a:bodyPr/>
          <a:lstStyle>
            <a:lvl1pPr>
              <a:defRPr/>
            </a:lvl1pPr>
          </a:lstStyle>
          <a:p>
            <a:pPr>
              <a:defRPr/>
            </a:pPr>
            <a:endParaRPr lang="nb-NO"/>
          </a:p>
        </p:txBody>
      </p:sp>
      <p:sp>
        <p:nvSpPr>
          <p:cNvPr id="6" name="Slide Number Placeholder 5"/>
          <p:cNvSpPr>
            <a:spLocks noGrp="1"/>
          </p:cNvSpPr>
          <p:nvPr>
            <p:ph type="sldNum" sz="quarter" idx="12"/>
          </p:nvPr>
        </p:nvSpPr>
        <p:spPr/>
        <p:txBody>
          <a:bodyPr/>
          <a:lstStyle>
            <a:lvl1pPr>
              <a:defRPr/>
            </a:lvl1pPr>
          </a:lstStyle>
          <a:p>
            <a:pPr>
              <a:defRPr/>
            </a:pPr>
            <a:fld id="{0BDFEE3F-80B4-40C8-A4DE-EB613CB60A20}" type="slidenum">
              <a:rPr lang="nb-NO" smtClean="0"/>
              <a:pPr>
                <a:defRPr/>
              </a:pPr>
              <a:t>‹#›</a:t>
            </a:fld>
            <a:endParaRPr lang="nb-NO"/>
          </a:p>
        </p:txBody>
      </p:sp>
    </p:spTree>
    <p:extLst>
      <p:ext uri="{BB962C8B-B14F-4D97-AF65-F5344CB8AC3E}">
        <p14:creationId xmlns:p14="http://schemas.microsoft.com/office/powerpoint/2010/main" val="3201528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1_Tittel og innhold">
    <p:bg>
      <p:bgPr>
        <a:solidFill>
          <a:schemeClr val="accent2"/>
        </a:solidFill>
        <a:effectLst/>
      </p:bgPr>
    </p:bg>
    <p:spTree>
      <p:nvGrpSpPr>
        <p:cNvPr id="1" name=""/>
        <p:cNvGrpSpPr/>
        <p:nvPr/>
      </p:nvGrpSpPr>
      <p:grpSpPr>
        <a:xfrm>
          <a:off x="0" y="0"/>
          <a:ext cx="0" cy="0"/>
          <a:chOff x="0" y="0"/>
          <a:chExt cx="0" cy="0"/>
        </a:xfrm>
      </p:grpSpPr>
      <p:pic>
        <p:nvPicPr>
          <p:cNvPr id="4" name="Picture 18" descr="nsf_flaggstripe_powerpoi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298770" y="0"/>
            <a:ext cx="209551"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Bilde 10" descr="nsf_logo_original.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9669" y="404818"/>
            <a:ext cx="1151467"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11"/>
          <p:cNvCxnSpPr/>
          <p:nvPr/>
        </p:nvCxnSpPr>
        <p:spPr>
          <a:xfrm flipV="1">
            <a:off x="609603" y="6453193"/>
            <a:ext cx="11055351" cy="39687"/>
          </a:xfrm>
          <a:prstGeom prst="line">
            <a:avLst/>
          </a:prstGeom>
          <a:ln>
            <a:solidFill>
              <a:srgbClr val="FFFFFF"/>
            </a:solidFill>
            <a:prstDash val="sysDot"/>
          </a:ln>
        </p:spPr>
        <p:style>
          <a:lnRef idx="1">
            <a:schemeClr val="accent2"/>
          </a:lnRef>
          <a:fillRef idx="0">
            <a:schemeClr val="accent2"/>
          </a:fillRef>
          <a:effectRef idx="0">
            <a:schemeClr val="accent2"/>
          </a:effectRef>
          <a:fontRef idx="minor">
            <a:schemeClr val="tx1"/>
          </a:fontRef>
        </p:style>
      </p:cxnSp>
      <p:cxnSp>
        <p:nvCxnSpPr>
          <p:cNvPr id="8" name="Straight Connector 11"/>
          <p:cNvCxnSpPr/>
          <p:nvPr/>
        </p:nvCxnSpPr>
        <p:spPr>
          <a:xfrm flipV="1">
            <a:off x="692151" y="1052513"/>
            <a:ext cx="10972800" cy="19050"/>
          </a:xfrm>
          <a:prstGeom prst="line">
            <a:avLst/>
          </a:prstGeom>
          <a:ln>
            <a:solidFill>
              <a:srgbClr val="FFFFFF"/>
            </a:solidFill>
            <a:prstDash val="sysDot"/>
          </a:ln>
        </p:spPr>
        <p:style>
          <a:lnRef idx="1">
            <a:schemeClr val="accent2"/>
          </a:lnRef>
          <a:fillRef idx="0">
            <a:schemeClr val="accent2"/>
          </a:fillRef>
          <a:effectRef idx="0">
            <a:schemeClr val="accent2"/>
          </a:effectRef>
          <a:fontRef idx="minor">
            <a:schemeClr val="tx1"/>
          </a:fontRef>
        </p:style>
      </p:cxnSp>
      <p:sp>
        <p:nvSpPr>
          <p:cNvPr id="3" name="Content Placeholder 2"/>
          <p:cNvSpPr>
            <a:spLocks noGrp="1"/>
          </p:cNvSpPr>
          <p:nvPr>
            <p:ph idx="1"/>
          </p:nvPr>
        </p:nvSpPr>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9" name="Date Placeholder 3"/>
          <p:cNvSpPr>
            <a:spLocks noGrp="1"/>
          </p:cNvSpPr>
          <p:nvPr>
            <p:ph type="dt" sz="half" idx="10"/>
          </p:nvPr>
        </p:nvSpPr>
        <p:spPr/>
        <p:txBody>
          <a:bodyPr/>
          <a:lstStyle>
            <a:lvl1pPr algn="ctr">
              <a:defRPr>
                <a:solidFill>
                  <a:srgbClr val="FFFFFF"/>
                </a:solidFill>
              </a:defRPr>
            </a:lvl1pPr>
          </a:lstStyle>
          <a:p>
            <a:pPr>
              <a:defRPr/>
            </a:pPr>
            <a:fld id="{0105D6E8-8C46-4AA5-8AD4-0B8769DD5285}" type="datetime1">
              <a:rPr lang="en-US" smtClean="0"/>
              <a:pPr>
                <a:defRPr/>
              </a:pPr>
              <a:t>4/26/2023</a:t>
            </a:fld>
            <a:endParaRPr lang="nb-NO"/>
          </a:p>
        </p:txBody>
      </p:sp>
      <p:sp>
        <p:nvSpPr>
          <p:cNvPr id="10" name="Footer Placeholder 4"/>
          <p:cNvSpPr>
            <a:spLocks noGrp="1"/>
          </p:cNvSpPr>
          <p:nvPr>
            <p:ph type="ftr" sz="quarter" idx="11"/>
          </p:nvPr>
        </p:nvSpPr>
        <p:spPr/>
        <p:txBody>
          <a:bodyPr/>
          <a:lstStyle>
            <a:lvl1pPr>
              <a:defRPr>
                <a:solidFill>
                  <a:srgbClr val="FFFFFF"/>
                </a:solidFill>
              </a:defRPr>
            </a:lvl1pPr>
          </a:lstStyle>
          <a:p>
            <a:pPr>
              <a:defRPr/>
            </a:pPr>
            <a:endParaRPr lang="nb-NO"/>
          </a:p>
        </p:txBody>
      </p:sp>
      <p:sp>
        <p:nvSpPr>
          <p:cNvPr id="11" name="Slide Number Placeholder 5"/>
          <p:cNvSpPr>
            <a:spLocks noGrp="1"/>
          </p:cNvSpPr>
          <p:nvPr>
            <p:ph type="sldNum" sz="quarter" idx="12"/>
          </p:nvPr>
        </p:nvSpPr>
        <p:spPr/>
        <p:txBody>
          <a:bodyPr/>
          <a:lstStyle>
            <a:lvl1pPr>
              <a:defRPr>
                <a:solidFill>
                  <a:srgbClr val="FFFFFF"/>
                </a:solidFill>
              </a:defRPr>
            </a:lvl1pPr>
          </a:lstStyle>
          <a:p>
            <a:pPr>
              <a:defRPr/>
            </a:pPr>
            <a:fld id="{0BDFEE3F-80B4-40C8-A4DE-EB613CB60A20}" type="slidenum">
              <a:rPr lang="nb-NO" smtClean="0"/>
              <a:pPr>
                <a:defRPr/>
              </a:pPr>
              <a:t>‹#›</a:t>
            </a:fld>
            <a:endParaRPr lang="nb-NO"/>
          </a:p>
        </p:txBody>
      </p:sp>
      <p:sp>
        <p:nvSpPr>
          <p:cNvPr id="12" name="Title 1"/>
          <p:cNvSpPr>
            <a:spLocks noGrp="1"/>
          </p:cNvSpPr>
          <p:nvPr>
            <p:ph type="title"/>
          </p:nvPr>
        </p:nvSpPr>
        <p:spPr>
          <a:xfrm>
            <a:off x="2438403" y="591075"/>
            <a:ext cx="9226551" cy="461665"/>
          </a:xfrm>
        </p:spPr>
        <p:txBody>
          <a:bodyPr/>
          <a:lstStyle>
            <a:lvl1pPr>
              <a:defRPr>
                <a:solidFill>
                  <a:schemeClr val="bg1"/>
                </a:solidFill>
              </a:defRPr>
            </a:lvl1pPr>
          </a:lstStyle>
          <a:p>
            <a:r>
              <a:rPr lang="nb-NO"/>
              <a:t>Klikk for å redigere tittelstil</a:t>
            </a:r>
            <a:endParaRPr lang="nb-NO" dirty="0"/>
          </a:p>
        </p:txBody>
      </p:sp>
    </p:spTree>
    <p:extLst>
      <p:ext uri="{BB962C8B-B14F-4D97-AF65-F5344CB8AC3E}">
        <p14:creationId xmlns:p14="http://schemas.microsoft.com/office/powerpoint/2010/main" val="3105352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2_Tittel og innhold">
    <p:bg>
      <p:bgPr>
        <a:solidFill>
          <a:schemeClr val="accent3"/>
        </a:solidFill>
        <a:effectLst/>
      </p:bgPr>
    </p:bg>
    <p:spTree>
      <p:nvGrpSpPr>
        <p:cNvPr id="1" name=""/>
        <p:cNvGrpSpPr/>
        <p:nvPr/>
      </p:nvGrpSpPr>
      <p:grpSpPr>
        <a:xfrm>
          <a:off x="0" y="0"/>
          <a:ext cx="0" cy="0"/>
          <a:chOff x="0" y="0"/>
          <a:chExt cx="0" cy="0"/>
        </a:xfrm>
      </p:grpSpPr>
      <p:pic>
        <p:nvPicPr>
          <p:cNvPr id="4" name="Picture 18" descr="nsf_flaggstripe_powerpoi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298770" y="0"/>
            <a:ext cx="209551"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11"/>
          <p:cNvCxnSpPr/>
          <p:nvPr/>
        </p:nvCxnSpPr>
        <p:spPr>
          <a:xfrm flipV="1">
            <a:off x="609603" y="6453193"/>
            <a:ext cx="11055351" cy="39687"/>
          </a:xfrm>
          <a:prstGeom prst="line">
            <a:avLst/>
          </a:prstGeom>
          <a:ln>
            <a:solidFill>
              <a:srgbClr val="FFFFFF"/>
            </a:solidFill>
            <a:prstDash val="sysDot"/>
          </a:ln>
        </p:spPr>
        <p:style>
          <a:lnRef idx="1">
            <a:schemeClr val="accent2"/>
          </a:lnRef>
          <a:fillRef idx="0">
            <a:schemeClr val="accent2"/>
          </a:fillRef>
          <a:effectRef idx="0">
            <a:schemeClr val="accent2"/>
          </a:effectRef>
          <a:fontRef idx="minor">
            <a:schemeClr val="tx1"/>
          </a:fontRef>
        </p:style>
      </p:cxnSp>
      <p:pic>
        <p:nvPicPr>
          <p:cNvPr id="7" name="Bilde 10" descr="nsf_logo_original.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9669" y="404818"/>
            <a:ext cx="1151467"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11"/>
          <p:cNvCxnSpPr/>
          <p:nvPr/>
        </p:nvCxnSpPr>
        <p:spPr>
          <a:xfrm flipV="1">
            <a:off x="692151" y="1052513"/>
            <a:ext cx="10972800" cy="19050"/>
          </a:xfrm>
          <a:prstGeom prst="line">
            <a:avLst/>
          </a:prstGeom>
          <a:ln>
            <a:solidFill>
              <a:srgbClr val="FFFFFF"/>
            </a:solidFill>
            <a:prstDash val="sysDot"/>
          </a:ln>
        </p:spPr>
        <p:style>
          <a:lnRef idx="1">
            <a:schemeClr val="accent2"/>
          </a:lnRef>
          <a:fillRef idx="0">
            <a:schemeClr val="accent2"/>
          </a:fillRef>
          <a:effectRef idx="0">
            <a:schemeClr val="accent2"/>
          </a:effectRef>
          <a:fontRef idx="minor">
            <a:schemeClr val="tx1"/>
          </a:fontRef>
        </p:style>
      </p:cxnSp>
      <p:sp>
        <p:nvSpPr>
          <p:cNvPr id="3" name="Content Placeholder 2"/>
          <p:cNvSpPr>
            <a:spLocks noGrp="1"/>
          </p:cNvSpPr>
          <p:nvPr>
            <p:ph idx="1"/>
          </p:nvPr>
        </p:nvSpPr>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9" name="Date Placeholder 3"/>
          <p:cNvSpPr>
            <a:spLocks noGrp="1"/>
          </p:cNvSpPr>
          <p:nvPr>
            <p:ph type="dt" sz="half" idx="10"/>
          </p:nvPr>
        </p:nvSpPr>
        <p:spPr/>
        <p:txBody>
          <a:bodyPr/>
          <a:lstStyle>
            <a:lvl1pPr algn="ctr">
              <a:defRPr>
                <a:solidFill>
                  <a:srgbClr val="FFFFFF"/>
                </a:solidFill>
              </a:defRPr>
            </a:lvl1pPr>
          </a:lstStyle>
          <a:p>
            <a:pPr>
              <a:defRPr/>
            </a:pPr>
            <a:fld id="{0105D6E8-8C46-4AA5-8AD4-0B8769DD5285}" type="datetime1">
              <a:rPr lang="en-US" smtClean="0"/>
              <a:pPr>
                <a:defRPr/>
              </a:pPr>
              <a:t>4/26/2023</a:t>
            </a:fld>
            <a:endParaRPr lang="nb-NO"/>
          </a:p>
        </p:txBody>
      </p:sp>
      <p:sp>
        <p:nvSpPr>
          <p:cNvPr id="10" name="Footer Placeholder 4"/>
          <p:cNvSpPr>
            <a:spLocks noGrp="1"/>
          </p:cNvSpPr>
          <p:nvPr>
            <p:ph type="ftr" sz="quarter" idx="11"/>
          </p:nvPr>
        </p:nvSpPr>
        <p:spPr/>
        <p:txBody>
          <a:bodyPr/>
          <a:lstStyle>
            <a:lvl1pPr>
              <a:defRPr>
                <a:solidFill>
                  <a:srgbClr val="FFFFFF"/>
                </a:solidFill>
              </a:defRPr>
            </a:lvl1pPr>
          </a:lstStyle>
          <a:p>
            <a:pPr>
              <a:defRPr/>
            </a:pPr>
            <a:endParaRPr lang="nb-NO"/>
          </a:p>
        </p:txBody>
      </p:sp>
      <p:sp>
        <p:nvSpPr>
          <p:cNvPr id="11" name="Slide Number Placeholder 5"/>
          <p:cNvSpPr>
            <a:spLocks noGrp="1"/>
          </p:cNvSpPr>
          <p:nvPr>
            <p:ph type="sldNum" sz="quarter" idx="12"/>
          </p:nvPr>
        </p:nvSpPr>
        <p:spPr/>
        <p:txBody>
          <a:bodyPr/>
          <a:lstStyle>
            <a:lvl1pPr>
              <a:defRPr>
                <a:solidFill>
                  <a:srgbClr val="FFFFFF"/>
                </a:solidFill>
              </a:defRPr>
            </a:lvl1pPr>
          </a:lstStyle>
          <a:p>
            <a:pPr>
              <a:defRPr/>
            </a:pPr>
            <a:fld id="{0BDFEE3F-80B4-40C8-A4DE-EB613CB60A20}" type="slidenum">
              <a:rPr lang="nb-NO" smtClean="0"/>
              <a:pPr>
                <a:defRPr/>
              </a:pPr>
              <a:t>‹#›</a:t>
            </a:fld>
            <a:endParaRPr lang="nb-NO"/>
          </a:p>
        </p:txBody>
      </p:sp>
      <p:sp>
        <p:nvSpPr>
          <p:cNvPr id="12" name="Title 1"/>
          <p:cNvSpPr>
            <a:spLocks noGrp="1"/>
          </p:cNvSpPr>
          <p:nvPr>
            <p:ph type="title"/>
          </p:nvPr>
        </p:nvSpPr>
        <p:spPr>
          <a:xfrm>
            <a:off x="2438403" y="591075"/>
            <a:ext cx="9226551" cy="461665"/>
          </a:xfrm>
        </p:spPr>
        <p:txBody>
          <a:bodyPr/>
          <a:lstStyle>
            <a:lvl1pPr>
              <a:defRPr>
                <a:solidFill>
                  <a:schemeClr val="bg1"/>
                </a:solidFill>
              </a:defRPr>
            </a:lvl1pPr>
          </a:lstStyle>
          <a:p>
            <a:r>
              <a:rPr lang="nb-NO"/>
              <a:t>Klikk for å redigere tittelstil</a:t>
            </a:r>
            <a:endParaRPr lang="nb-NO" dirty="0"/>
          </a:p>
        </p:txBody>
      </p:sp>
    </p:spTree>
    <p:extLst>
      <p:ext uri="{BB962C8B-B14F-4D97-AF65-F5344CB8AC3E}">
        <p14:creationId xmlns:p14="http://schemas.microsoft.com/office/powerpoint/2010/main" val="1657224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3_Tittel og innhold">
    <p:bg>
      <p:bgPr>
        <a:solidFill>
          <a:schemeClr val="accent4"/>
        </a:solidFill>
        <a:effectLst/>
      </p:bgPr>
    </p:bg>
    <p:spTree>
      <p:nvGrpSpPr>
        <p:cNvPr id="1" name=""/>
        <p:cNvGrpSpPr/>
        <p:nvPr/>
      </p:nvGrpSpPr>
      <p:grpSpPr>
        <a:xfrm>
          <a:off x="0" y="0"/>
          <a:ext cx="0" cy="0"/>
          <a:chOff x="0" y="0"/>
          <a:chExt cx="0" cy="0"/>
        </a:xfrm>
      </p:grpSpPr>
      <p:pic>
        <p:nvPicPr>
          <p:cNvPr id="4" name="Picture 18" descr="nsf_flaggstripe_powerpoi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298770" y="0"/>
            <a:ext cx="209551"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11"/>
          <p:cNvCxnSpPr/>
          <p:nvPr/>
        </p:nvCxnSpPr>
        <p:spPr>
          <a:xfrm flipV="1">
            <a:off x="609603" y="6453193"/>
            <a:ext cx="11055351" cy="39687"/>
          </a:xfrm>
          <a:prstGeom prst="line">
            <a:avLst/>
          </a:prstGeom>
          <a:ln>
            <a:solidFill>
              <a:srgbClr val="FFFFFF"/>
            </a:solidFill>
            <a:prstDash val="sysDot"/>
          </a:ln>
        </p:spPr>
        <p:style>
          <a:lnRef idx="1">
            <a:schemeClr val="accent2"/>
          </a:lnRef>
          <a:fillRef idx="0">
            <a:schemeClr val="accent2"/>
          </a:fillRef>
          <a:effectRef idx="0">
            <a:schemeClr val="accent2"/>
          </a:effectRef>
          <a:fontRef idx="minor">
            <a:schemeClr val="tx1"/>
          </a:fontRef>
        </p:style>
      </p:cxnSp>
      <p:pic>
        <p:nvPicPr>
          <p:cNvPr id="7" name="Bilde 10" descr="nsf_logo_original.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9669" y="404818"/>
            <a:ext cx="1151467"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11"/>
          <p:cNvCxnSpPr/>
          <p:nvPr/>
        </p:nvCxnSpPr>
        <p:spPr>
          <a:xfrm flipV="1">
            <a:off x="692151" y="1052513"/>
            <a:ext cx="10972800" cy="19050"/>
          </a:xfrm>
          <a:prstGeom prst="line">
            <a:avLst/>
          </a:prstGeom>
          <a:ln>
            <a:solidFill>
              <a:srgbClr val="FFFFFF"/>
            </a:solidFill>
            <a:prstDash val="sysDot"/>
          </a:ln>
        </p:spPr>
        <p:style>
          <a:lnRef idx="1">
            <a:schemeClr val="accent2"/>
          </a:lnRef>
          <a:fillRef idx="0">
            <a:schemeClr val="accent2"/>
          </a:fillRef>
          <a:effectRef idx="0">
            <a:schemeClr val="accent2"/>
          </a:effectRef>
          <a:fontRef idx="minor">
            <a:schemeClr val="tx1"/>
          </a:fontRef>
        </p:style>
      </p:cxnSp>
      <p:sp>
        <p:nvSpPr>
          <p:cNvPr id="3" name="Content Placeholder 2"/>
          <p:cNvSpPr>
            <a:spLocks noGrp="1"/>
          </p:cNvSpPr>
          <p:nvPr>
            <p:ph idx="1"/>
          </p:nvPr>
        </p:nvSpPr>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9" name="Date Placeholder 3"/>
          <p:cNvSpPr>
            <a:spLocks noGrp="1"/>
          </p:cNvSpPr>
          <p:nvPr>
            <p:ph type="dt" sz="half" idx="10"/>
          </p:nvPr>
        </p:nvSpPr>
        <p:spPr/>
        <p:txBody>
          <a:bodyPr/>
          <a:lstStyle>
            <a:lvl1pPr>
              <a:defRPr>
                <a:solidFill>
                  <a:srgbClr val="FFFFFF"/>
                </a:solidFill>
              </a:defRPr>
            </a:lvl1pPr>
          </a:lstStyle>
          <a:p>
            <a:pPr>
              <a:defRPr/>
            </a:pPr>
            <a:fld id="{0105D6E8-8C46-4AA5-8AD4-0B8769DD5285}" type="datetime1">
              <a:rPr lang="en-US" smtClean="0"/>
              <a:pPr>
                <a:defRPr/>
              </a:pPr>
              <a:t>4/26/2023</a:t>
            </a:fld>
            <a:endParaRPr lang="nb-NO"/>
          </a:p>
        </p:txBody>
      </p:sp>
      <p:sp>
        <p:nvSpPr>
          <p:cNvPr id="10" name="Footer Placeholder 4"/>
          <p:cNvSpPr>
            <a:spLocks noGrp="1"/>
          </p:cNvSpPr>
          <p:nvPr>
            <p:ph type="ftr" sz="quarter" idx="11"/>
          </p:nvPr>
        </p:nvSpPr>
        <p:spPr/>
        <p:txBody>
          <a:bodyPr/>
          <a:lstStyle>
            <a:lvl1pPr>
              <a:defRPr>
                <a:solidFill>
                  <a:srgbClr val="FFFFFF"/>
                </a:solidFill>
              </a:defRPr>
            </a:lvl1pPr>
          </a:lstStyle>
          <a:p>
            <a:pPr>
              <a:defRPr/>
            </a:pPr>
            <a:endParaRPr lang="nb-NO"/>
          </a:p>
        </p:txBody>
      </p:sp>
      <p:sp>
        <p:nvSpPr>
          <p:cNvPr id="11" name="Slide Number Placeholder 5"/>
          <p:cNvSpPr>
            <a:spLocks noGrp="1"/>
          </p:cNvSpPr>
          <p:nvPr>
            <p:ph type="sldNum" sz="quarter" idx="12"/>
          </p:nvPr>
        </p:nvSpPr>
        <p:spPr/>
        <p:txBody>
          <a:bodyPr/>
          <a:lstStyle>
            <a:lvl1pPr>
              <a:defRPr>
                <a:solidFill>
                  <a:srgbClr val="FFFFFF"/>
                </a:solidFill>
              </a:defRPr>
            </a:lvl1pPr>
          </a:lstStyle>
          <a:p>
            <a:pPr>
              <a:defRPr/>
            </a:pPr>
            <a:fld id="{0BDFEE3F-80B4-40C8-A4DE-EB613CB60A20}" type="slidenum">
              <a:rPr lang="nb-NO" smtClean="0"/>
              <a:pPr>
                <a:defRPr/>
              </a:pPr>
              <a:t>‹#›</a:t>
            </a:fld>
            <a:endParaRPr lang="nb-NO"/>
          </a:p>
        </p:txBody>
      </p:sp>
      <p:sp>
        <p:nvSpPr>
          <p:cNvPr id="12" name="Title 1"/>
          <p:cNvSpPr>
            <a:spLocks noGrp="1"/>
          </p:cNvSpPr>
          <p:nvPr>
            <p:ph type="title"/>
          </p:nvPr>
        </p:nvSpPr>
        <p:spPr>
          <a:xfrm>
            <a:off x="2438403" y="591075"/>
            <a:ext cx="9226551" cy="461665"/>
          </a:xfrm>
        </p:spPr>
        <p:txBody>
          <a:bodyPr/>
          <a:lstStyle>
            <a:lvl1pPr>
              <a:defRPr>
                <a:solidFill>
                  <a:schemeClr val="bg1"/>
                </a:solidFill>
              </a:defRPr>
            </a:lvl1pPr>
          </a:lstStyle>
          <a:p>
            <a:r>
              <a:rPr lang="nb-NO"/>
              <a:t>Klikk for å redigere tittelstil</a:t>
            </a:r>
            <a:endParaRPr lang="nb-NO" dirty="0"/>
          </a:p>
        </p:txBody>
      </p:sp>
    </p:spTree>
    <p:extLst>
      <p:ext uri="{BB962C8B-B14F-4D97-AF65-F5344CB8AC3E}">
        <p14:creationId xmlns:p14="http://schemas.microsoft.com/office/powerpoint/2010/main" val="2796421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4_Tittel og innhold">
    <p:bg>
      <p:bgPr>
        <a:solidFill>
          <a:schemeClr val="accent5"/>
        </a:solidFill>
        <a:effectLst/>
      </p:bgPr>
    </p:bg>
    <p:spTree>
      <p:nvGrpSpPr>
        <p:cNvPr id="1" name=""/>
        <p:cNvGrpSpPr/>
        <p:nvPr/>
      </p:nvGrpSpPr>
      <p:grpSpPr>
        <a:xfrm>
          <a:off x="0" y="0"/>
          <a:ext cx="0" cy="0"/>
          <a:chOff x="0" y="0"/>
          <a:chExt cx="0" cy="0"/>
        </a:xfrm>
      </p:grpSpPr>
      <p:pic>
        <p:nvPicPr>
          <p:cNvPr id="4" name="Picture 18" descr="nsf_flaggstripe_powerpoi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298770" y="0"/>
            <a:ext cx="209551"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11"/>
          <p:cNvCxnSpPr/>
          <p:nvPr/>
        </p:nvCxnSpPr>
        <p:spPr>
          <a:xfrm flipV="1">
            <a:off x="609603" y="6453193"/>
            <a:ext cx="11055351" cy="39687"/>
          </a:xfrm>
          <a:prstGeom prst="line">
            <a:avLst/>
          </a:prstGeom>
          <a:ln>
            <a:solidFill>
              <a:srgbClr val="FFFFFF"/>
            </a:solidFill>
            <a:prstDash val="sysDot"/>
          </a:ln>
        </p:spPr>
        <p:style>
          <a:lnRef idx="1">
            <a:schemeClr val="accent2"/>
          </a:lnRef>
          <a:fillRef idx="0">
            <a:schemeClr val="accent2"/>
          </a:fillRef>
          <a:effectRef idx="0">
            <a:schemeClr val="accent2"/>
          </a:effectRef>
          <a:fontRef idx="minor">
            <a:schemeClr val="tx1"/>
          </a:fontRef>
        </p:style>
      </p:cxnSp>
      <p:pic>
        <p:nvPicPr>
          <p:cNvPr id="7" name="Bilde 10" descr="nsf_logo_original.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9669" y="404818"/>
            <a:ext cx="1151467"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11"/>
          <p:cNvCxnSpPr/>
          <p:nvPr/>
        </p:nvCxnSpPr>
        <p:spPr>
          <a:xfrm flipV="1">
            <a:off x="692151" y="1052513"/>
            <a:ext cx="10972800" cy="19050"/>
          </a:xfrm>
          <a:prstGeom prst="line">
            <a:avLst/>
          </a:prstGeom>
          <a:ln>
            <a:solidFill>
              <a:srgbClr val="FFFFFF"/>
            </a:solidFill>
            <a:prstDash val="sysDot"/>
          </a:ln>
        </p:spPr>
        <p:style>
          <a:lnRef idx="1">
            <a:schemeClr val="accent2"/>
          </a:lnRef>
          <a:fillRef idx="0">
            <a:schemeClr val="accent2"/>
          </a:fillRef>
          <a:effectRef idx="0">
            <a:schemeClr val="accent2"/>
          </a:effectRef>
          <a:fontRef idx="minor">
            <a:schemeClr val="tx1"/>
          </a:fontRef>
        </p:style>
      </p:cxnSp>
      <p:sp>
        <p:nvSpPr>
          <p:cNvPr id="3" name="Content Placeholder 2"/>
          <p:cNvSpPr>
            <a:spLocks noGrp="1"/>
          </p:cNvSpPr>
          <p:nvPr>
            <p:ph idx="1"/>
          </p:nvPr>
        </p:nvSpPr>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9" name="Date Placeholder 3"/>
          <p:cNvSpPr>
            <a:spLocks noGrp="1"/>
          </p:cNvSpPr>
          <p:nvPr>
            <p:ph type="dt" sz="half" idx="10"/>
          </p:nvPr>
        </p:nvSpPr>
        <p:spPr/>
        <p:txBody>
          <a:bodyPr/>
          <a:lstStyle>
            <a:lvl1pPr algn="ctr">
              <a:defRPr>
                <a:solidFill>
                  <a:srgbClr val="FFFFFF"/>
                </a:solidFill>
              </a:defRPr>
            </a:lvl1pPr>
          </a:lstStyle>
          <a:p>
            <a:pPr>
              <a:defRPr/>
            </a:pPr>
            <a:fld id="{0105D6E8-8C46-4AA5-8AD4-0B8769DD5285}" type="datetime1">
              <a:rPr lang="en-US" smtClean="0"/>
              <a:pPr>
                <a:defRPr/>
              </a:pPr>
              <a:t>4/26/2023</a:t>
            </a:fld>
            <a:endParaRPr lang="nb-NO"/>
          </a:p>
        </p:txBody>
      </p:sp>
      <p:sp>
        <p:nvSpPr>
          <p:cNvPr id="10" name="Footer Placeholder 4"/>
          <p:cNvSpPr>
            <a:spLocks noGrp="1"/>
          </p:cNvSpPr>
          <p:nvPr>
            <p:ph type="ftr" sz="quarter" idx="11"/>
          </p:nvPr>
        </p:nvSpPr>
        <p:spPr/>
        <p:txBody>
          <a:bodyPr/>
          <a:lstStyle>
            <a:lvl1pPr>
              <a:defRPr>
                <a:solidFill>
                  <a:srgbClr val="FFFFFF"/>
                </a:solidFill>
              </a:defRPr>
            </a:lvl1pPr>
          </a:lstStyle>
          <a:p>
            <a:pPr>
              <a:defRPr/>
            </a:pPr>
            <a:endParaRPr lang="nb-NO"/>
          </a:p>
        </p:txBody>
      </p:sp>
      <p:sp>
        <p:nvSpPr>
          <p:cNvPr id="11" name="Slide Number Placeholder 5"/>
          <p:cNvSpPr>
            <a:spLocks noGrp="1"/>
          </p:cNvSpPr>
          <p:nvPr>
            <p:ph type="sldNum" sz="quarter" idx="12"/>
          </p:nvPr>
        </p:nvSpPr>
        <p:spPr/>
        <p:txBody>
          <a:bodyPr/>
          <a:lstStyle>
            <a:lvl1pPr>
              <a:defRPr>
                <a:solidFill>
                  <a:srgbClr val="FFFFFF"/>
                </a:solidFill>
              </a:defRPr>
            </a:lvl1pPr>
          </a:lstStyle>
          <a:p>
            <a:pPr>
              <a:defRPr/>
            </a:pPr>
            <a:fld id="{0BDFEE3F-80B4-40C8-A4DE-EB613CB60A20}" type="slidenum">
              <a:rPr lang="nb-NO" smtClean="0"/>
              <a:pPr>
                <a:defRPr/>
              </a:pPr>
              <a:t>‹#›</a:t>
            </a:fld>
            <a:endParaRPr lang="nb-NO"/>
          </a:p>
        </p:txBody>
      </p:sp>
      <p:sp>
        <p:nvSpPr>
          <p:cNvPr id="12" name="Title 1"/>
          <p:cNvSpPr>
            <a:spLocks noGrp="1"/>
          </p:cNvSpPr>
          <p:nvPr>
            <p:ph type="title"/>
          </p:nvPr>
        </p:nvSpPr>
        <p:spPr>
          <a:xfrm>
            <a:off x="2438403" y="591075"/>
            <a:ext cx="9226551" cy="461665"/>
          </a:xfrm>
        </p:spPr>
        <p:txBody>
          <a:bodyPr/>
          <a:lstStyle>
            <a:lvl1pPr>
              <a:defRPr>
                <a:solidFill>
                  <a:schemeClr val="bg1"/>
                </a:solidFill>
              </a:defRPr>
            </a:lvl1pPr>
          </a:lstStyle>
          <a:p>
            <a:r>
              <a:rPr lang="nb-NO"/>
              <a:t>Klikk for å redigere tittelstil</a:t>
            </a:r>
            <a:endParaRPr lang="nb-NO" dirty="0"/>
          </a:p>
        </p:txBody>
      </p:sp>
    </p:spTree>
    <p:extLst>
      <p:ext uri="{BB962C8B-B14F-4D97-AF65-F5344CB8AC3E}">
        <p14:creationId xmlns:p14="http://schemas.microsoft.com/office/powerpoint/2010/main" val="266545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447596" y="663082"/>
            <a:ext cx="88329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spAutoFit/>
          </a:bodyPr>
          <a:lstStyle/>
          <a:p>
            <a:pPr lvl="0"/>
            <a:r>
              <a:rPr lang="en-US" dirty="0"/>
              <a:t>Click to edit Master title</a:t>
            </a:r>
            <a:endParaRPr lang="nb-NO" dirty="0"/>
          </a:p>
        </p:txBody>
      </p:sp>
      <p:sp>
        <p:nvSpPr>
          <p:cNvPr id="1027" name="Text Placeholder 2"/>
          <p:cNvSpPr>
            <a:spLocks noGrp="1"/>
          </p:cNvSpPr>
          <p:nvPr>
            <p:ph type="body" idx="1"/>
          </p:nvPr>
        </p:nvSpPr>
        <p:spPr bwMode="auto">
          <a:xfrm>
            <a:off x="624420" y="1600205"/>
            <a:ext cx="1104053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Date Placeholder 3"/>
          <p:cNvSpPr>
            <a:spLocks noGrp="1"/>
          </p:cNvSpPr>
          <p:nvPr>
            <p:ph type="dt" sz="half" idx="2"/>
          </p:nvPr>
        </p:nvSpPr>
        <p:spPr>
          <a:xfrm>
            <a:off x="8737600" y="6416680"/>
            <a:ext cx="2844800" cy="365125"/>
          </a:xfrm>
          <a:prstGeom prst="rect">
            <a:avLst/>
          </a:prstGeom>
        </p:spPr>
        <p:txBody>
          <a:bodyPr vert="horz" wrap="square" lIns="91440" tIns="45720" rIns="91440" bIns="45720" numCol="1" anchor="ctr" anchorCtr="0" compatLnSpc="1">
            <a:prstTxWarp prst="textNoShape">
              <a:avLst/>
            </a:prstTxWarp>
          </a:bodyPr>
          <a:lstStyle>
            <a:lvl1pPr algn="ctr">
              <a:defRPr sz="900">
                <a:solidFill>
                  <a:srgbClr val="00B6E3"/>
                </a:solidFill>
                <a:latin typeface="Georgia" charset="0"/>
              </a:defRPr>
            </a:lvl1pPr>
          </a:lstStyle>
          <a:p>
            <a:pPr>
              <a:defRPr/>
            </a:pPr>
            <a:fld id="{0105D6E8-8C46-4AA5-8AD4-0B8769DD5285}" type="datetime1">
              <a:rPr lang="en-US" smtClean="0"/>
              <a:pPr>
                <a:defRPr/>
              </a:pPr>
              <a:t>4/26/2023</a:t>
            </a:fld>
            <a:endParaRPr lang="nb-NO"/>
          </a:p>
        </p:txBody>
      </p:sp>
      <p:sp>
        <p:nvSpPr>
          <p:cNvPr id="5" name="Footer Placeholder 4"/>
          <p:cNvSpPr>
            <a:spLocks noGrp="1"/>
          </p:cNvSpPr>
          <p:nvPr>
            <p:ph type="ftr" sz="quarter" idx="3"/>
          </p:nvPr>
        </p:nvSpPr>
        <p:spPr>
          <a:xfrm>
            <a:off x="2438400" y="6416680"/>
            <a:ext cx="3860800" cy="365125"/>
          </a:xfrm>
          <a:prstGeom prst="rect">
            <a:avLst/>
          </a:prstGeom>
        </p:spPr>
        <p:txBody>
          <a:bodyPr vert="horz" wrap="square" lIns="91440" tIns="45720" rIns="91440" bIns="45720" numCol="1" anchor="ctr" anchorCtr="0" compatLnSpc="1">
            <a:prstTxWarp prst="textNoShape">
              <a:avLst/>
            </a:prstTxWarp>
          </a:bodyPr>
          <a:lstStyle>
            <a:lvl1pPr>
              <a:defRPr sz="900">
                <a:solidFill>
                  <a:schemeClr val="tx2"/>
                </a:solidFill>
                <a:latin typeface="Georgia" pitchFamily="18" charset="0"/>
                <a:ea typeface="ＭＳ Ｐゴシック" pitchFamily="-65" charset="-128"/>
                <a:cs typeface="+mn-cs"/>
              </a:defRPr>
            </a:lvl1pPr>
          </a:lstStyle>
          <a:p>
            <a:pPr>
              <a:defRPr/>
            </a:pPr>
            <a:endParaRPr lang="nb-NO"/>
          </a:p>
        </p:txBody>
      </p:sp>
      <p:sp>
        <p:nvSpPr>
          <p:cNvPr id="6" name="Slide Number Placeholder 5"/>
          <p:cNvSpPr>
            <a:spLocks noGrp="1"/>
          </p:cNvSpPr>
          <p:nvPr>
            <p:ph type="sldNum" sz="quarter" idx="4"/>
          </p:nvPr>
        </p:nvSpPr>
        <p:spPr>
          <a:xfrm>
            <a:off x="1320800" y="6416680"/>
            <a:ext cx="1117600" cy="365125"/>
          </a:xfrm>
          <a:prstGeom prst="rect">
            <a:avLst/>
          </a:prstGeom>
        </p:spPr>
        <p:txBody>
          <a:bodyPr vert="horz" wrap="square" lIns="91440" tIns="45720" rIns="91440" bIns="45720" numCol="1" anchor="ctr" anchorCtr="0" compatLnSpc="1">
            <a:prstTxWarp prst="textNoShape">
              <a:avLst/>
            </a:prstTxWarp>
          </a:bodyPr>
          <a:lstStyle>
            <a:lvl1pPr>
              <a:defRPr sz="900">
                <a:solidFill>
                  <a:srgbClr val="00B6E3"/>
                </a:solidFill>
                <a:latin typeface="Georgia" charset="0"/>
              </a:defRPr>
            </a:lvl1pPr>
          </a:lstStyle>
          <a:p>
            <a:pPr>
              <a:defRPr/>
            </a:pPr>
            <a:fld id="{0BDFEE3F-80B4-40C8-A4DE-EB613CB60A20}" type="slidenum">
              <a:rPr lang="nb-NO" smtClean="0"/>
              <a:pPr>
                <a:defRPr/>
              </a:pPr>
              <a:t>‹#›</a:t>
            </a:fld>
            <a:endParaRPr lang="nb-NO"/>
          </a:p>
        </p:txBody>
      </p:sp>
      <p:pic>
        <p:nvPicPr>
          <p:cNvPr id="1031" name="Picture 18" descr="nsf_flaggstripe_powerpoint.png"/>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11298770" y="0"/>
            <a:ext cx="209551"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9" descr="nsf_logo_liten_powerpoint.png"/>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721788" y="404818"/>
            <a:ext cx="1198033"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11"/>
          <p:cNvCxnSpPr/>
          <p:nvPr/>
        </p:nvCxnSpPr>
        <p:spPr>
          <a:xfrm flipV="1">
            <a:off x="609603" y="6453193"/>
            <a:ext cx="11055351" cy="39687"/>
          </a:xfrm>
          <a:prstGeom prst="line">
            <a:avLst/>
          </a:prstGeom>
          <a:ln>
            <a:solidFill>
              <a:srgbClr val="ACADAE"/>
            </a:solidFill>
            <a:prstDash val="sysDot"/>
          </a:ln>
        </p:spPr>
        <p:style>
          <a:lnRef idx="1">
            <a:schemeClr val="accent2"/>
          </a:lnRef>
          <a:fillRef idx="0">
            <a:schemeClr val="accent2"/>
          </a:fillRef>
          <a:effectRef idx="0">
            <a:schemeClr val="accent2"/>
          </a:effectRef>
          <a:fontRef idx="minor">
            <a:schemeClr val="tx1"/>
          </a:fontRef>
        </p:style>
      </p:cxnSp>
      <p:cxnSp>
        <p:nvCxnSpPr>
          <p:cNvPr id="11" name="Straight Connector 11"/>
          <p:cNvCxnSpPr/>
          <p:nvPr/>
        </p:nvCxnSpPr>
        <p:spPr>
          <a:xfrm flipV="1">
            <a:off x="624417" y="1125538"/>
            <a:ext cx="10972800" cy="19050"/>
          </a:xfrm>
          <a:prstGeom prst="line">
            <a:avLst/>
          </a:prstGeom>
          <a:ln>
            <a:solidFill>
              <a:schemeClr val="tx1"/>
            </a:solidFill>
            <a:prstDash val="sysDot"/>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5106257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ransition>
    <p:fade/>
  </p:transition>
  <p:txStyles>
    <p:titleStyle>
      <a:lvl1pPr algn="l" defTabSz="457189" rtl="0" eaLnBrk="1" fontAlgn="base" hangingPunct="1">
        <a:spcBef>
          <a:spcPct val="0"/>
        </a:spcBef>
        <a:spcAft>
          <a:spcPct val="0"/>
        </a:spcAft>
        <a:defRPr sz="2400" b="1" kern="1200">
          <a:solidFill>
            <a:schemeClr val="tx2"/>
          </a:solidFill>
          <a:latin typeface="+mj-lt"/>
          <a:ea typeface="ＭＳ Ｐゴシック" pitchFamily="-65" charset="-128"/>
          <a:cs typeface="ＭＳ Ｐゴシック" charset="0"/>
        </a:defRPr>
      </a:lvl1pPr>
      <a:lvl2pPr algn="l" defTabSz="457189" rtl="0" eaLnBrk="1" fontAlgn="base" hangingPunct="1">
        <a:spcBef>
          <a:spcPct val="0"/>
        </a:spcBef>
        <a:spcAft>
          <a:spcPct val="0"/>
        </a:spcAft>
        <a:defRPr sz="2400" b="1">
          <a:solidFill>
            <a:schemeClr val="tx2"/>
          </a:solidFill>
          <a:latin typeface="Arial" charset="0"/>
          <a:ea typeface="ＭＳ Ｐゴシック" pitchFamily="-65" charset="-128"/>
          <a:cs typeface="ＭＳ Ｐゴシック" charset="0"/>
        </a:defRPr>
      </a:lvl2pPr>
      <a:lvl3pPr algn="l" defTabSz="457189" rtl="0" eaLnBrk="1" fontAlgn="base" hangingPunct="1">
        <a:spcBef>
          <a:spcPct val="0"/>
        </a:spcBef>
        <a:spcAft>
          <a:spcPct val="0"/>
        </a:spcAft>
        <a:defRPr sz="2400" b="1">
          <a:solidFill>
            <a:schemeClr val="tx2"/>
          </a:solidFill>
          <a:latin typeface="Arial" charset="0"/>
          <a:ea typeface="ＭＳ Ｐゴシック" pitchFamily="-65" charset="-128"/>
          <a:cs typeface="ＭＳ Ｐゴシック" charset="0"/>
        </a:defRPr>
      </a:lvl3pPr>
      <a:lvl4pPr algn="l" defTabSz="457189" rtl="0" eaLnBrk="1" fontAlgn="base" hangingPunct="1">
        <a:spcBef>
          <a:spcPct val="0"/>
        </a:spcBef>
        <a:spcAft>
          <a:spcPct val="0"/>
        </a:spcAft>
        <a:defRPr sz="2400" b="1">
          <a:solidFill>
            <a:schemeClr val="tx2"/>
          </a:solidFill>
          <a:latin typeface="Arial" charset="0"/>
          <a:ea typeface="ＭＳ Ｐゴシック" pitchFamily="-65" charset="-128"/>
          <a:cs typeface="ＭＳ Ｐゴシック" charset="0"/>
        </a:defRPr>
      </a:lvl4pPr>
      <a:lvl5pPr algn="l" defTabSz="457189" rtl="0" eaLnBrk="1" fontAlgn="base" hangingPunct="1">
        <a:spcBef>
          <a:spcPct val="0"/>
        </a:spcBef>
        <a:spcAft>
          <a:spcPct val="0"/>
        </a:spcAft>
        <a:defRPr sz="2400" b="1">
          <a:solidFill>
            <a:schemeClr val="tx2"/>
          </a:solidFill>
          <a:latin typeface="Arial" charset="0"/>
          <a:ea typeface="ＭＳ Ｐゴシック" pitchFamily="-65" charset="-128"/>
          <a:cs typeface="ＭＳ Ｐゴシック" charset="0"/>
        </a:defRPr>
      </a:lvl5pPr>
      <a:lvl6pPr marL="457189" algn="l" defTabSz="457189" rtl="0" eaLnBrk="1" fontAlgn="base" hangingPunct="1">
        <a:spcBef>
          <a:spcPct val="0"/>
        </a:spcBef>
        <a:spcAft>
          <a:spcPct val="0"/>
        </a:spcAft>
        <a:defRPr sz="2400" b="1">
          <a:solidFill>
            <a:schemeClr val="tx2"/>
          </a:solidFill>
          <a:latin typeface="Arial" charset="0"/>
          <a:ea typeface="ＭＳ Ｐゴシック" pitchFamily="-65" charset="-128"/>
        </a:defRPr>
      </a:lvl6pPr>
      <a:lvl7pPr marL="914377" algn="l" defTabSz="457189" rtl="0" eaLnBrk="1" fontAlgn="base" hangingPunct="1">
        <a:spcBef>
          <a:spcPct val="0"/>
        </a:spcBef>
        <a:spcAft>
          <a:spcPct val="0"/>
        </a:spcAft>
        <a:defRPr sz="2400" b="1">
          <a:solidFill>
            <a:schemeClr val="tx2"/>
          </a:solidFill>
          <a:latin typeface="Arial" charset="0"/>
          <a:ea typeface="ＭＳ Ｐゴシック" pitchFamily="-65" charset="-128"/>
        </a:defRPr>
      </a:lvl7pPr>
      <a:lvl8pPr marL="1371566" algn="l" defTabSz="457189" rtl="0" eaLnBrk="1" fontAlgn="base" hangingPunct="1">
        <a:spcBef>
          <a:spcPct val="0"/>
        </a:spcBef>
        <a:spcAft>
          <a:spcPct val="0"/>
        </a:spcAft>
        <a:defRPr sz="2400" b="1">
          <a:solidFill>
            <a:schemeClr val="tx2"/>
          </a:solidFill>
          <a:latin typeface="Arial" charset="0"/>
          <a:ea typeface="ＭＳ Ｐゴシック" pitchFamily="-65" charset="-128"/>
        </a:defRPr>
      </a:lvl8pPr>
      <a:lvl9pPr marL="1828754" algn="l" defTabSz="457189" rtl="0" eaLnBrk="1" fontAlgn="base" hangingPunct="1">
        <a:spcBef>
          <a:spcPct val="0"/>
        </a:spcBef>
        <a:spcAft>
          <a:spcPct val="0"/>
        </a:spcAft>
        <a:defRPr sz="2400" b="1">
          <a:solidFill>
            <a:schemeClr val="tx2"/>
          </a:solidFill>
          <a:latin typeface="Arial" charset="0"/>
          <a:ea typeface="ＭＳ Ｐゴシック" pitchFamily="-65" charset="-128"/>
        </a:defRPr>
      </a:lvl9pPr>
    </p:titleStyle>
    <p:bodyStyle>
      <a:lvl1pPr marL="342891" indent="-342891" algn="l" defTabSz="457189" rtl="0" eaLnBrk="1" fontAlgn="base" hangingPunct="1">
        <a:spcBef>
          <a:spcPct val="20000"/>
        </a:spcBef>
        <a:spcAft>
          <a:spcPct val="0"/>
        </a:spcAft>
        <a:buFont typeface="Arial" charset="0"/>
        <a:buChar char="•"/>
        <a:defRPr sz="2400" kern="1200">
          <a:solidFill>
            <a:schemeClr val="folHlink"/>
          </a:solidFill>
          <a:latin typeface="+mn-lt"/>
          <a:ea typeface="ＭＳ Ｐゴシック" pitchFamily="-65" charset="-128"/>
          <a:cs typeface="ＭＳ Ｐゴシック" charset="0"/>
        </a:defRPr>
      </a:lvl1pPr>
      <a:lvl2pPr marL="742932" indent="-285744" algn="l" defTabSz="457189" rtl="0" eaLnBrk="1" fontAlgn="base" hangingPunct="1">
        <a:spcBef>
          <a:spcPct val="20000"/>
        </a:spcBef>
        <a:spcAft>
          <a:spcPct val="0"/>
        </a:spcAft>
        <a:buFont typeface="Arial" charset="0"/>
        <a:buChar char="•"/>
        <a:defRPr sz="2000" kern="1200">
          <a:solidFill>
            <a:schemeClr val="folHlink"/>
          </a:solidFill>
          <a:latin typeface="+mn-lt"/>
          <a:ea typeface="ＭＳ Ｐゴシック" pitchFamily="-65" charset="-128"/>
          <a:cs typeface="+mn-cs"/>
        </a:defRPr>
      </a:lvl2pPr>
      <a:lvl3pPr marL="1142971" indent="-228594" algn="l" defTabSz="457189" rtl="0" eaLnBrk="1" fontAlgn="base" hangingPunct="1">
        <a:spcBef>
          <a:spcPct val="20000"/>
        </a:spcBef>
        <a:spcAft>
          <a:spcPct val="0"/>
        </a:spcAft>
        <a:buFont typeface="Arial" charset="0"/>
        <a:buChar char="•"/>
        <a:defRPr kern="1200">
          <a:solidFill>
            <a:schemeClr val="folHlink"/>
          </a:solidFill>
          <a:latin typeface="+mn-lt"/>
          <a:ea typeface="ＭＳ Ｐゴシック" pitchFamily="-65" charset="-128"/>
          <a:cs typeface="+mn-cs"/>
        </a:defRPr>
      </a:lvl3pPr>
      <a:lvl4pPr marL="1600160" indent="-228594" algn="l" defTabSz="457189" rtl="0" eaLnBrk="1" fontAlgn="base" hangingPunct="1">
        <a:spcBef>
          <a:spcPct val="20000"/>
        </a:spcBef>
        <a:spcAft>
          <a:spcPct val="0"/>
        </a:spcAft>
        <a:buFont typeface="Arial" charset="0"/>
        <a:buChar char="•"/>
        <a:defRPr sz="1600" kern="1200">
          <a:solidFill>
            <a:schemeClr val="folHlink"/>
          </a:solidFill>
          <a:latin typeface="+mn-lt"/>
          <a:ea typeface="ＭＳ Ｐゴシック" pitchFamily="-65" charset="-128"/>
          <a:cs typeface="+mn-cs"/>
        </a:defRPr>
      </a:lvl4pPr>
      <a:lvl5pPr marL="2057349" indent="-228594" algn="l" defTabSz="457189" rtl="0" eaLnBrk="1" fontAlgn="base" hangingPunct="1">
        <a:spcBef>
          <a:spcPct val="20000"/>
        </a:spcBef>
        <a:spcAft>
          <a:spcPct val="0"/>
        </a:spcAft>
        <a:buFont typeface="Arial" charset="0"/>
        <a:buChar char="•"/>
        <a:defRPr sz="1600" kern="1200">
          <a:solidFill>
            <a:schemeClr val="folHlink"/>
          </a:solidFill>
          <a:latin typeface="+mn-lt"/>
          <a:ea typeface="ＭＳ Ｐゴシック" pitchFamily="-65" charset="-128"/>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hyperlink" Target="mailto:marit.gjerland@skiforbundet.no" TargetMode="Externa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DA369914-6820-438B-8A67-6450CF6ABAA4}"/>
              </a:ext>
            </a:extLst>
          </p:cNvPr>
          <p:cNvSpPr>
            <a:spLocks noGrp="1"/>
          </p:cNvSpPr>
          <p:nvPr>
            <p:ph type="title"/>
          </p:nvPr>
        </p:nvSpPr>
        <p:spPr>
          <a:xfrm>
            <a:off x="1849821" y="591075"/>
            <a:ext cx="10247586" cy="461665"/>
          </a:xfrm>
        </p:spPr>
        <p:txBody>
          <a:bodyPr/>
          <a:lstStyle/>
          <a:p>
            <a:r>
              <a:rPr lang="nb-NO" dirty="0"/>
              <a:t>Velkommen til </a:t>
            </a:r>
            <a:r>
              <a:rPr lang="nb-NO" dirty="0" err="1"/>
              <a:t>webinar</a:t>
            </a:r>
            <a:r>
              <a:rPr lang="nb-NO" dirty="0"/>
              <a:t> om spillemidler og finansiering av skianlegg</a:t>
            </a:r>
          </a:p>
        </p:txBody>
      </p:sp>
      <p:pic>
        <p:nvPicPr>
          <p:cNvPr id="2" name="Plassholder for innhold 1">
            <a:extLst>
              <a:ext uri="{FF2B5EF4-FFF2-40B4-BE49-F238E27FC236}">
                <a16:creationId xmlns:a16="http://schemas.microsoft.com/office/drawing/2014/main" id="{37D86EE9-44BB-5F54-50CA-9221880DD54F}"/>
              </a:ext>
            </a:extLst>
          </p:cNvPr>
          <p:cNvPicPr>
            <a:picLocks noGrp="1" noChangeAspect="1"/>
          </p:cNvPicPr>
          <p:nvPr>
            <p:ph idx="1"/>
          </p:nvPr>
        </p:nvPicPr>
        <p:blipFill>
          <a:blip r:embed="rId3"/>
          <a:stretch>
            <a:fillRect/>
          </a:stretch>
        </p:blipFill>
        <p:spPr>
          <a:xfrm>
            <a:off x="5361673" y="1052740"/>
            <a:ext cx="5694858" cy="3644709"/>
          </a:xfrm>
          <a:prstGeom prst="rect">
            <a:avLst/>
          </a:prstGeom>
          <a:effectLst>
            <a:softEdge rad="317500"/>
          </a:effectLst>
        </p:spPr>
      </p:pic>
      <p:pic>
        <p:nvPicPr>
          <p:cNvPr id="8" name="Bilde 7">
            <a:extLst>
              <a:ext uri="{FF2B5EF4-FFF2-40B4-BE49-F238E27FC236}">
                <a16:creationId xmlns:a16="http://schemas.microsoft.com/office/drawing/2014/main" id="{F7B1427C-8FE2-2A20-2CEF-48616903A3E6}"/>
              </a:ext>
            </a:extLst>
          </p:cNvPr>
          <p:cNvPicPr>
            <a:picLocks noChangeAspect="1"/>
          </p:cNvPicPr>
          <p:nvPr/>
        </p:nvPicPr>
        <p:blipFill>
          <a:blip r:embed="rId4"/>
          <a:stretch>
            <a:fillRect/>
          </a:stretch>
        </p:blipFill>
        <p:spPr>
          <a:xfrm>
            <a:off x="746128" y="3142725"/>
            <a:ext cx="6305550" cy="3429000"/>
          </a:xfrm>
          <a:prstGeom prst="rect">
            <a:avLst/>
          </a:prstGeom>
          <a:effectLst>
            <a:softEdge rad="317500"/>
          </a:effectLst>
        </p:spPr>
      </p:pic>
    </p:spTree>
    <p:extLst>
      <p:ext uri="{BB962C8B-B14F-4D97-AF65-F5344CB8AC3E}">
        <p14:creationId xmlns:p14="http://schemas.microsoft.com/office/powerpoint/2010/main" val="1007812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 5">
            <a:extLst>
              <a:ext uri="{FF2B5EF4-FFF2-40B4-BE49-F238E27FC236}">
                <a16:creationId xmlns:a16="http://schemas.microsoft.com/office/drawing/2014/main" id="{12C98D19-8237-A006-DDAE-2557786606CE}"/>
              </a:ext>
            </a:extLst>
          </p:cNvPr>
          <p:cNvGraphicFramePr>
            <a:graphicFrameLocks noGrp="1"/>
          </p:cNvGraphicFramePr>
          <p:nvPr>
            <p:ph idx="1"/>
            <p:extLst>
              <p:ext uri="{D42A27DB-BD31-4B8C-83A1-F6EECF244321}">
                <p14:modId xmlns:p14="http://schemas.microsoft.com/office/powerpoint/2010/main" val="3217676031"/>
              </p:ext>
            </p:extLst>
          </p:nvPr>
        </p:nvGraphicFramePr>
        <p:xfrm>
          <a:off x="623888" y="1600198"/>
          <a:ext cx="9613188" cy="3833650"/>
        </p:xfrm>
        <a:graphic>
          <a:graphicData uri="http://schemas.openxmlformats.org/drawingml/2006/table">
            <a:tbl>
              <a:tblPr firstRow="1" bandRow="1">
                <a:tableStyleId>{5C22544A-7EE6-4342-B048-85BDC9FD1C3A}</a:tableStyleId>
              </a:tblPr>
              <a:tblGrid>
                <a:gridCol w="4806594">
                  <a:extLst>
                    <a:ext uri="{9D8B030D-6E8A-4147-A177-3AD203B41FA5}">
                      <a16:colId xmlns:a16="http://schemas.microsoft.com/office/drawing/2014/main" val="590527888"/>
                    </a:ext>
                  </a:extLst>
                </a:gridCol>
                <a:gridCol w="4806594">
                  <a:extLst>
                    <a:ext uri="{9D8B030D-6E8A-4147-A177-3AD203B41FA5}">
                      <a16:colId xmlns:a16="http://schemas.microsoft.com/office/drawing/2014/main" val="1610850130"/>
                    </a:ext>
                  </a:extLst>
                </a:gridCol>
              </a:tblGrid>
              <a:tr h="1916825">
                <a:tc>
                  <a:txBody>
                    <a:bodyPr/>
                    <a:lstStyle/>
                    <a:p>
                      <a:endParaRPr lang="nb-NO" dirty="0"/>
                    </a:p>
                    <a:p>
                      <a:endParaRPr lang="nb-NO" dirty="0"/>
                    </a:p>
                    <a:p>
                      <a:r>
                        <a:rPr lang="nb-NO" dirty="0"/>
                        <a:t>               </a:t>
                      </a:r>
                      <a:r>
                        <a:rPr lang="nb-NO" dirty="0">
                          <a:solidFill>
                            <a:schemeClr val="bg2">
                              <a:lumMod val="75000"/>
                            </a:schemeClr>
                          </a:solidFill>
                        </a:rPr>
                        <a:t>FAGTEAM KOMPETANSE</a:t>
                      </a:r>
                    </a:p>
                  </a:txBody>
                  <a:tcPr>
                    <a:solidFill>
                      <a:schemeClr val="accent2">
                        <a:lumMod val="75000"/>
                      </a:schemeClr>
                    </a:solidFill>
                  </a:tcPr>
                </a:tc>
                <a:tc>
                  <a:txBody>
                    <a:bodyPr/>
                    <a:lstStyle/>
                    <a:p>
                      <a:endParaRPr lang="nb-NO" dirty="0"/>
                    </a:p>
                    <a:p>
                      <a:endParaRPr lang="nb-NO" dirty="0"/>
                    </a:p>
                    <a:p>
                      <a:r>
                        <a:rPr lang="nb-NO" dirty="0">
                          <a:solidFill>
                            <a:schemeClr val="bg2">
                              <a:lumMod val="65000"/>
                            </a:schemeClr>
                          </a:solidFill>
                        </a:rPr>
                        <a:t>FAGTEAM REKRUTTERING</a:t>
                      </a:r>
                    </a:p>
                  </a:txBody>
                  <a:tcPr>
                    <a:noFill/>
                  </a:tcPr>
                </a:tc>
                <a:extLst>
                  <a:ext uri="{0D108BD9-81ED-4DB2-BD59-A6C34878D82A}">
                    <a16:rowId xmlns:a16="http://schemas.microsoft.com/office/drawing/2014/main" val="1362813018"/>
                  </a:ext>
                </a:extLst>
              </a:tr>
              <a:tr h="1916825">
                <a:tc>
                  <a:txBody>
                    <a:bodyPr/>
                    <a:lstStyle/>
                    <a:p>
                      <a:endParaRPr lang="nb-NO" dirty="0"/>
                    </a:p>
                    <a:p>
                      <a:endParaRPr lang="nb-NO" dirty="0"/>
                    </a:p>
                    <a:p>
                      <a:r>
                        <a:rPr lang="nb-NO" dirty="0"/>
                        <a:t>               </a:t>
                      </a:r>
                      <a:r>
                        <a:rPr lang="nb-NO" b="1" dirty="0"/>
                        <a:t>FAGTEAM TEKNISK</a:t>
                      </a:r>
                    </a:p>
                  </a:txBody>
                  <a:tcPr>
                    <a:noFill/>
                  </a:tcPr>
                </a:tc>
                <a:tc>
                  <a:txBody>
                    <a:bodyPr/>
                    <a:lstStyle/>
                    <a:p>
                      <a:endParaRPr lang="nb-NO" dirty="0"/>
                    </a:p>
                    <a:p>
                      <a:endParaRPr lang="nb-NO" dirty="0"/>
                    </a:p>
                    <a:p>
                      <a:r>
                        <a:rPr lang="nb-NO" b="1" dirty="0"/>
                        <a:t>FAGTEAM MYNDIGHETSKRAV OG</a:t>
                      </a:r>
                    </a:p>
                    <a:p>
                      <a:r>
                        <a:rPr lang="nb-NO" b="1" dirty="0"/>
                        <a:t>FINANSIERING</a:t>
                      </a:r>
                    </a:p>
                  </a:txBody>
                  <a:tcPr>
                    <a:solidFill>
                      <a:schemeClr val="accent2">
                        <a:lumMod val="75000"/>
                      </a:schemeClr>
                    </a:solidFill>
                  </a:tcPr>
                </a:tc>
                <a:extLst>
                  <a:ext uri="{0D108BD9-81ED-4DB2-BD59-A6C34878D82A}">
                    <a16:rowId xmlns:a16="http://schemas.microsoft.com/office/drawing/2014/main" val="1708733945"/>
                  </a:ext>
                </a:extLst>
              </a:tr>
            </a:tbl>
          </a:graphicData>
        </a:graphic>
      </p:graphicFrame>
      <p:sp>
        <p:nvSpPr>
          <p:cNvPr id="3" name="Tittel 2">
            <a:extLst>
              <a:ext uri="{FF2B5EF4-FFF2-40B4-BE49-F238E27FC236}">
                <a16:creationId xmlns:a16="http://schemas.microsoft.com/office/drawing/2014/main" id="{F9F8FE88-0E64-3313-40C6-B9E5128660EE}"/>
              </a:ext>
            </a:extLst>
          </p:cNvPr>
          <p:cNvSpPr>
            <a:spLocks noGrp="1"/>
          </p:cNvSpPr>
          <p:nvPr>
            <p:ph type="title"/>
          </p:nvPr>
        </p:nvSpPr>
        <p:spPr/>
        <p:txBody>
          <a:bodyPr/>
          <a:lstStyle/>
          <a:p>
            <a:r>
              <a:rPr lang="nb-NO" dirty="0"/>
              <a:t>NORGES SKIFORBUND ANLEGG</a:t>
            </a:r>
          </a:p>
        </p:txBody>
      </p:sp>
    </p:spTree>
    <p:extLst>
      <p:ext uri="{BB962C8B-B14F-4D97-AF65-F5344CB8AC3E}">
        <p14:creationId xmlns:p14="http://schemas.microsoft.com/office/powerpoint/2010/main" val="2015367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535EFB26-F5CF-3D7A-49D1-715FAF27BEE2}"/>
              </a:ext>
            </a:extLst>
          </p:cNvPr>
          <p:cNvSpPr>
            <a:spLocks noGrp="1"/>
          </p:cNvSpPr>
          <p:nvPr>
            <p:ph idx="1"/>
          </p:nvPr>
        </p:nvSpPr>
        <p:spPr/>
        <p:txBody>
          <a:bodyPr/>
          <a:lstStyle/>
          <a:p>
            <a:pPr marL="0" indent="0">
              <a:buNone/>
            </a:pPr>
            <a:endParaRPr lang="nb-NO" sz="1600" dirty="0"/>
          </a:p>
          <a:p>
            <a:r>
              <a:rPr lang="nb-NO" sz="1600" dirty="0"/>
              <a:t>Vi kan tilby/formidle følgende veiledning:</a:t>
            </a:r>
          </a:p>
          <a:p>
            <a:r>
              <a:rPr lang="nb-NO" sz="1600" dirty="0"/>
              <a:t>• Organisering og arbeidslinjer</a:t>
            </a:r>
          </a:p>
          <a:p>
            <a:r>
              <a:rPr lang="nb-NO" sz="1600" dirty="0"/>
              <a:t>• Formelle prosesser</a:t>
            </a:r>
          </a:p>
          <a:p>
            <a:r>
              <a:rPr lang="nb-NO" sz="1600" dirty="0"/>
              <a:t>• Utforming/design</a:t>
            </a:r>
          </a:p>
          <a:p>
            <a:r>
              <a:rPr lang="nb-NO" sz="1600" dirty="0"/>
              <a:t>• Tekniske løsninger</a:t>
            </a:r>
          </a:p>
          <a:p>
            <a:r>
              <a:rPr lang="nb-NO" sz="1600" dirty="0"/>
              <a:t>• Finansiering</a:t>
            </a:r>
          </a:p>
          <a:p>
            <a:r>
              <a:rPr lang="nb-NO" sz="1600" dirty="0"/>
              <a:t>• Spillemiddelsøknader</a:t>
            </a:r>
          </a:p>
          <a:p>
            <a:pPr marL="0" indent="0">
              <a:buNone/>
            </a:pPr>
            <a:endParaRPr lang="nb-NO" sz="1600" dirty="0"/>
          </a:p>
          <a:p>
            <a:r>
              <a:rPr lang="nb-NO" sz="1600" dirty="0"/>
              <a:t>NSF anlegg har in-house resurser for rådgiving for utforming alpinanlegg, finansiering og formalkrav. I tillegg har avdelingen  en «stab» med rådgivere for ulike anlegg. Dette er ressurser som NSF anbefaler etter at behov er kartlagt, og disse kan engasjeres for å finne gode idrettsfunksjonelle løsninger og optimalt design.</a:t>
            </a:r>
          </a:p>
          <a:p>
            <a:pPr marL="0" indent="0">
              <a:buNone/>
            </a:pPr>
            <a:endParaRPr lang="nb-NO" sz="1600" dirty="0"/>
          </a:p>
          <a:p>
            <a:r>
              <a:rPr lang="nb-NO" sz="1600" dirty="0"/>
              <a:t>Vi tar gjerne et oppstartsmøte på </a:t>
            </a:r>
            <a:r>
              <a:rPr lang="nb-NO" sz="1600" dirty="0" err="1"/>
              <a:t>tlf</a:t>
            </a:r>
            <a:r>
              <a:rPr lang="nb-NO" sz="1600" dirty="0"/>
              <a:t> eller Teams for å få bakgrunn og informasjon om prosjektet. Deretter vil vi veilede dere videre over i god organisering og prosess for arbeidet. I tilfeller hvor det er påkrevd gjør vi også anleggsbefaringer og besøk.</a:t>
            </a:r>
          </a:p>
          <a:p>
            <a:endParaRPr lang="nb-NO" sz="1600" dirty="0"/>
          </a:p>
          <a:p>
            <a:pPr marL="0" indent="0">
              <a:buNone/>
            </a:pPr>
            <a:endParaRPr lang="nb-NO" sz="1600" dirty="0"/>
          </a:p>
        </p:txBody>
      </p:sp>
      <p:sp>
        <p:nvSpPr>
          <p:cNvPr id="3" name="Tittel 2">
            <a:extLst>
              <a:ext uri="{FF2B5EF4-FFF2-40B4-BE49-F238E27FC236}">
                <a16:creationId xmlns:a16="http://schemas.microsoft.com/office/drawing/2014/main" id="{C268F962-FF1B-DDA9-6DAF-82F0367BAB0B}"/>
              </a:ext>
            </a:extLst>
          </p:cNvPr>
          <p:cNvSpPr>
            <a:spLocks noGrp="1"/>
          </p:cNvSpPr>
          <p:nvPr>
            <p:ph type="title"/>
          </p:nvPr>
        </p:nvSpPr>
        <p:spPr/>
        <p:txBody>
          <a:bodyPr/>
          <a:lstStyle/>
          <a:p>
            <a:r>
              <a:rPr lang="nb-NO" dirty="0"/>
              <a:t>NSF ANLEGG SOM SERVICEKONTOR</a:t>
            </a:r>
          </a:p>
        </p:txBody>
      </p:sp>
    </p:spTree>
    <p:extLst>
      <p:ext uri="{BB962C8B-B14F-4D97-AF65-F5344CB8AC3E}">
        <p14:creationId xmlns:p14="http://schemas.microsoft.com/office/powerpoint/2010/main" val="28851827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ssholder for innhold 4">
            <a:extLst>
              <a:ext uri="{FF2B5EF4-FFF2-40B4-BE49-F238E27FC236}">
                <a16:creationId xmlns:a16="http://schemas.microsoft.com/office/drawing/2014/main" id="{E8D1D881-E02B-8925-D956-DA886C61E4D7}"/>
              </a:ext>
            </a:extLst>
          </p:cNvPr>
          <p:cNvPicPr>
            <a:picLocks noGrp="1" noChangeAspect="1"/>
          </p:cNvPicPr>
          <p:nvPr>
            <p:ph idx="1"/>
          </p:nvPr>
        </p:nvPicPr>
        <p:blipFill>
          <a:blip r:embed="rId3"/>
          <a:stretch>
            <a:fillRect/>
          </a:stretch>
        </p:blipFill>
        <p:spPr>
          <a:xfrm>
            <a:off x="728993" y="1882895"/>
            <a:ext cx="2859644" cy="1122950"/>
          </a:xfrm>
        </p:spPr>
      </p:pic>
      <p:sp>
        <p:nvSpPr>
          <p:cNvPr id="3" name="Tittel 2">
            <a:extLst>
              <a:ext uri="{FF2B5EF4-FFF2-40B4-BE49-F238E27FC236}">
                <a16:creationId xmlns:a16="http://schemas.microsoft.com/office/drawing/2014/main" id="{F3BC758C-58EE-92DC-A2D0-72826E584A35}"/>
              </a:ext>
            </a:extLst>
          </p:cNvPr>
          <p:cNvSpPr>
            <a:spLocks noGrp="1"/>
          </p:cNvSpPr>
          <p:nvPr>
            <p:ph type="title"/>
          </p:nvPr>
        </p:nvSpPr>
        <p:spPr>
          <a:xfrm>
            <a:off x="2070539" y="591075"/>
            <a:ext cx="10237076" cy="461665"/>
          </a:xfrm>
        </p:spPr>
        <p:txBody>
          <a:bodyPr/>
          <a:lstStyle/>
          <a:p>
            <a:r>
              <a:rPr lang="nb-NO" dirty="0"/>
              <a:t>NYTTIGE NETTSTEDER</a:t>
            </a:r>
          </a:p>
        </p:txBody>
      </p:sp>
      <p:sp>
        <p:nvSpPr>
          <p:cNvPr id="7" name="TekstSylinder 6">
            <a:extLst>
              <a:ext uri="{FF2B5EF4-FFF2-40B4-BE49-F238E27FC236}">
                <a16:creationId xmlns:a16="http://schemas.microsoft.com/office/drawing/2014/main" id="{64B73842-3572-E3F0-8A5A-8A8717E99F65}"/>
              </a:ext>
            </a:extLst>
          </p:cNvPr>
          <p:cNvSpPr txBox="1"/>
          <p:nvPr/>
        </p:nvSpPr>
        <p:spPr>
          <a:xfrm>
            <a:off x="6547945" y="2094681"/>
            <a:ext cx="5507421" cy="369332"/>
          </a:xfrm>
          <a:prstGeom prst="rect">
            <a:avLst/>
          </a:prstGeom>
          <a:noFill/>
        </p:spPr>
        <p:txBody>
          <a:bodyPr wrap="square">
            <a:spAutoFit/>
          </a:bodyPr>
          <a:lstStyle/>
          <a:p>
            <a:r>
              <a:rPr lang="nb-NO" dirty="0">
                <a:solidFill>
                  <a:schemeClr val="bg1"/>
                </a:solidFill>
              </a:rPr>
              <a:t>https://www.skiforbundet.no/fagportal/anleggsweb/</a:t>
            </a:r>
          </a:p>
        </p:txBody>
      </p:sp>
      <p:sp>
        <p:nvSpPr>
          <p:cNvPr id="9" name="TekstSylinder 8">
            <a:extLst>
              <a:ext uri="{FF2B5EF4-FFF2-40B4-BE49-F238E27FC236}">
                <a16:creationId xmlns:a16="http://schemas.microsoft.com/office/drawing/2014/main" id="{A16CDBC0-C819-1B8B-7C06-99BB7DCFC556}"/>
              </a:ext>
            </a:extLst>
          </p:cNvPr>
          <p:cNvSpPr txBox="1"/>
          <p:nvPr/>
        </p:nvSpPr>
        <p:spPr>
          <a:xfrm>
            <a:off x="6547945" y="3505956"/>
            <a:ext cx="6726620" cy="923330"/>
          </a:xfrm>
          <a:prstGeom prst="rect">
            <a:avLst/>
          </a:prstGeom>
          <a:noFill/>
        </p:spPr>
        <p:txBody>
          <a:bodyPr wrap="square">
            <a:spAutoFit/>
          </a:bodyPr>
          <a:lstStyle/>
          <a:p>
            <a:endParaRPr lang="nb-NO" dirty="0"/>
          </a:p>
          <a:p>
            <a:r>
              <a:rPr lang="nb-NO" dirty="0"/>
              <a:t>                                                                                       </a:t>
            </a:r>
            <a:r>
              <a:rPr lang="nb-NO" dirty="0">
                <a:solidFill>
                  <a:schemeClr val="bg1"/>
                </a:solidFill>
              </a:rPr>
              <a:t>https://www.godeidrettsanlegg.no/</a:t>
            </a:r>
          </a:p>
        </p:txBody>
      </p:sp>
      <p:pic>
        <p:nvPicPr>
          <p:cNvPr id="4" name="Bilde 3">
            <a:extLst>
              <a:ext uri="{FF2B5EF4-FFF2-40B4-BE49-F238E27FC236}">
                <a16:creationId xmlns:a16="http://schemas.microsoft.com/office/drawing/2014/main" id="{062C27E9-5687-09EA-42FE-77EADC695A88}"/>
              </a:ext>
            </a:extLst>
          </p:cNvPr>
          <p:cNvPicPr>
            <a:picLocks noChangeAspect="1"/>
          </p:cNvPicPr>
          <p:nvPr/>
        </p:nvPicPr>
        <p:blipFill>
          <a:blip r:embed="rId4"/>
          <a:stretch>
            <a:fillRect/>
          </a:stretch>
        </p:blipFill>
        <p:spPr>
          <a:xfrm>
            <a:off x="490817" y="3443453"/>
            <a:ext cx="5787649" cy="995359"/>
          </a:xfrm>
          <a:prstGeom prst="rect">
            <a:avLst/>
          </a:prstGeom>
        </p:spPr>
      </p:pic>
      <p:pic>
        <p:nvPicPr>
          <p:cNvPr id="8" name="Bilde 7">
            <a:extLst>
              <a:ext uri="{FF2B5EF4-FFF2-40B4-BE49-F238E27FC236}">
                <a16:creationId xmlns:a16="http://schemas.microsoft.com/office/drawing/2014/main" id="{91DB4B7E-FD9A-E273-AA2A-DE09E5AB5FC2}"/>
              </a:ext>
            </a:extLst>
          </p:cNvPr>
          <p:cNvPicPr>
            <a:picLocks noChangeAspect="1"/>
          </p:cNvPicPr>
          <p:nvPr/>
        </p:nvPicPr>
        <p:blipFill>
          <a:blip r:embed="rId5"/>
          <a:stretch>
            <a:fillRect/>
          </a:stretch>
        </p:blipFill>
        <p:spPr>
          <a:xfrm>
            <a:off x="490817" y="4867046"/>
            <a:ext cx="3701159" cy="1338324"/>
          </a:xfrm>
          <a:prstGeom prst="rect">
            <a:avLst/>
          </a:prstGeom>
        </p:spPr>
      </p:pic>
      <p:sp>
        <p:nvSpPr>
          <p:cNvPr id="12" name="TekstSylinder 11">
            <a:extLst>
              <a:ext uri="{FF2B5EF4-FFF2-40B4-BE49-F238E27FC236}">
                <a16:creationId xmlns:a16="http://schemas.microsoft.com/office/drawing/2014/main" id="{B3CD4D02-9B31-E799-EA16-C7CE5EBF8645}"/>
              </a:ext>
            </a:extLst>
          </p:cNvPr>
          <p:cNvSpPr txBox="1"/>
          <p:nvPr/>
        </p:nvSpPr>
        <p:spPr>
          <a:xfrm>
            <a:off x="5738649" y="5471227"/>
            <a:ext cx="4571999" cy="369332"/>
          </a:xfrm>
          <a:prstGeom prst="rect">
            <a:avLst/>
          </a:prstGeom>
          <a:noFill/>
        </p:spPr>
        <p:txBody>
          <a:bodyPr wrap="square">
            <a:spAutoFit/>
          </a:bodyPr>
          <a:lstStyle/>
          <a:p>
            <a:r>
              <a:rPr lang="nb-NO" dirty="0">
                <a:solidFill>
                  <a:schemeClr val="bg1"/>
                </a:solidFill>
              </a:rPr>
              <a:t>               snøkompetanse.no</a:t>
            </a:r>
          </a:p>
        </p:txBody>
      </p:sp>
      <p:sp>
        <p:nvSpPr>
          <p:cNvPr id="14" name="TekstSylinder 13">
            <a:extLst>
              <a:ext uri="{FF2B5EF4-FFF2-40B4-BE49-F238E27FC236}">
                <a16:creationId xmlns:a16="http://schemas.microsoft.com/office/drawing/2014/main" id="{4961C1AE-A929-B2AA-5BDA-65A4CB4D65EE}"/>
              </a:ext>
            </a:extLst>
          </p:cNvPr>
          <p:cNvSpPr txBox="1"/>
          <p:nvPr/>
        </p:nvSpPr>
        <p:spPr>
          <a:xfrm>
            <a:off x="728993" y="1156137"/>
            <a:ext cx="9665738" cy="400110"/>
          </a:xfrm>
          <a:prstGeom prst="rect">
            <a:avLst/>
          </a:prstGeom>
          <a:noFill/>
        </p:spPr>
        <p:txBody>
          <a:bodyPr wrap="square">
            <a:spAutoFit/>
          </a:bodyPr>
          <a:lstStyle/>
          <a:p>
            <a:r>
              <a:rPr lang="nb-NO" sz="2000" b="1" dirty="0">
                <a:solidFill>
                  <a:schemeClr val="bg1"/>
                </a:solidFill>
              </a:rPr>
              <a:t>NSF ANLEGGSWEB – SNØKOMPETANSE.NO -  GODE IDRETTSANLEGG</a:t>
            </a:r>
          </a:p>
        </p:txBody>
      </p:sp>
    </p:spTree>
    <p:extLst>
      <p:ext uri="{BB962C8B-B14F-4D97-AF65-F5344CB8AC3E}">
        <p14:creationId xmlns:p14="http://schemas.microsoft.com/office/powerpoint/2010/main" val="6935142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71C055C4-0FB6-7D81-C62B-2B98C152F6E8}"/>
              </a:ext>
            </a:extLst>
          </p:cNvPr>
          <p:cNvSpPr>
            <a:spLocks noGrp="1"/>
          </p:cNvSpPr>
          <p:nvPr>
            <p:ph idx="1"/>
          </p:nvPr>
        </p:nvSpPr>
        <p:spPr/>
        <p:txBody>
          <a:bodyPr/>
          <a:lstStyle/>
          <a:p>
            <a:endParaRPr lang="nb-NO" dirty="0"/>
          </a:p>
          <a:p>
            <a:endParaRPr lang="nb-NO" dirty="0"/>
          </a:p>
          <a:p>
            <a:pPr marL="0" indent="0">
              <a:buNone/>
            </a:pPr>
            <a:r>
              <a:rPr lang="nb-NO" dirty="0"/>
              <a:t>    Kontakt Anleggsrådgiver Marit Gjerland </a:t>
            </a:r>
            <a:r>
              <a:rPr lang="nb-NO" dirty="0">
                <a:hlinkClick r:id="rId2"/>
              </a:rPr>
              <a:t>marit.gjerland@skiforbundet.no</a:t>
            </a:r>
            <a:endParaRPr lang="nb-NO" dirty="0"/>
          </a:p>
          <a:p>
            <a:pPr marL="0" indent="0">
              <a:buNone/>
            </a:pPr>
            <a:r>
              <a:rPr lang="nb-NO" dirty="0"/>
              <a:t>    </a:t>
            </a:r>
            <a:r>
              <a:rPr lang="nb-NO" dirty="0" err="1"/>
              <a:t>Tlf</a:t>
            </a:r>
            <a:r>
              <a:rPr lang="nb-NO" dirty="0"/>
              <a:t> 97 67 57 64</a:t>
            </a:r>
          </a:p>
          <a:p>
            <a:endParaRPr lang="nb-NO" dirty="0"/>
          </a:p>
          <a:p>
            <a:pPr marL="0" indent="0">
              <a:buNone/>
            </a:pPr>
            <a:r>
              <a:rPr lang="nb-NO" dirty="0"/>
              <a:t>    Evt. ditt lokale kretskontor som ved behov formidler forespørsel til NSF</a:t>
            </a:r>
          </a:p>
          <a:p>
            <a:pPr marL="0" indent="0">
              <a:buNone/>
            </a:pPr>
            <a:r>
              <a:rPr lang="nb-NO" dirty="0"/>
              <a:t>    anlegg</a:t>
            </a:r>
          </a:p>
        </p:txBody>
      </p:sp>
      <p:sp>
        <p:nvSpPr>
          <p:cNvPr id="3" name="Tittel 2">
            <a:extLst>
              <a:ext uri="{FF2B5EF4-FFF2-40B4-BE49-F238E27FC236}">
                <a16:creationId xmlns:a16="http://schemas.microsoft.com/office/drawing/2014/main" id="{69CDFFCC-256D-26E2-40F6-C0207AD0FAA9}"/>
              </a:ext>
            </a:extLst>
          </p:cNvPr>
          <p:cNvSpPr>
            <a:spLocks noGrp="1"/>
          </p:cNvSpPr>
          <p:nvPr>
            <p:ph type="title"/>
          </p:nvPr>
        </p:nvSpPr>
        <p:spPr/>
        <p:txBody>
          <a:bodyPr/>
          <a:lstStyle/>
          <a:p>
            <a:r>
              <a:rPr lang="nb-NO" dirty="0"/>
              <a:t>VED BEHOV FOR RÅDGIVING:</a:t>
            </a:r>
          </a:p>
        </p:txBody>
      </p:sp>
    </p:spTree>
    <p:extLst>
      <p:ext uri="{BB962C8B-B14F-4D97-AF65-F5344CB8AC3E}">
        <p14:creationId xmlns:p14="http://schemas.microsoft.com/office/powerpoint/2010/main" val="1895263929"/>
      </p:ext>
    </p:extLst>
  </p:cSld>
  <p:clrMapOvr>
    <a:masterClrMapping/>
  </p:clrMapOvr>
</p:sld>
</file>

<file path=ppt/theme/theme1.xml><?xml version="1.0" encoding="utf-8"?>
<a:theme xmlns:a="http://schemas.openxmlformats.org/drawingml/2006/main" name="NSF_ny_2014">
  <a:themeElements>
    <a:clrScheme name="Egendefinert 2">
      <a:dk1>
        <a:srgbClr val="ACADAE"/>
      </a:dk1>
      <a:lt1>
        <a:sysClr val="window" lastClr="FFFFFF"/>
      </a:lt1>
      <a:dk2>
        <a:srgbClr val="00B6E3"/>
      </a:dk2>
      <a:lt2>
        <a:srgbClr val="FFFFFF"/>
      </a:lt2>
      <a:accent1>
        <a:srgbClr val="00B6E3"/>
      </a:accent1>
      <a:accent2>
        <a:srgbClr val="DE5C51"/>
      </a:accent2>
      <a:accent3>
        <a:srgbClr val="AE946F"/>
      </a:accent3>
      <a:accent4>
        <a:srgbClr val="404965"/>
      </a:accent4>
      <a:accent5>
        <a:srgbClr val="00B6E3"/>
      </a:accent5>
      <a:accent6>
        <a:srgbClr val="ACADAE"/>
      </a:accent6>
      <a:hlink>
        <a:srgbClr val="00B6E3"/>
      </a:hlink>
      <a:folHlink>
        <a:srgbClr val="85878A"/>
      </a:folHlink>
    </a:clrScheme>
    <a:fontScheme name="Office klassis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23BDF9D52F29554F88E5CC0119E0A0CA" ma:contentTypeVersion="8" ma:contentTypeDescription="Opprett et nytt dokument." ma:contentTypeScope="" ma:versionID="02b83624bb504507d023bbe2de47609b">
  <xsd:schema xmlns:xsd="http://www.w3.org/2001/XMLSchema" xmlns:xs="http://www.w3.org/2001/XMLSchema" xmlns:p="http://schemas.microsoft.com/office/2006/metadata/properties" xmlns:ns3="c728e84f-dd6c-4d74-a115-001564908e4b" xmlns:ns4="b51f6f77-2e27-45c9-85b5-99b6235b6292" targetNamespace="http://schemas.microsoft.com/office/2006/metadata/properties" ma:root="true" ma:fieldsID="caa8a24def5ce9d55e439385ddb9d26b" ns3:_="" ns4:_="">
    <xsd:import namespace="c728e84f-dd6c-4d74-a115-001564908e4b"/>
    <xsd:import namespace="b51f6f77-2e27-45c9-85b5-99b6235b6292"/>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28e84f-dd6c-4d74-a115-001564908e4b" elementFormDefault="qualified">
    <xsd:import namespace="http://schemas.microsoft.com/office/2006/documentManagement/types"/>
    <xsd:import namespace="http://schemas.microsoft.com/office/infopath/2007/PartnerControls"/>
    <xsd:element name="SharedWithUsers" ma:index="8" nillable="true" ma:displayName="Delt med"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ingsdetaljer" ma:description="" ma:internalName="SharedWithDetails" ma:readOnly="true">
      <xsd:simpleType>
        <xsd:restriction base="dms:Note">
          <xsd:maxLength value="255"/>
        </xsd:restriction>
      </xsd:simpleType>
    </xsd:element>
    <xsd:element name="SharingHintHash" ma:index="10" nillable="true" ma:displayName="Hash for deling av tips"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51f6f77-2e27-45c9-85b5-99b6235b6292"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0A844DC-4F63-4D53-9522-1B42A6DF7A16}">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D4F97E84-FF14-431D-8645-C6A25D85A1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28e84f-dd6c-4d74-a115-001564908e4b"/>
    <ds:schemaRef ds:uri="b51f6f77-2e27-45c9-85b5-99b6235b629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A6886F7-8DFA-44EE-8E53-A49C1F9CC78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10300</TotalTime>
  <Words>413</Words>
  <Application>Microsoft Office PowerPoint</Application>
  <PresentationFormat>Widescreen</PresentationFormat>
  <Paragraphs>51</Paragraphs>
  <Slides>5</Slides>
  <Notes>4</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5</vt:i4>
      </vt:variant>
    </vt:vector>
  </HeadingPairs>
  <TitlesOfParts>
    <vt:vector size="9" baseType="lpstr">
      <vt:lpstr>Arial</vt:lpstr>
      <vt:lpstr>Calibri</vt:lpstr>
      <vt:lpstr>Georgia</vt:lpstr>
      <vt:lpstr>NSF_ny_2014</vt:lpstr>
      <vt:lpstr>Velkommen til webinar om spillemidler og finansiering av skianlegg</vt:lpstr>
      <vt:lpstr>NORGES SKIFORBUND ANLEGG</vt:lpstr>
      <vt:lpstr>NSF ANLEGG SOM SERVICEKONTOR</vt:lpstr>
      <vt:lpstr>NYTTIGE NETTSTEDER</vt:lpstr>
      <vt:lpstr>VED BEHOV FOR RÅDGIVING: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Risiko RAW AIR</dc:title>
  <dc:creator>Bente-Lill Romøren</dc:creator>
  <cp:lastModifiedBy>Marit Gjerland</cp:lastModifiedBy>
  <cp:revision>89</cp:revision>
  <dcterms:created xsi:type="dcterms:W3CDTF">2019-01-23T15:32:53Z</dcterms:created>
  <dcterms:modified xsi:type="dcterms:W3CDTF">2023-04-26T13:57:12Z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f1f2f09-5496-42b2-b354-435da9be0154_Enabled">
    <vt:lpwstr>True</vt:lpwstr>
  </property>
  <property fmtid="{D5CDD505-2E9C-101B-9397-08002B2CF9AE}" pid="3" name="MSIP_Label_5f1f2f09-5496-42b2-b354-435da9be0154_SiteId">
    <vt:lpwstr>ac53d284-1e6e-43e5-9875-8622312b8a83</vt:lpwstr>
  </property>
  <property fmtid="{D5CDD505-2E9C-101B-9397-08002B2CF9AE}" pid="4" name="MSIP_Label_5f1f2f09-5496-42b2-b354-435da9be0154_Owner">
    <vt:lpwstr>Oistein.Lunde@skiforbundet.no</vt:lpwstr>
  </property>
  <property fmtid="{D5CDD505-2E9C-101B-9397-08002B2CF9AE}" pid="5" name="MSIP_Label_5f1f2f09-5496-42b2-b354-435da9be0154_SetDate">
    <vt:lpwstr>2019-02-06T12:46:52.3726044Z</vt:lpwstr>
  </property>
  <property fmtid="{D5CDD505-2E9C-101B-9397-08002B2CF9AE}" pid="6" name="MSIP_Label_5f1f2f09-5496-42b2-b354-435da9be0154_Name">
    <vt:lpwstr>Lav</vt:lpwstr>
  </property>
  <property fmtid="{D5CDD505-2E9C-101B-9397-08002B2CF9AE}" pid="7" name="MSIP_Label_5f1f2f09-5496-42b2-b354-435da9be0154_Application">
    <vt:lpwstr>Microsoft Azure Information Protection</vt:lpwstr>
  </property>
  <property fmtid="{D5CDD505-2E9C-101B-9397-08002B2CF9AE}" pid="8" name="MSIP_Label_5f1f2f09-5496-42b2-b354-435da9be0154_Extended_MSFT_Method">
    <vt:lpwstr>Automatic</vt:lpwstr>
  </property>
  <property fmtid="{D5CDD505-2E9C-101B-9397-08002B2CF9AE}" pid="9" name="Sensitivity">
    <vt:lpwstr>Lav</vt:lpwstr>
  </property>
  <property fmtid="{D5CDD505-2E9C-101B-9397-08002B2CF9AE}" pid="10" name="ContentTypeId">
    <vt:lpwstr>0x01010023BDF9D52F29554F88E5CC0119E0A0CA</vt:lpwstr>
  </property>
</Properties>
</file>