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3" r:id="rId8"/>
    <p:sldId id="264" r:id="rId9"/>
    <p:sldId id="266" r:id="rId10"/>
    <p:sldId id="267" r:id="rId11"/>
    <p:sldId id="260" r:id="rId12"/>
    <p:sldId id="268" r:id="rId13"/>
    <p:sldId id="258" r:id="rId14"/>
    <p:sldId id="257" r:id="rId15"/>
    <p:sldId id="270" r:id="rId16"/>
    <p:sldId id="269" r:id="rId17"/>
    <p:sldId id="25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0061FF"/>
    <a:srgbClr val="101072"/>
    <a:srgbClr val="DC202E"/>
    <a:srgbClr val="FA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75" d="100"/>
          <a:sy n="75" d="100"/>
        </p:scale>
        <p:origin x="2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_Tittellysbilde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921" y="65978"/>
            <a:ext cx="6197077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130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70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33" y="365125"/>
            <a:ext cx="384436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_Tittellysbilde blå bakgrunn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DC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  <a:lvl2pPr>
              <a:defRPr>
                <a:solidFill>
                  <a:srgbClr val="FADCDE"/>
                </a:solidFill>
              </a:defRPr>
            </a:lvl2pPr>
            <a:lvl3pPr>
              <a:defRPr>
                <a:solidFill>
                  <a:srgbClr val="FADCDE"/>
                </a:solidFill>
              </a:defRPr>
            </a:lvl3pPr>
            <a:lvl4pPr>
              <a:defRPr>
                <a:solidFill>
                  <a:srgbClr val="FADCDE"/>
                </a:solidFill>
              </a:defRPr>
            </a:lvl4pPr>
            <a:lvl5pPr>
              <a:defRPr>
                <a:solidFill>
                  <a:srgbClr val="FADCDE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C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D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  <a:lvl2pPr>
              <a:defRPr>
                <a:solidFill>
                  <a:srgbClr val="FFA7A7"/>
                </a:solidFill>
              </a:defRPr>
            </a:lvl2pPr>
            <a:lvl3pPr>
              <a:defRPr>
                <a:solidFill>
                  <a:srgbClr val="FFA7A7"/>
                </a:solidFill>
              </a:defRPr>
            </a:lvl3pPr>
            <a:lvl4pPr>
              <a:defRPr>
                <a:solidFill>
                  <a:srgbClr val="FFA7A7"/>
                </a:solidFill>
              </a:defRPr>
            </a:lvl4pPr>
            <a:lvl5pPr>
              <a:defRPr>
                <a:solidFill>
                  <a:srgbClr val="FFA7A7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E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080" y="3326897"/>
            <a:ext cx="4929388" cy="4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6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3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9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8340"/>
            <a:ext cx="10800000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E7DBA4-29A4-9AA8-5988-D35429A1B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C_Tittellysbilde blå bakgrunn_helvit logo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3693E0-20E0-F0FD-D575-E441B4B53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0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7B5522-1F7C-593C-BC2E-3D79E2EA0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799999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9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A_To innholdsdel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B_To innholdsdeler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270"/>
            <a:ext cx="1905000" cy="19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C_To innholdsdeler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0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D_To innholdsdeler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7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D_Tittellysbilde mørk blå bakgrunn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A7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E_Tittellysbilde rød bakgrunn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93687"/>
            <a:ext cx="6197080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18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292207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2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6597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3761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46" y="564741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277EB6-338D-2CAB-92A5-371B12E9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7D4D4A-3173-B9D1-3C0C-37CEF21B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64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62" r:id="rId5"/>
    <p:sldLayoutId id="2147483687" r:id="rId6"/>
    <p:sldLayoutId id="2147483688" r:id="rId7"/>
    <p:sldLayoutId id="2147483690" r:id="rId8"/>
    <p:sldLayoutId id="2147483691" r:id="rId9"/>
    <p:sldLayoutId id="2147483692" r:id="rId10"/>
    <p:sldLayoutId id="2147483666" r:id="rId11"/>
    <p:sldLayoutId id="2147483667" r:id="rId12"/>
    <p:sldLayoutId id="2147483668" r:id="rId13"/>
    <p:sldLayoutId id="2147483669" r:id="rId14"/>
    <p:sldLayoutId id="2147483650" r:id="rId15"/>
    <p:sldLayoutId id="2147483670" r:id="rId16"/>
    <p:sldLayoutId id="2147483671" r:id="rId17"/>
    <p:sldLayoutId id="2147483672" r:id="rId18"/>
    <p:sldLayoutId id="2147483665" r:id="rId19"/>
    <p:sldLayoutId id="2147483673" r:id="rId20"/>
    <p:sldLayoutId id="2147483674" r:id="rId21"/>
    <p:sldLayoutId id="2147483675" r:id="rId22"/>
    <p:sldLayoutId id="2147483676" r:id="rId23"/>
    <p:sldLayoutId id="2147483664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52" r:id="rId32"/>
    <p:sldLayoutId id="2147483684" r:id="rId33"/>
    <p:sldLayoutId id="2147483685" r:id="rId34"/>
    <p:sldLayoutId id="214748368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1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10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10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10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8EA0D8-29BD-0097-B249-515BF9AE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/>
          <a:p>
            <a:r>
              <a:rPr lang="en-US" dirty="0" err="1"/>
              <a:t>Lagledermøte</a:t>
            </a: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F05BB3A-642E-0D04-12DE-CBEE1BCF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26" y="2008981"/>
            <a:ext cx="5964706" cy="25308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4A4468-C0DB-0555-B471-384DDAA1A96D}"/>
              </a:ext>
            </a:extLst>
          </p:cNvPr>
          <p:cNvSpPr txBox="1">
            <a:spLocks/>
          </p:cNvSpPr>
          <p:nvPr/>
        </p:nvSpPr>
        <p:spPr>
          <a:xfrm>
            <a:off x="838199" y="4733925"/>
            <a:ext cx="11069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10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NorgesCup</a:t>
            </a:r>
            <a:r>
              <a:rPr lang="en-US" dirty="0"/>
              <a:t> Hopp </a:t>
            </a:r>
            <a:r>
              <a:rPr lang="en-US" dirty="0" err="1"/>
              <a:t>Midtstuen</a:t>
            </a:r>
            <a:r>
              <a:rPr lang="en-US" dirty="0"/>
              <a:t> 12.-13. </a:t>
            </a:r>
            <a:r>
              <a:rPr lang="en-US" dirty="0" err="1"/>
              <a:t>januar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1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184DF5-6600-0777-AE8C-179EA5CF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Startliste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F6B173-83A2-986F-855C-C06061835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Strykninger ?</a:t>
            </a:r>
          </a:p>
          <a:p>
            <a:r>
              <a:rPr lang="nb-NO" dirty="0"/>
              <a:t>Endringer ?</a:t>
            </a:r>
          </a:p>
          <a:p>
            <a:r>
              <a:rPr lang="nb-NO" dirty="0"/>
              <a:t>Annet ?</a:t>
            </a:r>
          </a:p>
        </p:txBody>
      </p:sp>
    </p:spTree>
    <p:extLst>
      <p:ext uri="{BB962C8B-B14F-4D97-AF65-F5344CB8AC3E}">
        <p14:creationId xmlns:p14="http://schemas.microsoft.com/office/powerpoint/2010/main" val="129009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E23D42-9C0D-5B3C-B4CE-2E47E2BEE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84181F2-ACB3-DC25-144F-BBF97815B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Kristian Brenden</a:t>
            </a:r>
          </a:p>
        </p:txBody>
      </p:sp>
    </p:spTree>
    <p:extLst>
      <p:ext uri="{BB962C8B-B14F-4D97-AF65-F5344CB8AC3E}">
        <p14:creationId xmlns:p14="http://schemas.microsoft.com/office/powerpoint/2010/main" val="283084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F72A9-968F-19E0-4F92-44F6FB91D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110B5-E639-3A36-9F67-37C61934A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Koordinator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07FCC2-50AF-C3FE-5319-804A9D645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Ståle Villumstad</a:t>
            </a:r>
          </a:p>
        </p:txBody>
      </p:sp>
    </p:spTree>
    <p:extLst>
      <p:ext uri="{BB962C8B-B14F-4D97-AF65-F5344CB8AC3E}">
        <p14:creationId xmlns:p14="http://schemas.microsoft.com/office/powerpoint/2010/main" val="49586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7A462-5C6D-FFE8-E1FB-3DE5AEAF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F15DEE-968F-E9F8-0306-B4E299CF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22013F-C64E-3A21-182C-81B2F923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Lykke til !</a:t>
            </a:r>
          </a:p>
        </p:txBody>
      </p:sp>
    </p:spTree>
    <p:extLst>
      <p:ext uri="{BB962C8B-B14F-4D97-AF65-F5344CB8AC3E}">
        <p14:creationId xmlns:p14="http://schemas.microsoft.com/office/powerpoint/2010/main" val="259048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2137C7-1E25-ADFB-D263-ED4E88945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55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F1E348-FA92-6C99-2F63-FC8F2814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2AC646-ABC5-A770-FEF6-5B21B080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Opprop</a:t>
            </a:r>
          </a:p>
          <a:p>
            <a:r>
              <a:rPr lang="nb-NO" dirty="0"/>
              <a:t>Presentasjon av rennledelse og dommere</a:t>
            </a:r>
          </a:p>
          <a:p>
            <a:r>
              <a:rPr lang="nb-NO" dirty="0"/>
              <a:t>Praktiske opplysninger</a:t>
            </a:r>
          </a:p>
          <a:p>
            <a:r>
              <a:rPr lang="nb-NO" dirty="0"/>
              <a:t>Sanitet</a:t>
            </a:r>
          </a:p>
          <a:p>
            <a:r>
              <a:rPr lang="nb-NO" dirty="0"/>
              <a:t>Værprognose</a:t>
            </a:r>
          </a:p>
          <a:p>
            <a:r>
              <a:rPr lang="nb-NO" dirty="0"/>
              <a:t>Rennprogram, tidsskjema</a:t>
            </a:r>
          </a:p>
          <a:p>
            <a:r>
              <a:rPr lang="nb-NO" dirty="0"/>
              <a:t>Startliste</a:t>
            </a:r>
          </a:p>
          <a:p>
            <a:r>
              <a:rPr lang="nb-NO" dirty="0"/>
              <a:t>TD</a:t>
            </a:r>
          </a:p>
          <a:p>
            <a:r>
              <a:rPr lang="nb-NO" dirty="0"/>
              <a:t>Koordinator</a:t>
            </a:r>
          </a:p>
        </p:txBody>
      </p:sp>
    </p:spTree>
    <p:extLst>
      <p:ext uri="{BB962C8B-B14F-4D97-AF65-F5344CB8AC3E}">
        <p14:creationId xmlns:p14="http://schemas.microsoft.com/office/powerpoint/2010/main" val="367888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66C01-EAF9-B628-DB59-A3F149FBF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358578-5AFF-C839-0E1D-9AF96764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Opprop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368234-244D-60BE-B7F1-DF785710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b-NO" dirty="0"/>
              <a:t>Trønderhopp</a:t>
            </a:r>
          </a:p>
          <a:p>
            <a:r>
              <a:rPr lang="nb-NO" dirty="0"/>
              <a:t>Flying Team Vikersund</a:t>
            </a:r>
          </a:p>
          <a:p>
            <a:r>
              <a:rPr lang="nb-NO" dirty="0"/>
              <a:t>Team Olympiaparken</a:t>
            </a:r>
          </a:p>
          <a:p>
            <a:r>
              <a:rPr lang="nb-NO" dirty="0" err="1"/>
              <a:t>Kollenhopp</a:t>
            </a:r>
            <a:endParaRPr lang="nb-NO" dirty="0"/>
          </a:p>
          <a:p>
            <a:endParaRPr lang="nb-NO" dirty="0"/>
          </a:p>
          <a:p>
            <a:r>
              <a:rPr lang="nb-NO" dirty="0"/>
              <a:t>Hopplandslaget</a:t>
            </a:r>
          </a:p>
          <a:p>
            <a:r>
              <a:rPr lang="nb-NO" dirty="0"/>
              <a:t>Prosjekt 2026</a:t>
            </a:r>
          </a:p>
          <a:p>
            <a:r>
              <a:rPr lang="nb-NO" dirty="0"/>
              <a:t>Granåsen skiteam</a:t>
            </a:r>
          </a:p>
          <a:p>
            <a:r>
              <a:rPr lang="nb-NO" dirty="0"/>
              <a:t>Andre ?</a:t>
            </a:r>
          </a:p>
        </p:txBody>
      </p:sp>
    </p:spTree>
    <p:extLst>
      <p:ext uri="{BB962C8B-B14F-4D97-AF65-F5344CB8AC3E}">
        <p14:creationId xmlns:p14="http://schemas.microsoft.com/office/powerpoint/2010/main" val="313408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CF4ED-E260-5D07-37BD-835E4719D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CC9FE-2093-2EB8-80A4-6A20A138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Rennledelsen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BEFFB1-98BB-F5D8-2240-7A346F874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86809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Koordinator	Ståle Villumstad	JURY</a:t>
            </a:r>
          </a:p>
          <a:p>
            <a:r>
              <a:rPr lang="nb-NO" dirty="0"/>
              <a:t>TD			Kristian Brenden	JURY</a:t>
            </a:r>
          </a:p>
          <a:p>
            <a:r>
              <a:rPr lang="nb-NO" dirty="0"/>
              <a:t>Rennleder		Roald Olsen		JURY</a:t>
            </a:r>
          </a:p>
          <a:p>
            <a:endParaRPr lang="nb-NO" dirty="0"/>
          </a:p>
          <a:p>
            <a:r>
              <a:rPr lang="nb-NO" dirty="0"/>
              <a:t>Ass TD		</a:t>
            </a:r>
            <a:r>
              <a:rPr lang="nb-NO" dirty="0" err="1"/>
              <a:t>Xx</a:t>
            </a:r>
            <a:r>
              <a:rPr lang="nb-NO" dirty="0"/>
              <a:t> </a:t>
            </a:r>
            <a:r>
              <a:rPr lang="nb-NO" dirty="0" err="1"/>
              <a:t>Yy</a:t>
            </a:r>
            <a:endParaRPr lang="nb-NO" dirty="0"/>
          </a:p>
          <a:p>
            <a:r>
              <a:rPr lang="nb-NO" dirty="0"/>
              <a:t>Ass Rennleder	</a:t>
            </a:r>
            <a:r>
              <a:rPr lang="nb-NO" dirty="0" err="1"/>
              <a:t>Yy</a:t>
            </a:r>
            <a:r>
              <a:rPr lang="nb-NO" dirty="0"/>
              <a:t> </a:t>
            </a:r>
            <a:r>
              <a:rPr lang="nb-NO" dirty="0" err="1"/>
              <a:t>Xx</a:t>
            </a:r>
            <a:endParaRPr lang="nb-NO" dirty="0"/>
          </a:p>
          <a:p>
            <a:r>
              <a:rPr lang="nb-NO" dirty="0" err="1"/>
              <a:t>Lyskjører</a:t>
            </a:r>
            <a:r>
              <a:rPr lang="nb-NO" dirty="0"/>
              <a:t>		</a:t>
            </a:r>
            <a:r>
              <a:rPr lang="nb-NO" dirty="0" err="1"/>
              <a:t>Zz</a:t>
            </a:r>
            <a:r>
              <a:rPr lang="nb-NO" dirty="0"/>
              <a:t> </a:t>
            </a:r>
            <a:r>
              <a:rPr lang="nb-NO" dirty="0" err="1"/>
              <a:t>Zz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Utstyrskontrollør	Fritz J. Fredriksen</a:t>
            </a:r>
          </a:p>
          <a:p>
            <a:r>
              <a:rPr lang="nb-NO" dirty="0"/>
              <a:t>Utstyrskontrollør	Lokal Frivillig</a:t>
            </a:r>
          </a:p>
          <a:p>
            <a:r>
              <a:rPr lang="nb-NO" dirty="0"/>
              <a:t>Videomåler		Peder Pedersen</a:t>
            </a:r>
          </a:p>
          <a:p>
            <a:r>
              <a:rPr lang="nb-NO" dirty="0"/>
              <a:t>Resultatservice	Kjell Tore Lerbakken</a:t>
            </a:r>
          </a:p>
        </p:txBody>
      </p:sp>
    </p:spTree>
    <p:extLst>
      <p:ext uri="{BB962C8B-B14F-4D97-AF65-F5344CB8AC3E}">
        <p14:creationId xmlns:p14="http://schemas.microsoft.com/office/powerpoint/2010/main" val="409212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3D16-B84E-EF6A-2A88-8356FD42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CB7179-2605-B9E4-7D07-8EA99E3F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Dommere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330941-551C-0C87-1322-CFC73FA9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6"/>
            <a:ext cx="5336177" cy="3248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/>
              <a:t>LØRDAG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A</a:t>
            </a:r>
            <a:r>
              <a:rPr lang="nb-NO" dirty="0"/>
              <a:t>   Ole Walseth, </a:t>
            </a:r>
            <a:r>
              <a:rPr lang="nb-NO" dirty="0" err="1"/>
              <a:t>Byaasen</a:t>
            </a:r>
            <a:r>
              <a:rPr lang="nb-NO" dirty="0"/>
              <a:t> SK</a:t>
            </a:r>
          </a:p>
          <a:p>
            <a:pPr marL="0" indent="0">
              <a:buNone/>
            </a:pPr>
            <a:r>
              <a:rPr lang="nb-NO" b="1" dirty="0"/>
              <a:t>B</a:t>
            </a:r>
            <a:r>
              <a:rPr lang="nb-NO" dirty="0"/>
              <a:t>   Inge Eriksrød, Siljan IL</a:t>
            </a:r>
          </a:p>
          <a:p>
            <a:pPr marL="0" indent="0">
              <a:buNone/>
            </a:pPr>
            <a:r>
              <a:rPr lang="nb-NO" b="1" dirty="0"/>
              <a:t>C</a:t>
            </a:r>
            <a:r>
              <a:rPr lang="nb-NO" dirty="0"/>
              <a:t>   Stein-Arne Lunde, </a:t>
            </a:r>
            <a:r>
              <a:rPr lang="nb-NO" dirty="0" err="1"/>
              <a:t>Mjøsski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D</a:t>
            </a:r>
            <a:r>
              <a:rPr lang="nb-NO" dirty="0"/>
              <a:t>   Jarle Solbu, Høydalsmo IL</a:t>
            </a:r>
          </a:p>
          <a:p>
            <a:pPr marL="0" indent="0">
              <a:buNone/>
            </a:pPr>
            <a:r>
              <a:rPr lang="nb-NO" b="1" dirty="0"/>
              <a:t>E</a:t>
            </a:r>
            <a:r>
              <a:rPr lang="nb-NO" dirty="0"/>
              <a:t>   Thomas Myrvang, Askim IF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52E62393-0C19-4D5B-1A97-5859BF581FCA}"/>
              </a:ext>
            </a:extLst>
          </p:cNvPr>
          <p:cNvSpPr txBox="1">
            <a:spLocks/>
          </p:cNvSpPr>
          <p:nvPr/>
        </p:nvSpPr>
        <p:spPr>
          <a:xfrm>
            <a:off x="6096000" y="1785256"/>
            <a:ext cx="5336177" cy="3248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SØNDAG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A</a:t>
            </a:r>
            <a:r>
              <a:rPr lang="nb-NO" dirty="0"/>
              <a:t>   Olav </a:t>
            </a:r>
            <a:r>
              <a:rPr lang="nb-NO" dirty="0" err="1"/>
              <a:t>Stuvrud</a:t>
            </a:r>
            <a:r>
              <a:rPr lang="nb-NO" dirty="0"/>
              <a:t>, Hobøl 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B</a:t>
            </a:r>
            <a:r>
              <a:rPr lang="nb-NO" dirty="0"/>
              <a:t>   Jan Rune Bergh, Sør-Fron 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C</a:t>
            </a:r>
            <a:r>
              <a:rPr lang="nb-NO" dirty="0"/>
              <a:t>   Kjersti Rønjom, Skotfoss T&amp;IF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D</a:t>
            </a:r>
            <a:r>
              <a:rPr lang="nb-NO" dirty="0"/>
              <a:t>   </a:t>
            </a:r>
            <a:r>
              <a:rPr lang="nb-NO" dirty="0" err="1"/>
              <a:t>Reiel</a:t>
            </a:r>
            <a:r>
              <a:rPr lang="nb-NO" dirty="0"/>
              <a:t> Gravdahl, Molde og omegn IF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E</a:t>
            </a:r>
            <a:r>
              <a:rPr lang="nb-NO" dirty="0"/>
              <a:t>   Tom Arild Støle, Kvås IL</a:t>
            </a:r>
          </a:p>
        </p:txBody>
      </p:sp>
    </p:spTree>
    <p:extLst>
      <p:ext uri="{BB962C8B-B14F-4D97-AF65-F5344CB8AC3E}">
        <p14:creationId xmlns:p14="http://schemas.microsoft.com/office/powerpoint/2010/main" val="418737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00F51-7ABF-CED7-DB6C-419DE051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01603B-A6BC-0235-95BA-C702FC41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Praktiske opplysninger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BD7317-9DD0-DC0E-226A-212D8AB64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6"/>
            <a:ext cx="10515600" cy="507274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Informasjon om Hoppbakken(e)</a:t>
            </a:r>
          </a:p>
          <a:p>
            <a:r>
              <a:rPr lang="nb-NO" dirty="0"/>
              <a:t>Rennkontor</a:t>
            </a:r>
          </a:p>
          <a:p>
            <a:r>
              <a:rPr lang="nb-NO" dirty="0"/>
              <a:t>Innlevering av startnummer</a:t>
            </a:r>
          </a:p>
          <a:p>
            <a:r>
              <a:rPr lang="nb-NO" dirty="0"/>
              <a:t>Garderober</a:t>
            </a:r>
          </a:p>
          <a:p>
            <a:r>
              <a:rPr lang="nb-NO" dirty="0"/>
              <a:t>Smøreopplegg for ski</a:t>
            </a:r>
          </a:p>
          <a:p>
            <a:r>
              <a:rPr lang="nb-NO" dirty="0"/>
              <a:t>Arenakart</a:t>
            </a:r>
          </a:p>
          <a:p>
            <a:r>
              <a:rPr lang="nb-NO" dirty="0"/>
              <a:t>Heis</a:t>
            </a:r>
          </a:p>
          <a:p>
            <a:r>
              <a:rPr lang="nb-NO" dirty="0"/>
              <a:t>Lagpåmelding (om relevant)</a:t>
            </a:r>
          </a:p>
          <a:p>
            <a:r>
              <a:rPr lang="nb-NO" dirty="0"/>
              <a:t>Premieutdeling (når/hvor/evt. seremoni)</a:t>
            </a:r>
          </a:p>
          <a:p>
            <a:r>
              <a:rPr lang="nb-NO" dirty="0"/>
              <a:t>Annet lurt lokalt å informere om…</a:t>
            </a: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0462D6C7-6ED0-0B73-9617-C1175F1D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02" y="1266397"/>
            <a:ext cx="3580536" cy="21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1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2FFAE-0A07-A175-7133-262C8B48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7104D-53BA-0224-518C-4F92AA02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Sanitet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1FE86D-F9DC-21B5-610B-B479B98C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868092"/>
          </a:xfrm>
        </p:spPr>
        <p:txBody>
          <a:bodyPr>
            <a:normAutofit/>
          </a:bodyPr>
          <a:lstStyle/>
          <a:p>
            <a:r>
              <a:rPr lang="nb-NO" dirty="0"/>
              <a:t>Ansvarlig		Navn Etternavn	Telefonnummer</a:t>
            </a:r>
          </a:p>
          <a:p>
            <a:r>
              <a:rPr lang="nb-NO" dirty="0"/>
              <a:t>Nærmeste sykehus	</a:t>
            </a:r>
          </a:p>
          <a:p>
            <a:pPr lvl="1"/>
            <a:r>
              <a:rPr lang="nb-NO" dirty="0"/>
              <a:t>Navn</a:t>
            </a:r>
          </a:p>
          <a:p>
            <a:pPr lvl="1"/>
            <a:r>
              <a:rPr lang="nb-NO" dirty="0"/>
              <a:t>Telefonnummer</a:t>
            </a:r>
          </a:p>
          <a:p>
            <a:pPr lvl="1"/>
            <a:r>
              <a:rPr lang="nb-NO" dirty="0"/>
              <a:t>Avstand (km og tid)</a:t>
            </a:r>
          </a:p>
          <a:p>
            <a:pPr lvl="1"/>
            <a:r>
              <a:rPr lang="nb-NO" dirty="0"/>
              <a:t>Beliggenhet (adresse/beskrivelse)</a:t>
            </a:r>
          </a:p>
          <a:p>
            <a:r>
              <a:rPr lang="nb-NO" dirty="0"/>
              <a:t>Lege		 	Navn Etternavn	Telefonnummer</a:t>
            </a:r>
          </a:p>
          <a:p>
            <a:r>
              <a:rPr lang="nb-NO" dirty="0"/>
              <a:t>Lokalt utstyr	Båre etc. ?</a:t>
            </a:r>
          </a:p>
          <a:p>
            <a:r>
              <a:rPr lang="nb-NO" dirty="0"/>
              <a:t>Prosedyre om relevant</a:t>
            </a:r>
          </a:p>
          <a:p>
            <a:r>
              <a:rPr lang="nb-NO" dirty="0"/>
              <a:t>ROS-analyse</a:t>
            </a:r>
          </a:p>
        </p:txBody>
      </p:sp>
    </p:spTree>
    <p:extLst>
      <p:ext uri="{BB962C8B-B14F-4D97-AF65-F5344CB8AC3E}">
        <p14:creationId xmlns:p14="http://schemas.microsoft.com/office/powerpoint/2010/main" val="205294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CB22A4-12B0-0F26-28F9-6A0118C7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Værprognose (YR.no)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CF2A21-C030-F4E9-C963-E56A09641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https://www.yr.no/nb/v%C3%A6rvarsel/timetabell/1-540138/Norge/Innlandet/Lillehammer/Lysg%C3%A5rdsbakkene?i=0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582CF15-A301-C556-9276-8B2C4B44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53" y="2779063"/>
            <a:ext cx="8266747" cy="39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3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B51FB-8BB2-A31A-DEBA-5A6ED3CC3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025E7-7FB2-37D0-242F-BC81FFAA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Rennprogram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985525-6F62-83FB-D73E-B26BF7B0C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5273039"/>
          </a:xfrm>
        </p:spPr>
        <p:txBody>
          <a:bodyPr>
            <a:normAutofit fontScale="70000" lnSpcReduction="20000"/>
          </a:bodyPr>
          <a:lstStyle/>
          <a:p>
            <a:r>
              <a:rPr lang="nb-NO" b="1" dirty="0"/>
              <a:t>LØRDAG</a:t>
            </a:r>
            <a:r>
              <a:rPr lang="nb-NO" dirty="0"/>
              <a:t> – NC Midtstuen K95</a:t>
            </a:r>
          </a:p>
          <a:p>
            <a:r>
              <a:rPr lang="nb-NO" dirty="0"/>
              <a:t>10:00 Laglederledermøte</a:t>
            </a:r>
          </a:p>
          <a:p>
            <a:r>
              <a:rPr lang="nb-NO" dirty="0"/>
              <a:t>11:00 Offisiell trening NC Åpen M, NC M, NC Åpen K, NC K, NC Elite K, NC Elite M</a:t>
            </a:r>
          </a:p>
          <a:p>
            <a:r>
              <a:rPr lang="nb-NO" dirty="0"/>
              <a:t>12:00 Prøveomgang</a:t>
            </a:r>
          </a:p>
          <a:p>
            <a:r>
              <a:rPr lang="nb-NO" dirty="0"/>
              <a:t>13:00 1. omgang</a:t>
            </a:r>
          </a:p>
          <a:p>
            <a:r>
              <a:rPr lang="nb-NO" dirty="0"/>
              <a:t>           Finaleomgang i snudd rekkefølge etter 20 minutter</a:t>
            </a:r>
          </a:p>
          <a:p>
            <a:r>
              <a:rPr lang="nb-NO" dirty="0"/>
              <a:t>           NC M Elite først, deretter samme rekkefølge på klasser. Hver klasse omvendt rangert.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SØNDAG</a:t>
            </a:r>
            <a:r>
              <a:rPr lang="nb-NO" dirty="0"/>
              <a:t> – NC Midtstuen K95</a:t>
            </a:r>
          </a:p>
          <a:p>
            <a:r>
              <a:rPr lang="nb-NO" dirty="0"/>
              <a:t>09:30 Prøveomgang</a:t>
            </a:r>
          </a:p>
          <a:p>
            <a:r>
              <a:rPr lang="nb-NO" dirty="0"/>
              <a:t>           1. omgang fortløpende</a:t>
            </a:r>
          </a:p>
          <a:p>
            <a:r>
              <a:rPr lang="nb-NO" dirty="0"/>
              <a:t>           Finaleomgang i snudd rekkefølge etter 20 minutter pause</a:t>
            </a:r>
          </a:p>
          <a:p>
            <a:r>
              <a:rPr lang="nb-NO" dirty="0"/>
              <a:t>Premieutdeling på sletta etter endt renn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Vannepause for hver 20ende hopper</a:t>
            </a:r>
          </a:p>
        </p:txBody>
      </p:sp>
    </p:spTree>
    <p:extLst>
      <p:ext uri="{BB962C8B-B14F-4D97-AF65-F5344CB8AC3E}">
        <p14:creationId xmlns:p14="http://schemas.microsoft.com/office/powerpoint/2010/main" val="386570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kiforbundet">
      <a:majorFont>
        <a:latin typeface="Skiforbundet Sans"/>
        <a:ea typeface=""/>
        <a:cs typeface=""/>
      </a:majorFont>
      <a:minorFont>
        <a:latin typeface="Skiforbunde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l" id="{9CAB74B7-F2E9-41E7-98F8-3BC1EABCC5F6}" vid="{3BD093AA-7125-4333-A471-6BE29D348E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12d86-3815-40d1-89a5-a1271f649a65">
      <UserInfo>
        <DisplayName>Sjøberg, Andreas Høistad</DisplayName>
        <AccountId>51</AccountId>
        <AccountType/>
      </UserInfo>
    </SharedWithUsers>
    <lcf76f155ced4ddcb4097134ff3c332f xmlns="50fd5666-1cc0-4760-8f80-dfdab0bbcfb5">
      <Terms xmlns="http://schemas.microsoft.com/office/infopath/2007/PartnerControls"/>
    </lcf76f155ced4ddcb4097134ff3c332f>
    <TaxCatchAll xmlns="c2912d86-3815-40d1-89a5-a1271f649a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CE0E42AFFFE5438CEC29739F95A3F0" ma:contentTypeVersion="12" ma:contentTypeDescription="Opprett et nytt dokument." ma:contentTypeScope="" ma:versionID="e0ea0d04e3b652bc2a32178bfb314eee">
  <xsd:schema xmlns:xsd="http://www.w3.org/2001/XMLSchema" xmlns:xs="http://www.w3.org/2001/XMLSchema" xmlns:p="http://schemas.microsoft.com/office/2006/metadata/properties" xmlns:ns2="50fd5666-1cc0-4760-8f80-dfdab0bbcfb5" xmlns:ns3="c2912d86-3815-40d1-89a5-a1271f649a65" targetNamespace="http://schemas.microsoft.com/office/2006/metadata/properties" ma:root="true" ma:fieldsID="6cfe11ae2406c9b52576cd0195ffcac7" ns2:_="" ns3:_="">
    <xsd:import namespace="50fd5666-1cc0-4760-8f80-dfdab0bbcfb5"/>
    <xsd:import namespace="c2912d86-3815-40d1-89a5-a1271f649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d5666-1cc0-4760-8f80-dfdab0bbc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12d86-3815-40d1-89a5-a1271f649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03ab55b-c7c8-44e5-90f3-41efc7232df7}" ma:internalName="TaxCatchAll" ma:showField="CatchAllData" ma:web="c2912d86-3815-40d1-89a5-a1271f649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4696BE-9458-4E5A-AC88-CB8FE0C4E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0B2A4F-7070-4B92-A49A-4FFA819077D3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c2912d86-3815-40d1-89a5-a1271f649a65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0fd5666-1cc0-4760-8f80-dfdab0bbcfb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26823D-D8C4-4107-98BD-73D1E16D8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d5666-1cc0-4760-8f80-dfdab0bbcfb5"/>
    <ds:schemaRef ds:uri="c2912d86-3815-40d1-89a5-a1271f649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</Template>
  <TotalTime>137</TotalTime>
  <Words>407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Skiforbundet Sans</vt:lpstr>
      <vt:lpstr>Office-tema</vt:lpstr>
      <vt:lpstr>Lagledermøte</vt:lpstr>
      <vt:lpstr>Agenda</vt:lpstr>
      <vt:lpstr>Opprop</vt:lpstr>
      <vt:lpstr>Rennledelsen</vt:lpstr>
      <vt:lpstr>Dommere</vt:lpstr>
      <vt:lpstr>Praktiske opplysninger</vt:lpstr>
      <vt:lpstr>Sanitet</vt:lpstr>
      <vt:lpstr>Værprognose (YR.no)</vt:lpstr>
      <vt:lpstr>Rennprogram</vt:lpstr>
      <vt:lpstr>Startliste</vt:lpstr>
      <vt:lpstr>TD</vt:lpstr>
      <vt:lpstr>Koordinator</vt:lpstr>
      <vt:lpstr>Spørsmål 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Villumstad, Ståle</dc:creator>
  <cp:lastModifiedBy>Villumstad, Ståle</cp:lastModifiedBy>
  <cp:revision>2</cp:revision>
  <dcterms:created xsi:type="dcterms:W3CDTF">2025-08-20T13:10:50Z</dcterms:created>
  <dcterms:modified xsi:type="dcterms:W3CDTF">2025-08-20T15:28:43Z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0x010100DFCE0E42AFFFE5438CEC29739F95A3F0</vt:lpwstr>
  </property>
  <property fmtid="{D5CDD505-2E9C-101B-9397-08002B2CF9AE}" pid="3" name="MediaServiceImageTags">
    <vt:lpwstr/>
  </property>
  <property fmtid="{D5CDD505-2E9C-101B-9397-08002B2CF9AE}" pid="4" name="Kommentar">
    <vt:lpwstr/>
  </property>
  <property fmtid="{D5CDD505-2E9C-101B-9397-08002B2CF9AE}" pid="5" name="_ExtendedDescription">
    <vt:lpwstr/>
  </property>
  <property fmtid="{D5CDD505-2E9C-101B-9397-08002B2CF9AE}" pid="6" name="Dokumenttype">
    <vt:lpwstr/>
  </property>
  <property fmtid="{D5CDD505-2E9C-101B-9397-08002B2CF9AE}" pid="7" name="Order">
    <vt:r8>3952300</vt:r8>
  </property>
  <property fmtid="{D5CDD505-2E9C-101B-9397-08002B2CF9AE}" pid="8" name="Klartilmigrering">
    <vt:bool>false</vt:bool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Arkivverdig">
    <vt:bool>false</vt:bool>
  </property>
  <property fmtid="{D5CDD505-2E9C-101B-9397-08002B2CF9AE}" pid="16" name="TriggerFlowInfo">
    <vt:lpwstr/>
  </property>
</Properties>
</file>