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261" r:id="rId4"/>
    <p:sldId id="25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19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64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44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28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52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09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5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5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23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32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668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64E5-6615-4D1C-8EB0-AD7A8DB1DD22}" type="datetimeFigureOut">
              <a:rPr lang="nb-NO" smtClean="0"/>
              <a:t>02.11.2021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9153-E39B-4B75-9EB7-0303C65215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0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05239"/>
            <a:ext cx="9144000" cy="813442"/>
          </a:xfrm>
        </p:spPr>
        <p:txBody>
          <a:bodyPr>
            <a:normAutofit fontScale="90000"/>
          </a:bodyPr>
          <a:lstStyle/>
          <a:p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BAMA ALPINFESTIVAL 2022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214581"/>
            <a:ext cx="9144000" cy="4531878"/>
          </a:xfrm>
        </p:spPr>
        <p:txBody>
          <a:bodyPr>
            <a:noAutofit/>
          </a:bodyPr>
          <a:lstStyle/>
          <a:p>
            <a:pPr algn="l"/>
            <a:r>
              <a:rPr lang="nb-NO" sz="3200" b="1" dirty="0"/>
              <a:t>Ål Alpin</a:t>
            </a:r>
            <a:br>
              <a:rPr lang="nb-NO" sz="3200" b="1" dirty="0"/>
            </a:br>
            <a:endParaRPr lang="nb-NO" sz="3200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nb-NO" sz="3200" b="1" dirty="0"/>
              <a:t>Profesjonell gjeng av flinke folk som arrangerer noe ingen andre får til…..</a:t>
            </a:r>
            <a:br>
              <a:rPr lang="nb-NO" sz="3200" b="1" dirty="0"/>
            </a:br>
            <a:endParaRPr lang="nb-NO" sz="3200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nb-NO" sz="3200" b="1" dirty="0"/>
              <a:t>Godt forberedt og har lagt en god plan, følger en fast oppskrift men SKAL ha nye ting hvert år</a:t>
            </a:r>
            <a:endParaRPr lang="nb-NO" sz="2000" b="1" dirty="0"/>
          </a:p>
          <a:p>
            <a:pPr algn="l"/>
            <a:endParaRPr lang="nb-NO" sz="2000" dirty="0"/>
          </a:p>
        </p:txBody>
      </p:sp>
      <p:pic>
        <p:nvPicPr>
          <p:cNvPr id="4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341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2" y="0"/>
            <a:ext cx="1341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0" descr="aalil_alp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360613"/>
            <a:ext cx="9826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790638"/>
              </p:ext>
            </p:extLst>
          </p:nvPr>
        </p:nvGraphicFramePr>
        <p:xfrm>
          <a:off x="10799763" y="2335212"/>
          <a:ext cx="1392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orelDRAW" r:id="rId5" imgW="914400" imgH="914400" progId="CorelDRAW.Graphic.13">
                  <p:embed/>
                </p:oleObj>
              </mc:Choice>
              <mc:Fallback>
                <p:oleObj name="CorelDRAW" r:id="rId5" imgW="914400" imgH="914400" progId="CorelDRAW.Graphic.13">
                  <p:embed/>
                  <p:pic>
                    <p:nvPicPr>
                      <p:cNvPr id="3078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763" y="2335212"/>
                        <a:ext cx="139223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06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ett linje 19"/>
          <p:cNvCxnSpPr>
            <a:cxnSpLocks/>
          </p:cNvCxnSpPr>
          <p:nvPr/>
        </p:nvCxnSpPr>
        <p:spPr>
          <a:xfrm>
            <a:off x="5769928" y="1617410"/>
            <a:ext cx="35173" cy="211918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/>
          <p:cNvCxnSpPr>
            <a:cxnSpLocks/>
          </p:cNvCxnSpPr>
          <p:nvPr/>
        </p:nvCxnSpPr>
        <p:spPr>
          <a:xfrm>
            <a:off x="4771072" y="3095684"/>
            <a:ext cx="18605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tt linje 75">
            <a:extLst>
              <a:ext uri="{FF2B5EF4-FFF2-40B4-BE49-F238E27FC236}">
                <a16:creationId xmlns:a16="http://schemas.microsoft.com/office/drawing/2014/main" id="{B7A1BC1B-E93C-4C29-AD5E-18EF951A4786}"/>
              </a:ext>
            </a:extLst>
          </p:cNvPr>
          <p:cNvCxnSpPr/>
          <p:nvPr/>
        </p:nvCxnSpPr>
        <p:spPr>
          <a:xfrm>
            <a:off x="1038652" y="5397150"/>
            <a:ext cx="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tt linje 87">
            <a:extLst>
              <a:ext uri="{FF2B5EF4-FFF2-40B4-BE49-F238E27FC236}">
                <a16:creationId xmlns:a16="http://schemas.microsoft.com/office/drawing/2014/main" id="{B8F2C65A-51F8-43F6-9C62-5B8F3B210780}"/>
              </a:ext>
            </a:extLst>
          </p:cNvPr>
          <p:cNvCxnSpPr>
            <a:cxnSpLocks/>
          </p:cNvCxnSpPr>
          <p:nvPr/>
        </p:nvCxnSpPr>
        <p:spPr>
          <a:xfrm flipV="1">
            <a:off x="742462" y="3746355"/>
            <a:ext cx="10206002" cy="74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vrundet rektangel 5"/>
          <p:cNvSpPr/>
          <p:nvPr/>
        </p:nvSpPr>
        <p:spPr>
          <a:xfrm>
            <a:off x="5008764" y="1943830"/>
            <a:ext cx="1515481" cy="5695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Komiteleder</a:t>
            </a:r>
          </a:p>
          <a:p>
            <a:pPr algn="ctr"/>
            <a:r>
              <a:rPr lang="nb-NO" sz="1000" b="1" dirty="0">
                <a:solidFill>
                  <a:schemeClr val="tx1"/>
                </a:solidFill>
              </a:rPr>
              <a:t>Are Fosse</a:t>
            </a:r>
          </a:p>
        </p:txBody>
      </p:sp>
      <p:sp>
        <p:nvSpPr>
          <p:cNvPr id="42" name="Avrundet rektangel 5"/>
          <p:cNvSpPr/>
          <p:nvPr/>
        </p:nvSpPr>
        <p:spPr>
          <a:xfrm>
            <a:off x="4893682" y="1230056"/>
            <a:ext cx="1737956" cy="56951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>
                <a:solidFill>
                  <a:schemeClr val="tx1"/>
                </a:solidFill>
              </a:rPr>
              <a:t>Bama Alpinfestival</a:t>
            </a:r>
          </a:p>
        </p:txBody>
      </p:sp>
      <p:sp>
        <p:nvSpPr>
          <p:cNvPr id="26" name="Avrundet rektangel 5">
            <a:extLst>
              <a:ext uri="{FF2B5EF4-FFF2-40B4-BE49-F238E27FC236}">
                <a16:creationId xmlns:a16="http://schemas.microsoft.com/office/drawing/2014/main" id="{45EE245E-AC12-426D-818A-49178E443905}"/>
              </a:ext>
            </a:extLst>
          </p:cNvPr>
          <p:cNvSpPr/>
          <p:nvPr/>
        </p:nvSpPr>
        <p:spPr>
          <a:xfrm>
            <a:off x="3413593" y="2807152"/>
            <a:ext cx="1677890" cy="5695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Nestleder</a:t>
            </a:r>
            <a:br>
              <a:rPr lang="nb-NO" sz="1000" b="1" dirty="0">
                <a:solidFill>
                  <a:schemeClr val="tx1"/>
                </a:solidFill>
              </a:rPr>
            </a:br>
            <a:r>
              <a:rPr lang="nb-NO" sz="1000" b="1" dirty="0">
                <a:solidFill>
                  <a:schemeClr val="tx1"/>
                </a:solidFill>
              </a:rPr>
              <a:t>Stig Uttakleiv Halvorsen</a:t>
            </a:r>
          </a:p>
        </p:txBody>
      </p:sp>
      <p:sp>
        <p:nvSpPr>
          <p:cNvPr id="36" name="Avrundet rektangel 5">
            <a:extLst>
              <a:ext uri="{FF2B5EF4-FFF2-40B4-BE49-F238E27FC236}">
                <a16:creationId xmlns:a16="http://schemas.microsoft.com/office/drawing/2014/main" id="{4AE395CB-A11F-4239-A6C1-38CC260ECCB4}"/>
              </a:ext>
            </a:extLst>
          </p:cNvPr>
          <p:cNvSpPr/>
          <p:nvPr/>
        </p:nvSpPr>
        <p:spPr>
          <a:xfrm>
            <a:off x="74972" y="4044524"/>
            <a:ext cx="1331797" cy="5695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Hovedrennleder</a:t>
            </a:r>
          </a:p>
          <a:p>
            <a:pPr algn="ctr"/>
            <a:r>
              <a:rPr lang="nb-NO" sz="1000" b="1" dirty="0">
                <a:solidFill>
                  <a:schemeClr val="tx1"/>
                </a:solidFill>
              </a:rPr>
              <a:t>Jørund Li</a:t>
            </a:r>
          </a:p>
        </p:txBody>
      </p:sp>
      <p:sp>
        <p:nvSpPr>
          <p:cNvPr id="37" name="Avrundet rektangel 5">
            <a:extLst>
              <a:ext uri="{FF2B5EF4-FFF2-40B4-BE49-F238E27FC236}">
                <a16:creationId xmlns:a16="http://schemas.microsoft.com/office/drawing/2014/main" id="{4359C898-EFA6-4F76-861A-46B04BFBC0E4}"/>
              </a:ext>
            </a:extLst>
          </p:cNvPr>
          <p:cNvSpPr/>
          <p:nvPr/>
        </p:nvSpPr>
        <p:spPr>
          <a:xfrm>
            <a:off x="1520818" y="4051940"/>
            <a:ext cx="1331798" cy="5695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Marked/info</a:t>
            </a:r>
          </a:p>
          <a:p>
            <a:pPr algn="ctr"/>
            <a:r>
              <a:rPr lang="nb-NO" sz="1000" b="1" dirty="0">
                <a:solidFill>
                  <a:schemeClr val="tx1"/>
                </a:solidFill>
              </a:rPr>
              <a:t>Espen Karlsen</a:t>
            </a:r>
          </a:p>
        </p:txBody>
      </p:sp>
      <p:sp>
        <p:nvSpPr>
          <p:cNvPr id="38" name="Avrundet rektangel 5">
            <a:extLst>
              <a:ext uri="{FF2B5EF4-FFF2-40B4-BE49-F238E27FC236}">
                <a16:creationId xmlns:a16="http://schemas.microsoft.com/office/drawing/2014/main" id="{47D9262F-B3F2-4155-B00C-9ACEB7D9C0E4}"/>
              </a:ext>
            </a:extLst>
          </p:cNvPr>
          <p:cNvSpPr/>
          <p:nvPr/>
        </p:nvSpPr>
        <p:spPr>
          <a:xfrm>
            <a:off x="2951023" y="4044524"/>
            <a:ext cx="1347405" cy="62597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Arr.sekreteriat</a:t>
            </a:r>
          </a:p>
          <a:p>
            <a:pPr algn="ctr"/>
            <a:r>
              <a:rPr lang="nb-NO" sz="900" b="1" dirty="0">
                <a:solidFill>
                  <a:schemeClr val="tx1"/>
                </a:solidFill>
              </a:rPr>
              <a:t>Marianne Johnsrud</a:t>
            </a:r>
          </a:p>
          <a:p>
            <a:pPr algn="ctr"/>
            <a:r>
              <a:rPr lang="nb-NO" sz="900" b="1" dirty="0">
                <a:solidFill>
                  <a:schemeClr val="tx1"/>
                </a:solidFill>
              </a:rPr>
              <a:t>Camilla Joranger</a:t>
            </a:r>
          </a:p>
        </p:txBody>
      </p: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6285D460-6727-46DD-872E-A83A8CD2A939}"/>
              </a:ext>
            </a:extLst>
          </p:cNvPr>
          <p:cNvCxnSpPr>
            <a:cxnSpLocks/>
          </p:cNvCxnSpPr>
          <p:nvPr/>
        </p:nvCxnSpPr>
        <p:spPr>
          <a:xfrm>
            <a:off x="740870" y="3753775"/>
            <a:ext cx="0" cy="2981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vrundet rektangel 5">
            <a:extLst>
              <a:ext uri="{FF2B5EF4-FFF2-40B4-BE49-F238E27FC236}">
                <a16:creationId xmlns:a16="http://schemas.microsoft.com/office/drawing/2014/main" id="{88FAED30-0E60-42E3-9FF5-EA51430E4A05}"/>
              </a:ext>
            </a:extLst>
          </p:cNvPr>
          <p:cNvSpPr/>
          <p:nvPr/>
        </p:nvSpPr>
        <p:spPr>
          <a:xfrm>
            <a:off x="4412500" y="4047578"/>
            <a:ext cx="1331786" cy="5695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Teknisk</a:t>
            </a:r>
          </a:p>
          <a:p>
            <a:pPr algn="ctr"/>
            <a:r>
              <a:rPr lang="nb-NO" sz="1000" b="1" dirty="0">
                <a:solidFill>
                  <a:schemeClr val="tx1"/>
                </a:solidFill>
              </a:rPr>
              <a:t>Ole Ivar Grue</a:t>
            </a:r>
          </a:p>
        </p:txBody>
      </p:sp>
      <p:sp>
        <p:nvSpPr>
          <p:cNvPr id="47" name="Avrundet rektangel 5">
            <a:extLst>
              <a:ext uri="{FF2B5EF4-FFF2-40B4-BE49-F238E27FC236}">
                <a16:creationId xmlns:a16="http://schemas.microsoft.com/office/drawing/2014/main" id="{D4DB3DCD-C94F-45A9-BE64-21C597535124}"/>
              </a:ext>
            </a:extLst>
          </p:cNvPr>
          <p:cNvSpPr/>
          <p:nvPr/>
        </p:nvSpPr>
        <p:spPr>
          <a:xfrm>
            <a:off x="5858352" y="4044522"/>
            <a:ext cx="1331786" cy="5695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Sponsor</a:t>
            </a:r>
          </a:p>
          <a:p>
            <a:pPr algn="ctr"/>
            <a:r>
              <a:rPr lang="nb-NO" sz="1000" b="1" dirty="0">
                <a:solidFill>
                  <a:schemeClr val="tx1"/>
                </a:solidFill>
              </a:rPr>
              <a:t>Are</a:t>
            </a:r>
          </a:p>
        </p:txBody>
      </p:sp>
      <p:sp>
        <p:nvSpPr>
          <p:cNvPr id="49" name="Avrundet rektangel 5">
            <a:extLst>
              <a:ext uri="{FF2B5EF4-FFF2-40B4-BE49-F238E27FC236}">
                <a16:creationId xmlns:a16="http://schemas.microsoft.com/office/drawing/2014/main" id="{3B92D6EB-15EC-4EF2-B916-009889CB1E08}"/>
              </a:ext>
            </a:extLst>
          </p:cNvPr>
          <p:cNvSpPr/>
          <p:nvPr/>
        </p:nvSpPr>
        <p:spPr>
          <a:xfrm>
            <a:off x="7304170" y="4044521"/>
            <a:ext cx="1331786" cy="5695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Arena</a:t>
            </a:r>
          </a:p>
          <a:p>
            <a:pPr algn="ctr"/>
            <a:r>
              <a:rPr lang="nb-NO" sz="1000" b="1" dirty="0">
                <a:solidFill>
                  <a:schemeClr val="tx1"/>
                </a:solidFill>
              </a:rPr>
              <a:t>Knut Einar Haug</a:t>
            </a:r>
          </a:p>
        </p:txBody>
      </p:sp>
      <p:sp>
        <p:nvSpPr>
          <p:cNvPr id="50" name="Avrundet rektangel 5">
            <a:extLst>
              <a:ext uri="{FF2B5EF4-FFF2-40B4-BE49-F238E27FC236}">
                <a16:creationId xmlns:a16="http://schemas.microsoft.com/office/drawing/2014/main" id="{89AF20B5-7F97-45DD-A27D-343957311204}"/>
              </a:ext>
            </a:extLst>
          </p:cNvPr>
          <p:cNvSpPr/>
          <p:nvPr/>
        </p:nvSpPr>
        <p:spPr>
          <a:xfrm>
            <a:off x="8750021" y="4044520"/>
            <a:ext cx="1391099" cy="5695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Sosialt program </a:t>
            </a:r>
          </a:p>
          <a:p>
            <a:pPr algn="ctr"/>
            <a:r>
              <a:rPr lang="nb-NO" sz="1000" b="1" dirty="0">
                <a:solidFill>
                  <a:schemeClr val="tx1"/>
                </a:solidFill>
              </a:rPr>
              <a:t>Eldbjørg Nedrestøl</a:t>
            </a:r>
          </a:p>
        </p:txBody>
      </p:sp>
      <p:sp>
        <p:nvSpPr>
          <p:cNvPr id="55" name="Avrundet rektangel 5">
            <a:extLst>
              <a:ext uri="{FF2B5EF4-FFF2-40B4-BE49-F238E27FC236}">
                <a16:creationId xmlns:a16="http://schemas.microsoft.com/office/drawing/2014/main" id="{088E4032-5ADA-4880-B3DF-4166B8367D78}"/>
              </a:ext>
            </a:extLst>
          </p:cNvPr>
          <p:cNvSpPr/>
          <p:nvPr/>
        </p:nvSpPr>
        <p:spPr>
          <a:xfrm>
            <a:off x="10252915" y="4044519"/>
            <a:ext cx="1391099" cy="5695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Mat/drikke/frukt</a:t>
            </a:r>
          </a:p>
          <a:p>
            <a:pPr algn="ctr"/>
            <a:r>
              <a:rPr lang="nb-NO" sz="1000" b="1" dirty="0">
                <a:solidFill>
                  <a:schemeClr val="tx1"/>
                </a:solidFill>
              </a:rPr>
              <a:t>Tonje Tufto</a:t>
            </a:r>
            <a:br>
              <a:rPr lang="nb-NO" sz="1000" b="1" dirty="0">
                <a:solidFill>
                  <a:schemeClr val="tx1"/>
                </a:solidFill>
              </a:rPr>
            </a:br>
            <a:r>
              <a:rPr lang="nb-NO" sz="1000" b="1" dirty="0">
                <a:solidFill>
                  <a:schemeClr val="tx1"/>
                </a:solidFill>
              </a:rPr>
              <a:t>Kati Vorsmann</a:t>
            </a:r>
          </a:p>
        </p:txBody>
      </p:sp>
      <p:pic>
        <p:nvPicPr>
          <p:cNvPr id="58" name="Bilde 57" descr="ÅL IL Bama Alpinfestival">
            <a:extLst>
              <a:ext uri="{FF2B5EF4-FFF2-40B4-BE49-F238E27FC236}">
                <a16:creationId xmlns:a16="http://schemas.microsoft.com/office/drawing/2014/main" id="{C6B4AE6A-88AB-481E-9148-F0CEE03054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48" y="1230056"/>
            <a:ext cx="135255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Bilde 58" descr="ÅL IL Bama Alpinfestival">
            <a:extLst>
              <a:ext uri="{FF2B5EF4-FFF2-40B4-BE49-F238E27FC236}">
                <a16:creationId xmlns:a16="http://schemas.microsoft.com/office/drawing/2014/main" id="{B361CFDD-7DD8-4DD5-A6D9-3657DE1589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22" y="1232930"/>
            <a:ext cx="1352550" cy="133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Rett linje 59">
            <a:extLst>
              <a:ext uri="{FF2B5EF4-FFF2-40B4-BE49-F238E27FC236}">
                <a16:creationId xmlns:a16="http://schemas.microsoft.com/office/drawing/2014/main" id="{497B3D54-1EF9-477E-9C18-F0D55D30C732}"/>
              </a:ext>
            </a:extLst>
          </p:cNvPr>
          <p:cNvCxnSpPr>
            <a:cxnSpLocks/>
          </p:cNvCxnSpPr>
          <p:nvPr/>
        </p:nvCxnSpPr>
        <p:spPr>
          <a:xfrm>
            <a:off x="2198439" y="3746355"/>
            <a:ext cx="0" cy="2981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linje 60">
            <a:extLst>
              <a:ext uri="{FF2B5EF4-FFF2-40B4-BE49-F238E27FC236}">
                <a16:creationId xmlns:a16="http://schemas.microsoft.com/office/drawing/2014/main" id="{873D96B8-382B-40DC-B676-872801C71D53}"/>
              </a:ext>
            </a:extLst>
          </p:cNvPr>
          <p:cNvCxnSpPr>
            <a:cxnSpLocks/>
          </p:cNvCxnSpPr>
          <p:nvPr/>
        </p:nvCxnSpPr>
        <p:spPr>
          <a:xfrm>
            <a:off x="3648190" y="3753775"/>
            <a:ext cx="0" cy="2981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linje 61">
            <a:extLst>
              <a:ext uri="{FF2B5EF4-FFF2-40B4-BE49-F238E27FC236}">
                <a16:creationId xmlns:a16="http://schemas.microsoft.com/office/drawing/2014/main" id="{B2FE3EEF-1799-4EA0-8E9D-4460F5C3D5EB}"/>
              </a:ext>
            </a:extLst>
          </p:cNvPr>
          <p:cNvCxnSpPr>
            <a:cxnSpLocks/>
          </p:cNvCxnSpPr>
          <p:nvPr/>
        </p:nvCxnSpPr>
        <p:spPr>
          <a:xfrm>
            <a:off x="5091482" y="3746355"/>
            <a:ext cx="0" cy="2981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>
            <a:extLst>
              <a:ext uri="{FF2B5EF4-FFF2-40B4-BE49-F238E27FC236}">
                <a16:creationId xmlns:a16="http://schemas.microsoft.com/office/drawing/2014/main" id="{4826D25F-2208-4AB5-8FBB-FAAD5C8A668F}"/>
              </a:ext>
            </a:extLst>
          </p:cNvPr>
          <p:cNvCxnSpPr>
            <a:cxnSpLocks/>
          </p:cNvCxnSpPr>
          <p:nvPr/>
        </p:nvCxnSpPr>
        <p:spPr>
          <a:xfrm>
            <a:off x="6534377" y="3753775"/>
            <a:ext cx="0" cy="2981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linje 63">
            <a:extLst>
              <a:ext uri="{FF2B5EF4-FFF2-40B4-BE49-F238E27FC236}">
                <a16:creationId xmlns:a16="http://schemas.microsoft.com/office/drawing/2014/main" id="{3541E953-6911-45E6-A156-575383768167}"/>
              </a:ext>
            </a:extLst>
          </p:cNvPr>
          <p:cNvCxnSpPr>
            <a:cxnSpLocks/>
          </p:cNvCxnSpPr>
          <p:nvPr/>
        </p:nvCxnSpPr>
        <p:spPr>
          <a:xfrm>
            <a:off x="7981824" y="3753775"/>
            <a:ext cx="0" cy="2981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tt linje 64">
            <a:extLst>
              <a:ext uri="{FF2B5EF4-FFF2-40B4-BE49-F238E27FC236}">
                <a16:creationId xmlns:a16="http://schemas.microsoft.com/office/drawing/2014/main" id="{34276AB7-D6D2-41B5-B46B-2982A8AF652B}"/>
              </a:ext>
            </a:extLst>
          </p:cNvPr>
          <p:cNvCxnSpPr>
            <a:cxnSpLocks/>
          </p:cNvCxnSpPr>
          <p:nvPr/>
        </p:nvCxnSpPr>
        <p:spPr>
          <a:xfrm>
            <a:off x="9443301" y="3746355"/>
            <a:ext cx="0" cy="2981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tt linje 65">
            <a:extLst>
              <a:ext uri="{FF2B5EF4-FFF2-40B4-BE49-F238E27FC236}">
                <a16:creationId xmlns:a16="http://schemas.microsoft.com/office/drawing/2014/main" id="{6CFBA79D-9D3C-4ACC-8D67-D644924DC39A}"/>
              </a:ext>
            </a:extLst>
          </p:cNvPr>
          <p:cNvCxnSpPr>
            <a:cxnSpLocks/>
          </p:cNvCxnSpPr>
          <p:nvPr/>
        </p:nvCxnSpPr>
        <p:spPr>
          <a:xfrm>
            <a:off x="10948464" y="3736594"/>
            <a:ext cx="0" cy="29816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Bilde 66">
            <a:extLst>
              <a:ext uri="{FF2B5EF4-FFF2-40B4-BE49-F238E27FC236}">
                <a16:creationId xmlns:a16="http://schemas.microsoft.com/office/drawing/2014/main" id="{FCDE24F6-BB56-4951-BC37-4C1C0A6391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48" y="4977020"/>
            <a:ext cx="1058545" cy="159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Bilde 67">
            <a:extLst>
              <a:ext uri="{FF2B5EF4-FFF2-40B4-BE49-F238E27FC236}">
                <a16:creationId xmlns:a16="http://schemas.microsoft.com/office/drawing/2014/main" id="{1EB71C94-7FD8-42C3-9C4B-A9BD15686C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827" y="4977021"/>
            <a:ext cx="1058545" cy="159956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Avrundet rektangel 5">
            <a:extLst>
              <a:ext uri="{FF2B5EF4-FFF2-40B4-BE49-F238E27FC236}">
                <a16:creationId xmlns:a16="http://schemas.microsoft.com/office/drawing/2014/main" id="{6261B659-4671-47CF-B461-9757968CDEF9}"/>
              </a:ext>
            </a:extLst>
          </p:cNvPr>
          <p:cNvSpPr/>
          <p:nvPr/>
        </p:nvSpPr>
        <p:spPr>
          <a:xfrm>
            <a:off x="6508809" y="2807152"/>
            <a:ext cx="1611733" cy="5695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>
                <a:solidFill>
                  <a:schemeClr val="tx1"/>
                </a:solidFill>
              </a:rPr>
              <a:t>Programansvarlig</a:t>
            </a:r>
          </a:p>
          <a:p>
            <a:pPr algn="ctr"/>
            <a:r>
              <a:rPr lang="nb-NO" sz="1000" b="1" dirty="0">
                <a:solidFill>
                  <a:schemeClr val="tx1"/>
                </a:solidFill>
              </a:rPr>
              <a:t>Staffan Landsmann-Wiwe</a:t>
            </a:r>
          </a:p>
        </p:txBody>
      </p:sp>
    </p:spTree>
    <p:extLst>
      <p:ext uri="{BB962C8B-B14F-4D97-AF65-F5344CB8AC3E}">
        <p14:creationId xmlns:p14="http://schemas.microsoft.com/office/powerpoint/2010/main" val="410218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05239"/>
            <a:ext cx="9144000" cy="813442"/>
          </a:xfrm>
        </p:spPr>
        <p:txBody>
          <a:bodyPr>
            <a:normAutofit fontScale="90000"/>
          </a:bodyPr>
          <a:lstStyle/>
          <a:p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BAMA ALPINFESTIVAL 2022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3999" y="1214581"/>
            <a:ext cx="9156699" cy="4531878"/>
          </a:xfrm>
        </p:spPr>
        <p:txBody>
          <a:bodyPr>
            <a:noAutofit/>
          </a:bodyPr>
          <a:lstStyle/>
          <a:p>
            <a:pPr algn="l"/>
            <a:r>
              <a:rPr lang="nb-NO" sz="2800" b="1" dirty="0"/>
              <a:t>Hva er Bama Alpinfestival?</a:t>
            </a:r>
            <a:br>
              <a:rPr lang="nb-NO" sz="2800" b="1" dirty="0"/>
            </a:br>
            <a:endParaRPr lang="nb-NO" sz="2800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nb-NO" b="1" dirty="0"/>
              <a:t>Verdens største alpine barneskirenn med </a:t>
            </a:r>
            <a:r>
              <a:rPr lang="nb-NO" b="1" dirty="0" err="1"/>
              <a:t>ca</a:t>
            </a:r>
            <a:r>
              <a:rPr lang="nb-NO" b="1" dirty="0"/>
              <a:t> 1000 deltagere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nb-NO" b="1" dirty="0"/>
              <a:t>2004 til nå……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nb-NO" b="1" dirty="0"/>
              <a:t>Konstant nytenkning selv om vi følger gammel oppskrift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nb-NO" b="1" dirty="0"/>
              <a:t>Vi har verdigrunnlag </a:t>
            </a:r>
            <a:r>
              <a:rPr lang="nb-NO" b="1" dirty="0">
                <a:sym typeface="Wingdings" panose="05000000000000000000" pitchFamily="2" charset="2"/>
              </a:rPr>
              <a:t></a:t>
            </a:r>
            <a:endParaRPr lang="nb-NO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nb-NO" b="1" dirty="0"/>
              <a:t>Godt samarbeid med Bama</a:t>
            </a:r>
          </a:p>
          <a:p>
            <a:pPr algn="l"/>
            <a:endParaRPr lang="nb-NO" b="1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nb-NO" sz="2000" b="1" dirty="0"/>
          </a:p>
          <a:p>
            <a:pPr algn="l"/>
            <a:endParaRPr lang="nb-NO" sz="2000" dirty="0"/>
          </a:p>
        </p:txBody>
      </p:sp>
      <p:pic>
        <p:nvPicPr>
          <p:cNvPr id="4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341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2" y="0"/>
            <a:ext cx="1341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0" descr="aalil_alp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360613"/>
            <a:ext cx="9826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8"/>
          <p:cNvGraphicFramePr>
            <a:graphicFrameLocks noChangeAspect="1"/>
          </p:cNvGraphicFramePr>
          <p:nvPr/>
        </p:nvGraphicFramePr>
        <p:xfrm>
          <a:off x="10799763" y="2335212"/>
          <a:ext cx="1392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orelDRAW" r:id="rId5" imgW="914400" imgH="914400" progId="CorelDRAW.Graphic.13">
                  <p:embed/>
                </p:oleObj>
              </mc:Choice>
              <mc:Fallback>
                <p:oleObj name="CorelDRAW" r:id="rId5" imgW="914400" imgH="914400" progId="CorelDRAW.Graphic.13">
                  <p:embed/>
                  <p:pic>
                    <p:nvPicPr>
                      <p:cNvPr id="7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763" y="2335212"/>
                        <a:ext cx="139223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60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05239"/>
            <a:ext cx="9144000" cy="813442"/>
          </a:xfrm>
        </p:spPr>
        <p:txBody>
          <a:bodyPr>
            <a:normAutofit fontScale="90000"/>
          </a:bodyPr>
          <a:lstStyle/>
          <a:p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BAMA ALPINFESTIVAL 2022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57" y="1170549"/>
            <a:ext cx="9150943" cy="5505853"/>
          </a:xfrm>
          <a:prstGeom prst="rect">
            <a:avLst/>
          </a:prstGeom>
        </p:spPr>
      </p:pic>
      <p:pic>
        <p:nvPicPr>
          <p:cNvPr id="4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341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2" y="0"/>
            <a:ext cx="13414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0" descr="aalil_alp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360613"/>
            <a:ext cx="9826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8"/>
          <p:cNvGraphicFramePr>
            <a:graphicFrameLocks noChangeAspect="1"/>
          </p:cNvGraphicFramePr>
          <p:nvPr/>
        </p:nvGraphicFramePr>
        <p:xfrm>
          <a:off x="10799763" y="2335212"/>
          <a:ext cx="1392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orelDRAW" r:id="rId6" imgW="914400" imgH="914400" progId="CorelDRAW.Graphic.13">
                  <p:embed/>
                </p:oleObj>
              </mc:Choice>
              <mc:Fallback>
                <p:oleObj name="CorelDRAW" r:id="rId6" imgW="914400" imgH="914400" progId="CorelDRAW.Graphic.13">
                  <p:embed/>
                  <p:pic>
                    <p:nvPicPr>
                      <p:cNvPr id="7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763" y="2335212"/>
                        <a:ext cx="139223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72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132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Office-tema</vt:lpstr>
      <vt:lpstr>CorelDRAW</vt:lpstr>
      <vt:lpstr>BAMA ALPINFESTIVAL 2022</vt:lpstr>
      <vt:lpstr>PowerPoint-presentasjon</vt:lpstr>
      <vt:lpstr>BAMA ALPINFESTIVAL 2022</vt:lpstr>
      <vt:lpstr>BAMA ALPINFESTIVAL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BAMA ALPINFESTIVAL 2018</dc:title>
  <dc:creator>Are Fosse</dc:creator>
  <cp:lastModifiedBy>Are Fosse</cp:lastModifiedBy>
  <cp:revision>19</cp:revision>
  <dcterms:created xsi:type="dcterms:W3CDTF">2017-10-26T11:11:33Z</dcterms:created>
  <dcterms:modified xsi:type="dcterms:W3CDTF">2021-11-02T17:56:35Z</dcterms:modified>
</cp:coreProperties>
</file>