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11" r:id="rId5"/>
    <p:sldId id="391" r:id="rId6"/>
    <p:sldId id="431" r:id="rId7"/>
    <p:sldId id="419" r:id="rId8"/>
    <p:sldId id="430" r:id="rId9"/>
    <p:sldId id="393" r:id="rId10"/>
    <p:sldId id="413" r:id="rId11"/>
    <p:sldId id="398" r:id="rId12"/>
    <p:sldId id="434" r:id="rId13"/>
    <p:sldId id="433" r:id="rId14"/>
    <p:sldId id="435" r:id="rId1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80808"/>
    <a:srgbClr val="4DC4E7"/>
    <a:srgbClr val="38B6E3"/>
    <a:srgbClr val="BC0C08"/>
    <a:srgbClr val="939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7" autoAdjust="0"/>
    <p:restoredTop sz="66766" autoAdjust="0"/>
  </p:normalViewPr>
  <p:slideViewPr>
    <p:cSldViewPr snapToObjects="1">
      <p:cViewPr varScale="1">
        <p:scale>
          <a:sx n="58" d="100"/>
          <a:sy n="58" d="100"/>
        </p:scale>
        <p:origin x="252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65" charset="-128"/>
              </a:defRPr>
            </a:lvl1pPr>
          </a:lstStyle>
          <a:p>
            <a:pPr>
              <a:defRPr/>
            </a:pPr>
            <a:endParaRPr lang="nb-NO"/>
          </a:p>
        </p:txBody>
      </p:sp>
      <p:sp>
        <p:nvSpPr>
          <p:cNvPr id="204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65" charset="-128"/>
              </a:defRPr>
            </a:lvl1pPr>
          </a:lstStyle>
          <a:p>
            <a:pPr>
              <a:defRPr/>
            </a:pPr>
            <a:fld id="{4FC6AEA3-5216-1A45-BCAA-58AAC08E7823}" type="datetime1">
              <a:rPr lang="nb-NO"/>
              <a:pPr>
                <a:defRPr/>
              </a:pPr>
              <a:t>19.10.2017</a:t>
            </a:fld>
            <a:endParaRPr lang="nb-NO"/>
          </a:p>
        </p:txBody>
      </p:sp>
      <p:sp>
        <p:nvSpPr>
          <p:cNvPr id="204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65" charset="-128"/>
              </a:defRPr>
            </a:lvl1pPr>
          </a:lstStyle>
          <a:p>
            <a:pPr>
              <a:defRPr/>
            </a:pPr>
            <a:endParaRPr lang="nb-NO"/>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5BFB29DD-F07F-C54B-8327-BA7EC838950B}" type="slidenum">
              <a:rPr lang="nb-NO" altLang="en-US"/>
              <a:pPr>
                <a:defRPr/>
              </a:pPr>
              <a:t>‹#›</a:t>
            </a:fld>
            <a:endParaRPr lang="nb-NO"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65" charset="-128"/>
              </a:defRPr>
            </a:lvl1pPr>
          </a:lstStyle>
          <a:p>
            <a:pPr>
              <a:defRPr/>
            </a:pPr>
            <a:endParaRPr lang="nb-NO"/>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65" charset="-128"/>
              </a:defRPr>
            </a:lvl1pPr>
          </a:lstStyle>
          <a:p>
            <a:pPr>
              <a:defRPr/>
            </a:pPr>
            <a:fld id="{AE5B13DB-C9AC-7342-9F58-34F6AE16E86F}" type="datetime1">
              <a:rPr lang="nb-NO"/>
              <a:pPr>
                <a:defRPr/>
              </a:pPr>
              <a:t>19.10.2017</a:t>
            </a:fld>
            <a:endParaRPr lang="nb-NO"/>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65" charset="-128"/>
              </a:defRPr>
            </a:lvl1pPr>
          </a:lstStyle>
          <a:p>
            <a:pPr>
              <a:defRPr/>
            </a:pPr>
            <a:endParaRPr lang="nb-NO"/>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E1930688-91B6-C744-9EB1-D55A112DA7A5}" type="slidenum">
              <a:rPr lang="nb-NO" altLang="en-US"/>
              <a:pPr>
                <a:defRPr/>
              </a:pPr>
              <a:t>‹#›</a:t>
            </a:fld>
            <a:endParaRPr lang="nb-NO"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ssholder for lysbilde 1"/>
          <p:cNvSpPr>
            <a:spLocks noGrp="1" noRot="1" noChangeAspect="1" noTextEdit="1"/>
          </p:cNvSpPr>
          <p:nvPr>
            <p:ph type="sldImg"/>
          </p:nvPr>
        </p:nvSpPr>
        <p:spPr>
          <a:ln/>
        </p:spPr>
      </p:sp>
      <p:sp>
        <p:nvSpPr>
          <p:cNvPr id="19458"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Calibri" charset="0"/>
                <a:ea typeface="ＭＳ Ｐゴシック" charset="-128"/>
              </a:rPr>
              <a:t>Vi starter med å se på de overordnede målene i Skipolitisk dokument. Deretter ønsker vi å få kartlagt dagens situasjon, hvordan er situasjonen i klubben? Har alle mulighet til å være med?</a:t>
            </a:r>
          </a:p>
          <a:p>
            <a:r>
              <a:rPr lang="nb-NO" altLang="nb-NO" dirty="0">
                <a:latin typeface="Calibri" charset="0"/>
                <a:ea typeface="ＭＳ Ｐゴシック" charset="-128"/>
              </a:rPr>
              <a:t>Vi deler oss i grupper for å snakke om hva vi allerede gjør bra, og hva vi kan bli bedre på. </a:t>
            </a:r>
          </a:p>
          <a:p>
            <a:endParaRPr lang="nb-NO" altLang="nb-NO" dirty="0">
              <a:latin typeface="Calibri" charset="0"/>
              <a:ea typeface="ＭＳ Ｐゴシック" charset="-128"/>
            </a:endParaRPr>
          </a:p>
          <a:p>
            <a:r>
              <a:rPr lang="nb-NO" altLang="nb-NO" dirty="0">
                <a:latin typeface="Calibri" charset="0"/>
                <a:ea typeface="ＭＳ Ｐゴシック" charset="-128"/>
              </a:rPr>
              <a:t>Neste punkt på agendaen er Utstyr. Vi ser en film om utstyr </a:t>
            </a:r>
            <a:r>
              <a:rPr lang="mr-IN" altLang="nb-NO" dirty="0">
                <a:latin typeface="Calibri" charset="0"/>
                <a:ea typeface="Mangal" charset="0"/>
              </a:rPr>
              <a:t>–</a:t>
            </a:r>
            <a:r>
              <a:rPr lang="nb-NO" altLang="nb-NO" dirty="0">
                <a:latin typeface="Calibri" charset="0"/>
                <a:ea typeface="ＭＳ Ｐゴシック" charset="-128"/>
              </a:rPr>
              <a:t> snakker om reaksjoner, og kartlegger dagens situasjon. Videre er det nytt gruppearbeid der vi diskuterer hva vi gjør bra, og hva vi kan bli bedre på. Hvordan kan klubben bidra til at det er lettere å få tak i brukt utstyr, slik at det blir billigere å drive med idrett. BUA?</a:t>
            </a:r>
          </a:p>
          <a:p>
            <a:endParaRPr lang="nb-NO" altLang="nb-NO" dirty="0">
              <a:latin typeface="Calibri" charset="0"/>
              <a:ea typeface="ＭＳ Ｐゴシック" charset="-128"/>
            </a:endParaRPr>
          </a:p>
          <a:p>
            <a:r>
              <a:rPr lang="nb-NO" altLang="nb-NO" dirty="0">
                <a:latin typeface="Calibri" charset="0"/>
                <a:ea typeface="ＭＳ Ｐゴシック" charset="-128"/>
              </a:rPr>
              <a:t>I del 3 bruker vi tid på å formulere tiltak, og finne en fremgangsmåte for hvordan vi ønsker å bidra til at alle skal ha mulighet til å være med på aktiviteter i regi av klubben. Her er det også viktig å finne ut hvem som skal ta dette et skritt videre. Hvordan begynner vi? Hvem tar ansvar for hva? - Frister</a:t>
            </a:r>
          </a:p>
          <a:p>
            <a:endParaRPr lang="nb-NO" altLang="nb-NO" dirty="0">
              <a:latin typeface="Calibri" charset="0"/>
              <a:ea typeface="ＭＳ Ｐゴシック" charset="-128"/>
            </a:endParaRPr>
          </a:p>
        </p:txBody>
      </p:sp>
      <p:sp>
        <p:nvSpPr>
          <p:cNvPr id="19459"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0B313A2A-2513-E348-8DD3-E0ECD0AE9A88}" type="slidenum">
              <a:rPr lang="nb-NO" altLang="en-US"/>
              <a:pPr/>
              <a:t>2</a:t>
            </a:fld>
            <a:endParaRPr lang="nb-NO"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Video hentet fra </a:t>
            </a:r>
            <a:r>
              <a:rPr lang="nb-NO" dirty="0" err="1"/>
              <a:t>YouTube</a:t>
            </a:r>
            <a:r>
              <a:rPr lang="nb-NO" dirty="0"/>
              <a:t> og du trenger internett for å vise den.</a:t>
            </a:r>
          </a:p>
        </p:txBody>
      </p:sp>
      <p:sp>
        <p:nvSpPr>
          <p:cNvPr id="4" name="Plassholder for lysbildenummer 3"/>
          <p:cNvSpPr>
            <a:spLocks noGrp="1"/>
          </p:cNvSpPr>
          <p:nvPr>
            <p:ph type="sldNum" sz="quarter" idx="10"/>
          </p:nvPr>
        </p:nvSpPr>
        <p:spPr/>
        <p:txBody>
          <a:bodyPr/>
          <a:lstStyle/>
          <a:p>
            <a:pPr>
              <a:defRPr/>
            </a:pPr>
            <a:fld id="{E1930688-91B6-C744-9EB1-D55A112DA7A5}" type="slidenum">
              <a:rPr lang="nb-NO" altLang="en-US" smtClean="0"/>
              <a:pPr>
                <a:defRPr/>
              </a:pPr>
              <a:t>4</a:t>
            </a:fld>
            <a:endParaRPr lang="nb-NO" altLang="en-US"/>
          </a:p>
        </p:txBody>
      </p:sp>
    </p:spTree>
    <p:extLst>
      <p:ext uri="{BB962C8B-B14F-4D97-AF65-F5344CB8AC3E}">
        <p14:creationId xmlns:p14="http://schemas.microsoft.com/office/powerpoint/2010/main" val="159998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Utstyrspress</a:t>
            </a:r>
            <a:r>
              <a:rPr lang="nb-NO" baseline="0" dirty="0"/>
              <a:t> har blitt mer og mer vanlig blant barn og unge utøver. Legg vekt på at utøvere som Astrid U. Jacobsen og Marit Bjørgen (med flere) prøver å kjempe for mindre utstyrspress blant de yngre utøverne. Marit sier i </a:t>
            </a:r>
            <a:r>
              <a:rPr lang="nb-NO" baseline="0"/>
              <a:t>en video </a:t>
            </a:r>
            <a:r>
              <a:rPr lang="nb-NO" baseline="0" dirty="0"/>
              <a:t>(link under) at hun vant flere skøyterenn med klassiske ski. Det er viktig å få frem at det er ikke utstyret som avgjør om du er god. </a:t>
            </a:r>
          </a:p>
          <a:p>
            <a:endParaRPr lang="nb-NO" baseline="0" dirty="0"/>
          </a:p>
          <a:p>
            <a:r>
              <a:rPr lang="nb-NO" dirty="0"/>
              <a:t>http://www.adressa.no/100Sport/vintersport/langrenn/Bjorgen-langer-ut-mot-utstyrshysteriet-191574b.html</a:t>
            </a:r>
          </a:p>
        </p:txBody>
      </p:sp>
      <p:sp>
        <p:nvSpPr>
          <p:cNvPr id="4" name="Plassholder for lysbildenummer 3"/>
          <p:cNvSpPr>
            <a:spLocks noGrp="1"/>
          </p:cNvSpPr>
          <p:nvPr>
            <p:ph type="sldNum" sz="quarter" idx="10"/>
          </p:nvPr>
        </p:nvSpPr>
        <p:spPr/>
        <p:txBody>
          <a:bodyPr/>
          <a:lstStyle/>
          <a:p>
            <a:pPr>
              <a:defRPr/>
            </a:pPr>
            <a:fld id="{E1930688-91B6-C744-9EB1-D55A112DA7A5}" type="slidenum">
              <a:rPr lang="nb-NO" altLang="en-US" smtClean="0"/>
              <a:pPr>
                <a:defRPr/>
              </a:pPr>
              <a:t>5</a:t>
            </a:fld>
            <a:endParaRPr lang="nb-NO" altLang="en-US"/>
          </a:p>
        </p:txBody>
      </p:sp>
    </p:spTree>
    <p:extLst>
      <p:ext uri="{BB962C8B-B14F-4D97-AF65-F5344CB8AC3E}">
        <p14:creationId xmlns:p14="http://schemas.microsoft.com/office/powerpoint/2010/main" val="46109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ssholder for lysbilde 1"/>
          <p:cNvSpPr>
            <a:spLocks noGrp="1" noRot="1" noChangeAspect="1" noTextEdit="1"/>
          </p:cNvSpPr>
          <p:nvPr>
            <p:ph type="sldImg"/>
          </p:nvPr>
        </p:nvSpPr>
        <p:spPr>
          <a:ln/>
        </p:spPr>
      </p:sp>
      <p:sp>
        <p:nvSpPr>
          <p:cNvPr id="29698"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Calibri" charset="0"/>
                <a:ea typeface="ＭＳ Ｐゴシック" charset="-128"/>
              </a:rPr>
              <a:t>Hva</a:t>
            </a:r>
            <a:r>
              <a:rPr lang="nb-NO" altLang="nb-NO" baseline="0" dirty="0">
                <a:latin typeface="Calibri" charset="0"/>
                <a:ea typeface="ＭＳ Ｐゴシック" charset="-128"/>
              </a:rPr>
              <a:t> slags type utstyr behøves?</a:t>
            </a:r>
          </a:p>
          <a:p>
            <a:pPr marL="171450" indent="-171450">
              <a:buFontTx/>
              <a:buChar char="-"/>
            </a:pPr>
            <a:r>
              <a:rPr lang="nb-NO" altLang="nb-NO" baseline="0" dirty="0">
                <a:latin typeface="Calibri" charset="0"/>
                <a:ea typeface="ＭＳ Ｐゴシック" charset="-128"/>
              </a:rPr>
              <a:t>Hjelm? Ski? Drakt? Osv. La deltakerne komme med innspill. Skriv opp på </a:t>
            </a:r>
            <a:r>
              <a:rPr lang="nb-NO" altLang="nb-NO" baseline="0" dirty="0" err="1">
                <a:latin typeface="Calibri" charset="0"/>
                <a:ea typeface="ＭＳ Ｐゴシック" charset="-128"/>
              </a:rPr>
              <a:t>whiteboard</a:t>
            </a:r>
            <a:r>
              <a:rPr lang="nb-NO" altLang="nb-NO" baseline="0" dirty="0">
                <a:latin typeface="Calibri" charset="0"/>
                <a:ea typeface="ＭＳ Ｐゴシック" charset="-128"/>
              </a:rPr>
              <a:t>/annen tavle punktene foreldrene kommer med. </a:t>
            </a:r>
          </a:p>
          <a:p>
            <a:pPr marL="171450" indent="-171450">
              <a:buFontTx/>
              <a:buChar char="-"/>
            </a:pPr>
            <a:r>
              <a:rPr lang="nb-NO" altLang="nb-NO" baseline="0" dirty="0">
                <a:latin typeface="Calibri" charset="0"/>
                <a:ea typeface="ＭＳ Ｐゴシック" charset="-128"/>
              </a:rPr>
              <a:t>Forslag for å sette i gang forsamlingen: hjelm, ski, bindinger, trinser, staver, ullundertøy, luer, ski-bagger, smøring, glider </a:t>
            </a:r>
            <a:r>
              <a:rPr lang="nb-NO" altLang="nb-NO" baseline="0" dirty="0" err="1">
                <a:latin typeface="Calibri" charset="0"/>
                <a:ea typeface="ＭＳ Ｐゴシック" charset="-128"/>
              </a:rPr>
              <a:t>osv</a:t>
            </a:r>
            <a:r>
              <a:rPr lang="nb-NO" altLang="nb-NO" baseline="0" dirty="0">
                <a:latin typeface="Calibri" charset="0"/>
                <a:ea typeface="ＭＳ Ｐゴシック" charset="-128"/>
              </a:rPr>
              <a:t>, </a:t>
            </a:r>
            <a:r>
              <a:rPr lang="nb-NO" altLang="nb-NO" baseline="0" dirty="0" err="1">
                <a:latin typeface="Calibri" charset="0"/>
                <a:ea typeface="ＭＳ Ｐゴシック" charset="-128"/>
              </a:rPr>
              <a:t>osv</a:t>
            </a:r>
            <a:r>
              <a:rPr lang="nb-NO" altLang="nb-NO" baseline="0" dirty="0">
                <a:latin typeface="Calibri" charset="0"/>
                <a:ea typeface="ＭＳ Ｐゴシック" charset="-128"/>
              </a:rPr>
              <a:t>!</a:t>
            </a:r>
          </a:p>
          <a:p>
            <a:pPr marL="171450" indent="-171450">
              <a:buFontTx/>
              <a:buChar char="-"/>
            </a:pPr>
            <a:endParaRPr lang="nb-NO" altLang="nb-NO" baseline="0" dirty="0">
              <a:latin typeface="Calibri" charset="0"/>
              <a:ea typeface="ＭＳ Ｐゴシック" charset="-128"/>
            </a:endParaRPr>
          </a:p>
          <a:p>
            <a:r>
              <a:rPr lang="nb-NO" altLang="nb-NO" b="1" baseline="0" dirty="0">
                <a:latin typeface="Calibri" charset="0"/>
                <a:ea typeface="ＭＳ Ｐゴシック" charset="-128"/>
              </a:rPr>
              <a:t>Hva slags utstyr trenger man når man er 8 år, og hva trenger man når man er 15 år? </a:t>
            </a:r>
          </a:p>
          <a:p>
            <a:endParaRPr lang="nb-NO" altLang="nb-NO" baseline="0" dirty="0">
              <a:latin typeface="Calibri" charset="0"/>
              <a:ea typeface="ＭＳ Ｐゴシック" charset="-128"/>
            </a:endParaRPr>
          </a:p>
          <a:p>
            <a:pPr marL="0" indent="0">
              <a:buFontTx/>
              <a:buNone/>
            </a:pPr>
            <a:endParaRPr lang="nb-NO" altLang="nb-NO" dirty="0">
              <a:latin typeface="Calibri" charset="0"/>
              <a:ea typeface="ＭＳ Ｐゴシック" charset="-128"/>
            </a:endParaRPr>
          </a:p>
        </p:txBody>
      </p:sp>
      <p:sp>
        <p:nvSpPr>
          <p:cNvPr id="29699"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B421C698-111B-694C-878A-B189552E2CD8}" type="slidenum">
              <a:rPr lang="nb-NO" altLang="en-US"/>
              <a:pPr/>
              <a:t>6</a:t>
            </a:fld>
            <a:endParaRPr lang="nb-NO"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Video hentet fra </a:t>
            </a:r>
            <a:r>
              <a:rPr lang="nb-NO" dirty="0" err="1"/>
              <a:t>YouTube</a:t>
            </a:r>
            <a:r>
              <a:rPr lang="nb-NO" dirty="0"/>
              <a:t> og du trenger internett for å vise den.</a:t>
            </a:r>
          </a:p>
          <a:p>
            <a:endParaRPr lang="nb-NO" dirty="0"/>
          </a:p>
        </p:txBody>
      </p:sp>
      <p:sp>
        <p:nvSpPr>
          <p:cNvPr id="4" name="Plassholder for lysbildenummer 3"/>
          <p:cNvSpPr>
            <a:spLocks noGrp="1"/>
          </p:cNvSpPr>
          <p:nvPr>
            <p:ph type="sldNum" sz="quarter" idx="10"/>
          </p:nvPr>
        </p:nvSpPr>
        <p:spPr/>
        <p:txBody>
          <a:bodyPr/>
          <a:lstStyle/>
          <a:p>
            <a:pPr>
              <a:defRPr/>
            </a:pPr>
            <a:fld id="{E1930688-91B6-C744-9EB1-D55A112DA7A5}" type="slidenum">
              <a:rPr lang="nb-NO" altLang="en-US" smtClean="0"/>
              <a:pPr>
                <a:defRPr/>
              </a:pPr>
              <a:t>7</a:t>
            </a:fld>
            <a:endParaRPr lang="nb-NO" altLang="en-US"/>
          </a:p>
        </p:txBody>
      </p:sp>
    </p:spTree>
    <p:extLst>
      <p:ext uri="{BB962C8B-B14F-4D97-AF65-F5344CB8AC3E}">
        <p14:creationId xmlns:p14="http://schemas.microsoft.com/office/powerpoint/2010/main" val="148022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Plassholder for lysbilde 1"/>
          <p:cNvSpPr>
            <a:spLocks noGrp="1" noRot="1" noChangeAspect="1" noTextEdit="1"/>
          </p:cNvSpPr>
          <p:nvPr>
            <p:ph type="sldImg"/>
          </p:nvPr>
        </p:nvSpPr>
        <p:spPr>
          <a:ln/>
        </p:spPr>
      </p:sp>
      <p:sp>
        <p:nvSpPr>
          <p:cNvPr id="31746"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Calibri" charset="0"/>
                <a:ea typeface="ＭＳ Ｐゴシック" charset="-128"/>
              </a:rPr>
              <a:t>Hvor mye koster det å være med på en idrett i klubben vår?</a:t>
            </a:r>
            <a:r>
              <a:rPr lang="nb-NO" altLang="nb-NO" baseline="0" dirty="0">
                <a:latin typeface="Calibri" charset="0"/>
                <a:ea typeface="ＭＳ Ｐゴシック" charset="-128"/>
              </a:rPr>
              <a:t> Hva koster det hvis du ønsker å være med på flere idretter?</a:t>
            </a:r>
          </a:p>
          <a:p>
            <a:r>
              <a:rPr lang="nb-NO" altLang="nb-NO" b="1" baseline="0" dirty="0">
                <a:latin typeface="Calibri" charset="0"/>
                <a:ea typeface="ＭＳ Ｐゴシック" charset="-128"/>
              </a:rPr>
              <a:t>Hva koster det hvis du er 8 år, og hva koster det hvis du er 15 år? </a:t>
            </a:r>
          </a:p>
          <a:p>
            <a:endParaRPr lang="nb-NO" altLang="nb-NO" baseline="0" dirty="0">
              <a:latin typeface="Calibri" charset="0"/>
              <a:ea typeface="ＭＳ Ｐゴシック" charset="-128"/>
            </a:endParaRPr>
          </a:p>
          <a:p>
            <a:r>
              <a:rPr lang="nb-NO" altLang="nb-NO" baseline="0" dirty="0">
                <a:latin typeface="Calibri" charset="0"/>
                <a:ea typeface="ＭＳ Ｐゴシック" charset="-128"/>
              </a:rPr>
              <a:t>Ta med svarene fra utstyrsdiskusjonen og legg til andre kostnader – eksempelvis kontingent og skjulte kostnader. Reise og opphold bør også være en del her.</a:t>
            </a:r>
          </a:p>
          <a:p>
            <a:r>
              <a:rPr lang="nb-NO" altLang="nb-NO" dirty="0">
                <a:latin typeface="Calibri" charset="0"/>
                <a:ea typeface="ＭＳ Ｐゴシック" charset="-128"/>
              </a:rPr>
              <a:t>Tenk </a:t>
            </a:r>
            <a:r>
              <a:rPr lang="nb-NO" altLang="nb-NO" dirty="0" err="1">
                <a:latin typeface="Calibri" charset="0"/>
                <a:ea typeface="ＭＳ Ｐゴシック" charset="-128"/>
              </a:rPr>
              <a:t>årskostnad</a:t>
            </a:r>
            <a:r>
              <a:rPr lang="nb-NO" altLang="nb-NO" dirty="0">
                <a:latin typeface="Calibri" charset="0"/>
                <a:ea typeface="ＭＳ Ｐゴシック" charset="-128"/>
              </a:rPr>
              <a:t> – ca. tall</a:t>
            </a:r>
          </a:p>
          <a:p>
            <a:endParaRPr lang="nb-NO" dirty="0">
              <a:latin typeface="Georgia" charset="0"/>
              <a:ea typeface="Georgia" charset="0"/>
              <a:cs typeface="Georgia" charset="0"/>
            </a:endParaRPr>
          </a:p>
          <a:p>
            <a:r>
              <a:rPr lang="nb-NO" altLang="x-none" dirty="0">
                <a:latin typeface="Georgia" charset="0"/>
                <a:ea typeface="Georgia" charset="0"/>
                <a:cs typeface="Georgia" charset="0"/>
              </a:rPr>
              <a:t>Hvordan kan vi bidra til at alle har mulighet til å være med?</a:t>
            </a:r>
          </a:p>
          <a:p>
            <a:r>
              <a:rPr lang="nb-NO" altLang="x-none" dirty="0">
                <a:latin typeface="Georgia" charset="0"/>
                <a:ea typeface="Georgia" charset="0"/>
                <a:cs typeface="Georgia" charset="0"/>
              </a:rPr>
              <a:t>Hvordan kan vi som foreldre, trenere og ledere bidra?</a:t>
            </a:r>
          </a:p>
          <a:p>
            <a:r>
              <a:rPr lang="nb-NO" altLang="x-none" dirty="0">
                <a:latin typeface="Georgia" charset="0"/>
                <a:ea typeface="Georgia" charset="0"/>
                <a:cs typeface="Georgia" charset="0"/>
              </a:rPr>
              <a:t>Hvordan ønsker vi at klubben vår skal være?</a:t>
            </a:r>
          </a:p>
          <a:p>
            <a:r>
              <a:rPr lang="nb-NO" altLang="x-none" dirty="0">
                <a:latin typeface="Georgia" charset="0"/>
                <a:ea typeface="Georgia" charset="0"/>
                <a:cs typeface="Georgia" charset="0"/>
              </a:rPr>
              <a:t>Hvordan kan vi inkludere alle?</a:t>
            </a:r>
          </a:p>
          <a:p>
            <a:endParaRPr lang="nb-NO" altLang="nb-NO" dirty="0">
              <a:latin typeface="Calibri" charset="0"/>
              <a:ea typeface="ＭＳ Ｐゴシック" charset="-128"/>
            </a:endParaRPr>
          </a:p>
        </p:txBody>
      </p:sp>
      <p:sp>
        <p:nvSpPr>
          <p:cNvPr id="31747"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4CC4327A-ECE9-B842-8583-629350BD61AE}" type="slidenum">
              <a:rPr lang="nb-NO" altLang="en-US"/>
              <a:pPr/>
              <a:t>8</a:t>
            </a:fld>
            <a:endParaRPr lang="nb-NO"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Heng opp 4 plakater i rommet, eventuelt flere om det er en stor forsamling.</a:t>
            </a:r>
          </a:p>
          <a:p>
            <a:r>
              <a:rPr lang="nb-NO" dirty="0"/>
              <a:t>På 2 plakater står det «Kostnadsreduserende tiltak» </a:t>
            </a:r>
            <a:r>
              <a:rPr lang="nb-NO" dirty="0">
                <a:sym typeface="Wingdings" panose="05000000000000000000" pitchFamily="2" charset="2"/>
              </a:rPr>
              <a:t> Én med «Dette gjør vi bra» og én med «Dette kan vi bli bedre til»</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sym typeface="Wingdings" panose="05000000000000000000" pitchFamily="2" charset="2"/>
              </a:rPr>
              <a:t>På 2 plakater står det «Utstyrskrav»  Én med «Dette gjør vi bra» og én med «Dette kan vi bli bedre til»</a:t>
            </a:r>
          </a:p>
          <a:p>
            <a:endParaRPr lang="nb-NO" dirty="0"/>
          </a:p>
          <a:p>
            <a:r>
              <a:rPr lang="nb-NO" dirty="0"/>
              <a:t>La alle gå rundt og henge opp gule lapper på de ulike plakatene.</a:t>
            </a:r>
          </a:p>
          <a:p>
            <a:r>
              <a:rPr lang="nb-NO" dirty="0"/>
              <a:t>Bruk 10-15 minutter på denne øvelsen</a:t>
            </a:r>
          </a:p>
          <a:p>
            <a:endParaRPr lang="nb-NO"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altLang="nb-NO" dirty="0">
                <a:ea typeface="ＭＳ Ｐゴシック" panose="020B0600070205080204" pitchFamily="34" charset="-128"/>
              </a:rPr>
              <a:t>Har du ikke </a:t>
            </a:r>
            <a:r>
              <a:rPr lang="nb-NO" altLang="nb-NO" dirty="0" err="1">
                <a:ea typeface="ＭＳ Ｐゴシック" panose="020B0600070205080204" pitchFamily="34" charset="-128"/>
              </a:rPr>
              <a:t>flipover</a:t>
            </a:r>
            <a:r>
              <a:rPr lang="nb-NO" altLang="nb-NO" dirty="0">
                <a:ea typeface="ＭＳ Ｐゴシック" panose="020B0600070205080204" pitchFamily="34" charset="-128"/>
              </a:rPr>
              <a:t> eller store ark tilgjengelig så bruker du bare A4 ark</a:t>
            </a:r>
          </a:p>
          <a:p>
            <a:endParaRPr lang="nb-NO" dirty="0"/>
          </a:p>
        </p:txBody>
      </p:sp>
      <p:sp>
        <p:nvSpPr>
          <p:cNvPr id="4" name="Plassholder for lysbildenummer 3"/>
          <p:cNvSpPr>
            <a:spLocks noGrp="1"/>
          </p:cNvSpPr>
          <p:nvPr>
            <p:ph type="sldNum" sz="quarter" idx="10"/>
          </p:nvPr>
        </p:nvSpPr>
        <p:spPr/>
        <p:txBody>
          <a:bodyPr/>
          <a:lstStyle/>
          <a:p>
            <a:pPr>
              <a:defRPr/>
            </a:pPr>
            <a:fld id="{E1930688-91B6-C744-9EB1-D55A112DA7A5}" type="slidenum">
              <a:rPr lang="nb-NO" altLang="en-US" smtClean="0"/>
              <a:pPr>
                <a:defRPr/>
              </a:pPr>
              <a:t>9</a:t>
            </a:fld>
            <a:endParaRPr lang="nb-NO" altLang="en-US"/>
          </a:p>
        </p:txBody>
      </p:sp>
    </p:spTree>
    <p:extLst>
      <p:ext uri="{BB962C8B-B14F-4D97-AF65-F5344CB8AC3E}">
        <p14:creationId xmlns:p14="http://schemas.microsoft.com/office/powerpoint/2010/main" val="311755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ssholder for lysbilde 1">
            <a:extLst>
              <a:ext uri="{FF2B5EF4-FFF2-40B4-BE49-F238E27FC236}">
                <a16:creationId xmlns:a16="http://schemas.microsoft.com/office/drawing/2014/main" id="{D73233AB-C394-43CB-B00A-5F07146A2C19}"/>
              </a:ext>
            </a:extLst>
          </p:cNvPr>
          <p:cNvSpPr>
            <a:spLocks noGrp="1" noRot="1" noChangeAspect="1" noChangeArrowheads="1" noTextEdit="1"/>
          </p:cNvSpPr>
          <p:nvPr>
            <p:ph type="sldImg"/>
          </p:nvPr>
        </p:nvSpPr>
        <p:spPr>
          <a:ln/>
        </p:spPr>
      </p:sp>
      <p:sp>
        <p:nvSpPr>
          <p:cNvPr id="34819" name="Plassholder for notater 2">
            <a:extLst>
              <a:ext uri="{FF2B5EF4-FFF2-40B4-BE49-F238E27FC236}">
                <a16:creationId xmlns:a16="http://schemas.microsoft.com/office/drawing/2014/main" id="{51AF4BAB-568D-4795-9CC5-0BE81FC620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ea typeface="ＭＳ Ｐゴシック" panose="020B0600070205080204" pitchFamily="34" charset="-128"/>
            </a:endParaRPr>
          </a:p>
        </p:txBody>
      </p:sp>
      <p:sp>
        <p:nvSpPr>
          <p:cNvPr id="34820" name="Plassholder for lysbildenummer 3">
            <a:extLst>
              <a:ext uri="{FF2B5EF4-FFF2-40B4-BE49-F238E27FC236}">
                <a16:creationId xmlns:a16="http://schemas.microsoft.com/office/drawing/2014/main" id="{EB2634CC-EB21-4B1E-85F0-96DD926BB6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EC0A98-58D3-4CFA-B48D-CF1A4D1E59A6}" type="slidenum">
              <a:rPr lang="nb-NO" altLang="en-US" smtClean="0"/>
              <a:pPr/>
              <a:t>11</a:t>
            </a:fld>
            <a:endParaRPr lang="nb-NO" altLang="en-US"/>
          </a:p>
        </p:txBody>
      </p:sp>
    </p:spTree>
    <p:extLst>
      <p:ext uri="{BB962C8B-B14F-4D97-AF65-F5344CB8AC3E}">
        <p14:creationId xmlns:p14="http://schemas.microsoft.com/office/powerpoint/2010/main" val="2339090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cxnSp>
        <p:nvCxnSpPr>
          <p:cNvPr id="4" name="Straight Connector 11"/>
          <p:cNvCxnSpPr/>
          <p:nvPr/>
        </p:nvCxnSpPr>
        <p:spPr>
          <a:xfrm flipV="1">
            <a:off x="457200" y="6473825"/>
            <a:ext cx="8229600" cy="1905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pic>
        <p:nvPicPr>
          <p:cNvPr id="5" name="Picture 18" descr="nsf_flaggstripe_powerpoi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4075" y="0"/>
            <a:ext cx="157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nsf_logo_stor_powerpo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0425"/>
            <a:ext cx="12842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p:cNvCxnSpPr/>
          <p:nvPr/>
        </p:nvCxnSpPr>
        <p:spPr>
          <a:xfrm>
            <a:off x="1981200" y="2130425"/>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8" name="Straight Connector 14"/>
          <p:cNvCxnSpPr/>
          <p:nvPr/>
        </p:nvCxnSpPr>
        <p:spPr>
          <a:xfrm>
            <a:off x="1981200" y="2493963"/>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9" name="Straight Connector 15"/>
          <p:cNvCxnSpPr/>
          <p:nvPr/>
        </p:nvCxnSpPr>
        <p:spPr>
          <a:xfrm>
            <a:off x="1981200" y="2871788"/>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sp>
        <p:nvSpPr>
          <p:cNvPr id="23554" name="Title Placeholder 1"/>
          <p:cNvSpPr>
            <a:spLocks noGrp="1"/>
          </p:cNvSpPr>
          <p:nvPr>
            <p:ph type="ctrTitle"/>
          </p:nvPr>
        </p:nvSpPr>
        <p:spPr>
          <a:xfrm>
            <a:off x="1981200" y="2130425"/>
            <a:ext cx="6477000" cy="908050"/>
          </a:xfrm>
        </p:spPr>
        <p:txBody>
          <a:bodyPr/>
          <a:lstStyle>
            <a:lvl1pPr>
              <a:defRPr smtClean="0"/>
            </a:lvl1pPr>
          </a:lstStyle>
          <a:p>
            <a:r>
              <a:rPr lang="nb-NO"/>
              <a:t>Klikk for å redigere tittelstil</a:t>
            </a:r>
          </a:p>
        </p:txBody>
      </p:sp>
      <p:sp>
        <p:nvSpPr>
          <p:cNvPr id="23555" name="Text Placeholder 2"/>
          <p:cNvSpPr>
            <a:spLocks noGrp="1"/>
          </p:cNvSpPr>
          <p:nvPr>
            <p:ph type="subTitle" idx="1"/>
          </p:nvPr>
        </p:nvSpPr>
        <p:spPr>
          <a:xfrm>
            <a:off x="1981200" y="3038475"/>
            <a:ext cx="6492875" cy="606425"/>
          </a:xfrm>
        </p:spPr>
        <p:txBody>
          <a:bodyPr/>
          <a:lstStyle>
            <a:lvl1pPr marL="0" indent="0">
              <a:buFont typeface="Arial" pitchFamily="34" charset="0"/>
              <a:buNone/>
              <a:defRPr sz="1400" smtClean="0"/>
            </a:lvl1pPr>
          </a:lstStyle>
          <a:p>
            <a:r>
              <a:rPr lang="nb-NO"/>
              <a:t>Klikk for å redigere undertittelstil i malen</a:t>
            </a:r>
          </a:p>
        </p:txBody>
      </p:sp>
      <p:sp>
        <p:nvSpPr>
          <p:cNvPr id="10" name="Date Placeholder 3"/>
          <p:cNvSpPr>
            <a:spLocks noGrp="1"/>
          </p:cNvSpPr>
          <p:nvPr>
            <p:ph type="dt" sz="half" idx="10"/>
          </p:nvPr>
        </p:nvSpPr>
        <p:spPr/>
        <p:txBody>
          <a:bodyPr/>
          <a:lstStyle>
            <a:lvl1pPr>
              <a:defRPr/>
            </a:lvl1pPr>
          </a:lstStyle>
          <a:p>
            <a:pPr>
              <a:defRPr/>
            </a:pPr>
            <a:fld id="{AC47DA17-81F1-1C40-8920-AD7199551A8C}" type="datetime1">
              <a:rPr lang="en-US"/>
              <a:pPr>
                <a:defRPr/>
              </a:pPr>
              <a:t>10/19/2017</a:t>
            </a:fld>
            <a:endParaRPr lang="nb-NO"/>
          </a:p>
        </p:txBody>
      </p:sp>
      <p:sp>
        <p:nvSpPr>
          <p:cNvPr id="11" name="Footer Placeholder 4"/>
          <p:cNvSpPr>
            <a:spLocks noGrp="1"/>
          </p:cNvSpPr>
          <p:nvPr>
            <p:ph type="ftr" sz="quarter" idx="11"/>
          </p:nvPr>
        </p:nvSpPr>
        <p:spPr/>
        <p:txBody>
          <a:bodyPr/>
          <a:lstStyle>
            <a:lvl1pPr>
              <a:defRPr/>
            </a:lvl1pPr>
          </a:lstStyle>
          <a:p>
            <a:pPr>
              <a:defRPr/>
            </a:pPr>
            <a:endParaRPr lang="nb-NO"/>
          </a:p>
        </p:txBody>
      </p:sp>
      <p:sp>
        <p:nvSpPr>
          <p:cNvPr id="12" name="Slide Number Placeholder 5"/>
          <p:cNvSpPr>
            <a:spLocks noGrp="1"/>
          </p:cNvSpPr>
          <p:nvPr>
            <p:ph type="sldNum" sz="quarter" idx="12"/>
          </p:nvPr>
        </p:nvSpPr>
        <p:spPr/>
        <p:txBody>
          <a:bodyPr/>
          <a:lstStyle>
            <a:lvl1pPr>
              <a:defRPr/>
            </a:lvl1pPr>
          </a:lstStyle>
          <a:p>
            <a:pPr>
              <a:defRPr/>
            </a:pPr>
            <a:fld id="{C85A7FA7-8905-A24C-8ED7-A483B0054672}" type="slidenum">
              <a:rPr lang="nb-NO" altLang="en-US"/>
              <a:pPr>
                <a:defRPr/>
              </a:pPr>
              <a:t>‹#›</a:t>
            </a:fld>
            <a:endParaRPr lang="nb-NO" altLang="en-US"/>
          </a:p>
        </p:txBody>
      </p:sp>
    </p:spTree>
    <p:extLst>
      <p:ext uri="{BB962C8B-B14F-4D97-AF65-F5344CB8AC3E}">
        <p14:creationId xmlns:p14="http://schemas.microsoft.com/office/powerpoint/2010/main" val="29891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Vertical Text Placeholder 2"/>
          <p:cNvSpPr>
            <a:spLocks noGrp="1"/>
          </p:cNvSpPr>
          <p:nvPr>
            <p:ph type="body" orient="vert" idx="1"/>
          </p:nvPr>
        </p:nvSpPr>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a:defRPr/>
            </a:lvl1pPr>
          </a:lstStyle>
          <a:p>
            <a:pPr>
              <a:defRPr/>
            </a:pPr>
            <a:fld id="{3A5D96D1-5992-9E4E-91C4-BB1D666DB795}" type="datetime1">
              <a:rPr lang="en-US"/>
              <a:pPr>
                <a:defRPr/>
              </a:pPr>
              <a:t>10/19/2017</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F03F1A57-F22D-D04B-B909-D83DB5DA9AA1}" type="slidenum">
              <a:rPr lang="nb-NO" altLang="en-US"/>
              <a:pPr>
                <a:defRPr/>
              </a:pPr>
              <a:t>‹#›</a:t>
            </a:fld>
            <a:endParaRPr lang="nb-NO" altLang="en-US"/>
          </a:p>
        </p:txBody>
      </p:sp>
    </p:spTree>
    <p:extLst>
      <p:ext uri="{BB962C8B-B14F-4D97-AF65-F5344CB8AC3E}">
        <p14:creationId xmlns:p14="http://schemas.microsoft.com/office/powerpoint/2010/main" val="865846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p>
            <a:r>
              <a:rPr lang="nb-NO"/>
              <a:t>Click to edit Master title style</a:t>
            </a:r>
          </a:p>
        </p:txBody>
      </p:sp>
      <p:sp>
        <p:nvSpPr>
          <p:cNvPr id="3" name="Vertical Text Placeholder 2"/>
          <p:cNvSpPr>
            <a:spLocks noGrp="1"/>
          </p:cNvSpPr>
          <p:nvPr>
            <p:ph type="body" orient="vert" idx="1"/>
          </p:nvPr>
        </p:nvSpPr>
        <p:spPr>
          <a:xfrm>
            <a:off x="1828800" y="1752600"/>
            <a:ext cx="4648200" cy="4373563"/>
          </a:xfrm>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a:defRPr/>
            </a:lvl1pPr>
          </a:lstStyle>
          <a:p>
            <a:pPr>
              <a:defRPr/>
            </a:pPr>
            <a:fld id="{137D6B5C-A5D3-EC4D-8243-E21B77208FC9}" type="datetime1">
              <a:rPr lang="en-US"/>
              <a:pPr>
                <a:defRPr/>
              </a:pPr>
              <a:t>10/19/2017</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A5AB66E5-6893-4C44-969D-F5B0D5A72DE7}" type="slidenum">
              <a:rPr lang="nb-NO" altLang="en-US"/>
              <a:pPr>
                <a:defRPr/>
              </a:pPr>
              <a:t>‹#›</a:t>
            </a:fld>
            <a:endParaRPr lang="nb-NO" altLang="en-US"/>
          </a:p>
        </p:txBody>
      </p:sp>
    </p:spTree>
    <p:extLst>
      <p:ext uri="{BB962C8B-B14F-4D97-AF65-F5344CB8AC3E}">
        <p14:creationId xmlns:p14="http://schemas.microsoft.com/office/powerpoint/2010/main" val="93301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a:defRPr/>
            </a:lvl1pPr>
          </a:lstStyle>
          <a:p>
            <a:pPr>
              <a:defRPr/>
            </a:pPr>
            <a:fld id="{952F60E9-A18B-9641-AE01-DAC40E6F5341}" type="datetime1">
              <a:rPr lang="en-US"/>
              <a:pPr>
                <a:defRPr/>
              </a:pPr>
              <a:t>10/19/2017</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5DA52D22-A2B3-D34E-84E3-7533C2E0C70B}" type="slidenum">
              <a:rPr lang="nb-NO" altLang="en-US"/>
              <a:pPr>
                <a:defRPr/>
              </a:pPr>
              <a:t>‹#›</a:t>
            </a:fld>
            <a:endParaRPr lang="nb-NO" altLang="en-US"/>
          </a:p>
        </p:txBody>
      </p:sp>
    </p:spTree>
    <p:extLst>
      <p:ext uri="{BB962C8B-B14F-4D97-AF65-F5344CB8AC3E}">
        <p14:creationId xmlns:p14="http://schemas.microsoft.com/office/powerpoint/2010/main" val="155969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799" y="4406900"/>
            <a:ext cx="6665914" cy="1362075"/>
          </a:xfrm>
        </p:spPr>
        <p:txBody>
          <a:bodyPr/>
          <a:lstStyle>
            <a:lvl1pPr algn="l">
              <a:defRPr sz="2400" b="1" cap="all"/>
            </a:lvl1pPr>
          </a:lstStyle>
          <a:p>
            <a:r>
              <a:rPr lang="nb-NO" dirty="0" err="1"/>
              <a:t>Click</a:t>
            </a:r>
            <a:r>
              <a:rPr lang="nb-NO" dirty="0"/>
              <a:t> to </a:t>
            </a:r>
            <a:r>
              <a:rPr lang="nb-NO" dirty="0" err="1"/>
              <a:t>edit</a:t>
            </a:r>
            <a:r>
              <a:rPr lang="nb-NO" dirty="0"/>
              <a:t> Master </a:t>
            </a:r>
            <a:r>
              <a:rPr lang="nb-NO" dirty="0" err="1"/>
              <a:t>title</a:t>
            </a:r>
            <a:r>
              <a:rPr lang="nb-NO" dirty="0"/>
              <a:t> </a:t>
            </a:r>
            <a:r>
              <a:rPr lang="nb-NO" dirty="0" err="1"/>
              <a:t>style</a:t>
            </a:r>
            <a:endParaRPr lang="nb-NO" dirty="0"/>
          </a:p>
        </p:txBody>
      </p:sp>
      <p:sp>
        <p:nvSpPr>
          <p:cNvPr id="3" name="Text Placeholder 2"/>
          <p:cNvSpPr>
            <a:spLocks noGrp="1"/>
          </p:cNvSpPr>
          <p:nvPr>
            <p:ph type="body" idx="1"/>
          </p:nvPr>
        </p:nvSpPr>
        <p:spPr>
          <a:xfrm>
            <a:off x="1828799" y="2906713"/>
            <a:ext cx="6665913" cy="1500187"/>
          </a:xfrm>
        </p:spPr>
        <p:txBody>
          <a:bodyPr anchor="b"/>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4" name="Date Placeholder 3"/>
          <p:cNvSpPr>
            <a:spLocks noGrp="1"/>
          </p:cNvSpPr>
          <p:nvPr>
            <p:ph type="dt" sz="half" idx="10"/>
          </p:nvPr>
        </p:nvSpPr>
        <p:spPr/>
        <p:txBody>
          <a:bodyPr/>
          <a:lstStyle>
            <a:lvl1pPr>
              <a:defRPr/>
            </a:lvl1pPr>
          </a:lstStyle>
          <a:p>
            <a:pPr>
              <a:defRPr/>
            </a:pPr>
            <a:fld id="{6CB0B11A-969A-7242-B555-D4DD0C503C69}" type="datetime1">
              <a:rPr lang="en-US"/>
              <a:pPr>
                <a:defRPr/>
              </a:pPr>
              <a:t>10/19/2017</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E3572289-90AC-4B43-8FC8-AB7FCBC9B128}" type="slidenum">
              <a:rPr lang="nb-NO" altLang="en-US"/>
              <a:pPr>
                <a:defRPr/>
              </a:pPr>
              <a:t>‹#›</a:t>
            </a:fld>
            <a:endParaRPr lang="nb-NO" altLang="en-US"/>
          </a:p>
        </p:txBody>
      </p:sp>
    </p:spTree>
    <p:extLst>
      <p:ext uri="{BB962C8B-B14F-4D97-AF65-F5344CB8AC3E}">
        <p14:creationId xmlns:p14="http://schemas.microsoft.com/office/powerpoint/2010/main" val="152693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sz="half" idx="1"/>
          </p:nvPr>
        </p:nvSpPr>
        <p:spPr>
          <a:xfrm>
            <a:off x="5486400" y="1600200"/>
            <a:ext cx="3200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Content Placeholder 3"/>
          <p:cNvSpPr>
            <a:spLocks noGrp="1"/>
          </p:cNvSpPr>
          <p:nvPr>
            <p:ph sz="half" idx="2"/>
          </p:nvPr>
        </p:nvSpPr>
        <p:spPr>
          <a:xfrm>
            <a:off x="1828800" y="1600200"/>
            <a:ext cx="3200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a:p>
            <a:pPr lvl="1"/>
            <a:r>
              <a:rPr lang="nb-NO" dirty="0" err="1"/>
              <a:t>Second</a:t>
            </a:r>
            <a:r>
              <a:rPr lang="nb-NO" dirty="0"/>
              <a:t> </a:t>
            </a:r>
            <a:r>
              <a:rPr lang="nb-NO" dirty="0" err="1"/>
              <a:t>level</a:t>
            </a:r>
            <a:endParaRPr lang="nb-NO" dirty="0"/>
          </a:p>
          <a:p>
            <a:pPr lvl="2"/>
            <a:r>
              <a:rPr lang="nb-NO" dirty="0" err="1"/>
              <a:t>Third</a:t>
            </a:r>
            <a:r>
              <a:rPr lang="nb-NO" dirty="0"/>
              <a:t> </a:t>
            </a:r>
            <a:r>
              <a:rPr lang="nb-NO" dirty="0" err="1"/>
              <a:t>level</a:t>
            </a:r>
            <a:endParaRPr lang="nb-NO" dirty="0"/>
          </a:p>
          <a:p>
            <a:pPr lvl="3"/>
            <a:r>
              <a:rPr lang="nb-NO" dirty="0" err="1"/>
              <a:t>Fourth</a:t>
            </a:r>
            <a:r>
              <a:rPr lang="nb-NO" dirty="0"/>
              <a:t> </a:t>
            </a:r>
            <a:r>
              <a:rPr lang="nb-NO" dirty="0" err="1"/>
              <a:t>level</a:t>
            </a:r>
            <a:endParaRPr lang="nb-NO" dirty="0"/>
          </a:p>
          <a:p>
            <a:pPr lvl="4"/>
            <a:r>
              <a:rPr lang="nb-NO" dirty="0" err="1"/>
              <a:t>Fifth</a:t>
            </a:r>
            <a:r>
              <a:rPr lang="nb-NO" dirty="0"/>
              <a:t> </a:t>
            </a:r>
            <a:r>
              <a:rPr lang="nb-NO" dirty="0" err="1"/>
              <a:t>level</a:t>
            </a:r>
            <a:endParaRPr lang="nb-NO" dirty="0"/>
          </a:p>
        </p:txBody>
      </p:sp>
      <p:sp>
        <p:nvSpPr>
          <p:cNvPr id="5" name="Date Placeholder 3"/>
          <p:cNvSpPr>
            <a:spLocks noGrp="1"/>
          </p:cNvSpPr>
          <p:nvPr>
            <p:ph type="dt" sz="half" idx="10"/>
          </p:nvPr>
        </p:nvSpPr>
        <p:spPr/>
        <p:txBody>
          <a:bodyPr/>
          <a:lstStyle>
            <a:lvl1pPr>
              <a:defRPr/>
            </a:lvl1pPr>
          </a:lstStyle>
          <a:p>
            <a:pPr>
              <a:defRPr/>
            </a:pPr>
            <a:fld id="{B19C4DEA-1FF2-244B-94A0-81D494B16674}" type="datetime1">
              <a:rPr lang="en-US"/>
              <a:pPr>
                <a:defRPr/>
              </a:pPr>
              <a:t>10/19/2017</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6852BF5C-FAB6-7D48-8044-EEBCB0F6DB29}" type="slidenum">
              <a:rPr lang="nb-NO" altLang="en-US"/>
              <a:pPr>
                <a:defRPr/>
              </a:pPr>
              <a:t>‹#›</a:t>
            </a:fld>
            <a:endParaRPr lang="nb-NO" altLang="en-US"/>
          </a:p>
        </p:txBody>
      </p:sp>
    </p:spTree>
    <p:extLst>
      <p:ext uri="{BB962C8B-B14F-4D97-AF65-F5344CB8AC3E}">
        <p14:creationId xmlns:p14="http://schemas.microsoft.com/office/powerpoint/2010/main" val="83353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nb-NO" dirty="0" err="1"/>
              <a:t>Click</a:t>
            </a:r>
            <a:r>
              <a:rPr lang="nb-NO" dirty="0"/>
              <a:t> to </a:t>
            </a:r>
            <a:r>
              <a:rPr lang="nb-NO" dirty="0" err="1"/>
              <a:t>edit</a:t>
            </a:r>
            <a:r>
              <a:rPr lang="nb-NO" dirty="0"/>
              <a:t> Master </a:t>
            </a:r>
            <a:r>
              <a:rPr lang="nb-NO" dirty="0" err="1"/>
              <a:t>title</a:t>
            </a:r>
            <a:r>
              <a:rPr lang="nb-NO" dirty="0"/>
              <a:t> </a:t>
            </a:r>
            <a:r>
              <a:rPr lang="nb-NO" dirty="0" err="1"/>
              <a:t>style</a:t>
            </a:r>
            <a:endParaRPr lang="nb-NO" dirty="0"/>
          </a:p>
        </p:txBody>
      </p:sp>
      <p:sp>
        <p:nvSpPr>
          <p:cNvPr id="3" name="Text Placeholder 2"/>
          <p:cNvSpPr>
            <a:spLocks noGrp="1"/>
          </p:cNvSpPr>
          <p:nvPr>
            <p:ph type="body" idx="1"/>
          </p:nvPr>
        </p:nvSpPr>
        <p:spPr>
          <a:xfrm>
            <a:off x="1828800" y="1535113"/>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4" name="Content Placeholder 3"/>
          <p:cNvSpPr>
            <a:spLocks noGrp="1"/>
          </p:cNvSpPr>
          <p:nvPr>
            <p:ph sz="half" idx="2"/>
          </p:nvPr>
        </p:nvSpPr>
        <p:spPr>
          <a:xfrm>
            <a:off x="5486400" y="2174875"/>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a:p>
            <a:pPr lvl="1"/>
            <a:r>
              <a:rPr lang="nb-NO" dirty="0" err="1"/>
              <a:t>Second</a:t>
            </a:r>
            <a:r>
              <a:rPr lang="nb-NO" dirty="0"/>
              <a:t> </a:t>
            </a:r>
            <a:r>
              <a:rPr lang="nb-NO" dirty="0" err="1"/>
              <a:t>level</a:t>
            </a:r>
            <a:endParaRPr lang="nb-NO" dirty="0"/>
          </a:p>
          <a:p>
            <a:pPr lvl="2"/>
            <a:r>
              <a:rPr lang="nb-NO" dirty="0" err="1"/>
              <a:t>Third</a:t>
            </a:r>
            <a:r>
              <a:rPr lang="nb-NO" dirty="0"/>
              <a:t> </a:t>
            </a:r>
            <a:r>
              <a:rPr lang="nb-NO" dirty="0" err="1"/>
              <a:t>level</a:t>
            </a:r>
            <a:endParaRPr lang="nb-NO" dirty="0"/>
          </a:p>
          <a:p>
            <a:pPr lvl="3"/>
            <a:r>
              <a:rPr lang="nb-NO" dirty="0" err="1"/>
              <a:t>Fourth</a:t>
            </a:r>
            <a:r>
              <a:rPr lang="nb-NO" dirty="0"/>
              <a:t> </a:t>
            </a:r>
            <a:r>
              <a:rPr lang="nb-NO" dirty="0" err="1"/>
              <a:t>level</a:t>
            </a:r>
            <a:endParaRPr lang="nb-NO" dirty="0"/>
          </a:p>
          <a:p>
            <a:pPr lvl="4"/>
            <a:r>
              <a:rPr lang="nb-NO" dirty="0" err="1"/>
              <a:t>Fifth</a:t>
            </a:r>
            <a:r>
              <a:rPr lang="nb-NO" dirty="0"/>
              <a:t> </a:t>
            </a:r>
            <a:r>
              <a:rPr lang="nb-NO" dirty="0" err="1"/>
              <a:t>level</a:t>
            </a:r>
            <a:endParaRPr lang="nb-NO" dirty="0"/>
          </a:p>
        </p:txBody>
      </p:sp>
      <p:sp>
        <p:nvSpPr>
          <p:cNvPr id="5" name="Text Placeholder 4"/>
          <p:cNvSpPr>
            <a:spLocks noGrp="1"/>
          </p:cNvSpPr>
          <p:nvPr>
            <p:ph type="body" sz="quarter" idx="3"/>
          </p:nvPr>
        </p:nvSpPr>
        <p:spPr>
          <a:xfrm>
            <a:off x="5486400" y="1535113"/>
            <a:ext cx="32004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6" name="Content Placeholder 5"/>
          <p:cNvSpPr>
            <a:spLocks noGrp="1"/>
          </p:cNvSpPr>
          <p:nvPr>
            <p:ph sz="quarter" idx="4"/>
          </p:nvPr>
        </p:nvSpPr>
        <p:spPr>
          <a:xfrm>
            <a:off x="1828800" y="2174875"/>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Click</a:t>
            </a:r>
            <a:r>
              <a:rPr lang="nb-NO" dirty="0"/>
              <a:t> to </a:t>
            </a:r>
            <a:r>
              <a:rPr lang="nb-NO" dirty="0" err="1"/>
              <a:t>edit</a:t>
            </a:r>
            <a:r>
              <a:rPr lang="nb-NO" dirty="0"/>
              <a:t> Master </a:t>
            </a:r>
            <a:r>
              <a:rPr lang="nb-NO" dirty="0" err="1"/>
              <a:t>text</a:t>
            </a:r>
            <a:r>
              <a:rPr lang="nb-NO" dirty="0"/>
              <a:t> </a:t>
            </a:r>
            <a:r>
              <a:rPr lang="nb-NO" dirty="0" err="1"/>
              <a:t>styles</a:t>
            </a:r>
            <a:endParaRPr lang="nb-NO" dirty="0"/>
          </a:p>
          <a:p>
            <a:pPr lvl="1"/>
            <a:r>
              <a:rPr lang="nb-NO" dirty="0" err="1"/>
              <a:t>Second</a:t>
            </a:r>
            <a:r>
              <a:rPr lang="nb-NO" dirty="0"/>
              <a:t> </a:t>
            </a:r>
            <a:r>
              <a:rPr lang="nb-NO" dirty="0" err="1"/>
              <a:t>level</a:t>
            </a:r>
            <a:endParaRPr lang="nb-NO" dirty="0"/>
          </a:p>
          <a:p>
            <a:pPr lvl="2"/>
            <a:r>
              <a:rPr lang="nb-NO" dirty="0" err="1"/>
              <a:t>Third</a:t>
            </a:r>
            <a:r>
              <a:rPr lang="nb-NO" dirty="0"/>
              <a:t> </a:t>
            </a:r>
            <a:r>
              <a:rPr lang="nb-NO" dirty="0" err="1"/>
              <a:t>level</a:t>
            </a:r>
            <a:endParaRPr lang="nb-NO" dirty="0"/>
          </a:p>
          <a:p>
            <a:pPr lvl="3"/>
            <a:r>
              <a:rPr lang="nb-NO" dirty="0" err="1"/>
              <a:t>Fourth</a:t>
            </a:r>
            <a:r>
              <a:rPr lang="nb-NO" dirty="0"/>
              <a:t> </a:t>
            </a:r>
            <a:r>
              <a:rPr lang="nb-NO" dirty="0" err="1"/>
              <a:t>level</a:t>
            </a:r>
            <a:endParaRPr lang="nb-NO" dirty="0"/>
          </a:p>
          <a:p>
            <a:pPr lvl="4"/>
            <a:r>
              <a:rPr lang="nb-NO" dirty="0" err="1"/>
              <a:t>Fifth</a:t>
            </a:r>
            <a:r>
              <a:rPr lang="nb-NO" dirty="0"/>
              <a:t> </a:t>
            </a:r>
            <a:r>
              <a:rPr lang="nb-NO" dirty="0" err="1"/>
              <a:t>level</a:t>
            </a:r>
            <a:endParaRPr lang="nb-NO" dirty="0"/>
          </a:p>
        </p:txBody>
      </p:sp>
      <p:sp>
        <p:nvSpPr>
          <p:cNvPr id="7" name="Date Placeholder 3"/>
          <p:cNvSpPr>
            <a:spLocks noGrp="1"/>
          </p:cNvSpPr>
          <p:nvPr>
            <p:ph type="dt" sz="half" idx="10"/>
          </p:nvPr>
        </p:nvSpPr>
        <p:spPr/>
        <p:txBody>
          <a:bodyPr/>
          <a:lstStyle>
            <a:lvl1pPr>
              <a:defRPr/>
            </a:lvl1pPr>
          </a:lstStyle>
          <a:p>
            <a:pPr>
              <a:defRPr/>
            </a:pPr>
            <a:fld id="{EDACB1B4-48F3-A94D-9437-B6C02DF52C67}" type="datetime1">
              <a:rPr lang="en-US"/>
              <a:pPr>
                <a:defRPr/>
              </a:pPr>
              <a:t>10/19/2017</a:t>
            </a:fld>
            <a:endParaRPr lang="nb-NO"/>
          </a:p>
        </p:txBody>
      </p:sp>
      <p:sp>
        <p:nvSpPr>
          <p:cNvPr id="8" name="Footer Placeholder 4"/>
          <p:cNvSpPr>
            <a:spLocks noGrp="1"/>
          </p:cNvSpPr>
          <p:nvPr>
            <p:ph type="ftr" sz="quarter" idx="11"/>
          </p:nvPr>
        </p:nvSpPr>
        <p:spPr/>
        <p:txBody>
          <a:bodyPr/>
          <a:lstStyle>
            <a:lvl1pPr>
              <a:defRPr/>
            </a:lvl1pPr>
          </a:lstStyle>
          <a:p>
            <a:pPr>
              <a:defRPr/>
            </a:pPr>
            <a:endParaRPr lang="nb-NO"/>
          </a:p>
        </p:txBody>
      </p:sp>
      <p:sp>
        <p:nvSpPr>
          <p:cNvPr id="9" name="Slide Number Placeholder 5"/>
          <p:cNvSpPr>
            <a:spLocks noGrp="1"/>
          </p:cNvSpPr>
          <p:nvPr>
            <p:ph type="sldNum" sz="quarter" idx="12"/>
          </p:nvPr>
        </p:nvSpPr>
        <p:spPr/>
        <p:txBody>
          <a:bodyPr/>
          <a:lstStyle>
            <a:lvl1pPr>
              <a:defRPr/>
            </a:lvl1pPr>
          </a:lstStyle>
          <a:p>
            <a:pPr>
              <a:defRPr/>
            </a:pPr>
            <a:fld id="{3BE89993-89D4-AF44-8523-C932182045AC}" type="slidenum">
              <a:rPr lang="nb-NO" altLang="en-US"/>
              <a:pPr>
                <a:defRPr/>
              </a:pPr>
              <a:t>‹#›</a:t>
            </a:fld>
            <a:endParaRPr lang="nb-NO" altLang="en-US"/>
          </a:p>
        </p:txBody>
      </p:sp>
    </p:spTree>
    <p:extLst>
      <p:ext uri="{BB962C8B-B14F-4D97-AF65-F5344CB8AC3E}">
        <p14:creationId xmlns:p14="http://schemas.microsoft.com/office/powerpoint/2010/main" val="120165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nb-NO" dirty="0" err="1"/>
              <a:t>Click</a:t>
            </a:r>
            <a:r>
              <a:rPr lang="nb-NO" dirty="0"/>
              <a:t> to </a:t>
            </a:r>
            <a:r>
              <a:rPr lang="nb-NO" dirty="0" err="1"/>
              <a:t>edit</a:t>
            </a:r>
            <a:r>
              <a:rPr lang="nb-NO" dirty="0"/>
              <a:t> Master </a:t>
            </a:r>
            <a:r>
              <a:rPr lang="nb-NO" dirty="0" err="1"/>
              <a:t>title</a:t>
            </a:r>
            <a:r>
              <a:rPr lang="nb-NO" dirty="0"/>
              <a:t> </a:t>
            </a:r>
            <a:r>
              <a:rPr lang="nb-NO" dirty="0" err="1"/>
              <a:t>style</a:t>
            </a:r>
            <a:endParaRPr lang="nb-NO" dirty="0"/>
          </a:p>
        </p:txBody>
      </p:sp>
      <p:sp>
        <p:nvSpPr>
          <p:cNvPr id="3" name="Date Placeholder 3"/>
          <p:cNvSpPr>
            <a:spLocks noGrp="1"/>
          </p:cNvSpPr>
          <p:nvPr>
            <p:ph type="dt" sz="half" idx="10"/>
          </p:nvPr>
        </p:nvSpPr>
        <p:spPr/>
        <p:txBody>
          <a:bodyPr/>
          <a:lstStyle>
            <a:lvl1pPr>
              <a:defRPr/>
            </a:lvl1pPr>
          </a:lstStyle>
          <a:p>
            <a:pPr>
              <a:defRPr/>
            </a:pPr>
            <a:fld id="{5F86CBD1-643F-B546-80AC-665CD8CA533F}" type="datetime1">
              <a:rPr lang="en-US"/>
              <a:pPr>
                <a:defRPr/>
              </a:pPr>
              <a:t>10/19/2017</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p>
        </p:txBody>
      </p:sp>
      <p:sp>
        <p:nvSpPr>
          <p:cNvPr id="5" name="Slide Number Placeholder 5"/>
          <p:cNvSpPr>
            <a:spLocks noGrp="1"/>
          </p:cNvSpPr>
          <p:nvPr>
            <p:ph type="sldNum" sz="quarter" idx="12"/>
          </p:nvPr>
        </p:nvSpPr>
        <p:spPr/>
        <p:txBody>
          <a:bodyPr/>
          <a:lstStyle>
            <a:lvl1pPr>
              <a:defRPr/>
            </a:lvl1pPr>
          </a:lstStyle>
          <a:p>
            <a:pPr>
              <a:defRPr/>
            </a:pPr>
            <a:fld id="{D96ABD2C-E05F-B449-91DC-3F951F5084EF}" type="slidenum">
              <a:rPr lang="nb-NO" altLang="en-US"/>
              <a:pPr>
                <a:defRPr/>
              </a:pPr>
              <a:t>‹#›</a:t>
            </a:fld>
            <a:endParaRPr lang="nb-NO" altLang="en-US"/>
          </a:p>
        </p:txBody>
      </p:sp>
    </p:spTree>
    <p:extLst>
      <p:ext uri="{BB962C8B-B14F-4D97-AF65-F5344CB8AC3E}">
        <p14:creationId xmlns:p14="http://schemas.microsoft.com/office/powerpoint/2010/main" val="128538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7DA90E-333D-9D4A-8208-FDA139F905A8}" type="datetime1">
              <a:rPr lang="en-US"/>
              <a:pPr>
                <a:defRPr/>
              </a:pPr>
              <a:t>10/19/2017</a:t>
            </a:fld>
            <a:endParaRPr lang="nb-NO"/>
          </a:p>
        </p:txBody>
      </p:sp>
      <p:sp>
        <p:nvSpPr>
          <p:cNvPr id="3" name="Footer Placeholder 4"/>
          <p:cNvSpPr>
            <a:spLocks noGrp="1"/>
          </p:cNvSpPr>
          <p:nvPr>
            <p:ph type="ftr" sz="quarter" idx="11"/>
          </p:nvPr>
        </p:nvSpPr>
        <p:spPr/>
        <p:txBody>
          <a:bodyPr/>
          <a:lstStyle>
            <a:lvl1pPr>
              <a:defRPr/>
            </a:lvl1pPr>
          </a:lstStyle>
          <a:p>
            <a:pPr>
              <a:defRPr/>
            </a:pPr>
            <a:endParaRPr lang="nb-NO"/>
          </a:p>
        </p:txBody>
      </p:sp>
      <p:sp>
        <p:nvSpPr>
          <p:cNvPr id="4" name="Slide Number Placeholder 5"/>
          <p:cNvSpPr>
            <a:spLocks noGrp="1"/>
          </p:cNvSpPr>
          <p:nvPr>
            <p:ph type="sldNum" sz="quarter" idx="12"/>
          </p:nvPr>
        </p:nvSpPr>
        <p:spPr/>
        <p:txBody>
          <a:bodyPr/>
          <a:lstStyle>
            <a:lvl1pPr>
              <a:defRPr/>
            </a:lvl1pPr>
          </a:lstStyle>
          <a:p>
            <a:pPr>
              <a:defRPr/>
            </a:pPr>
            <a:fld id="{3EDF9CC1-03B0-874B-B667-37E8D073E254}" type="slidenum">
              <a:rPr lang="nb-NO" altLang="en-US"/>
              <a:pPr>
                <a:defRPr/>
              </a:pPr>
              <a:t>‹#›</a:t>
            </a:fld>
            <a:endParaRPr lang="nb-NO" altLang="en-US"/>
          </a:p>
        </p:txBody>
      </p:sp>
    </p:spTree>
    <p:extLst>
      <p:ext uri="{BB962C8B-B14F-4D97-AF65-F5344CB8AC3E}">
        <p14:creationId xmlns:p14="http://schemas.microsoft.com/office/powerpoint/2010/main" val="193639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1" y="1752600"/>
            <a:ext cx="2590800" cy="1162050"/>
          </a:xfrm>
        </p:spPr>
        <p:txBody>
          <a:bodyPr anchor="b"/>
          <a:lstStyle>
            <a:lvl1pPr algn="l">
              <a:defRPr sz="2000" b="1"/>
            </a:lvl1pPr>
          </a:lstStyle>
          <a:p>
            <a:r>
              <a:rPr lang="nb-NO"/>
              <a:t>Click to edit Master title style</a:t>
            </a:r>
          </a:p>
        </p:txBody>
      </p:sp>
      <p:sp>
        <p:nvSpPr>
          <p:cNvPr id="3" name="Content Placeholder 2"/>
          <p:cNvSpPr>
            <a:spLocks noGrp="1"/>
          </p:cNvSpPr>
          <p:nvPr>
            <p:ph idx="1"/>
          </p:nvPr>
        </p:nvSpPr>
        <p:spPr>
          <a:xfrm>
            <a:off x="4724400" y="1752600"/>
            <a:ext cx="3962400" cy="4373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a:p>
            <a:pPr lvl="1"/>
            <a:r>
              <a:rPr lang="nb-NO" dirty="0" err="1"/>
              <a:t>Second</a:t>
            </a:r>
            <a:r>
              <a:rPr lang="nb-NO" dirty="0"/>
              <a:t> </a:t>
            </a:r>
            <a:r>
              <a:rPr lang="nb-NO" dirty="0" err="1"/>
              <a:t>level</a:t>
            </a:r>
            <a:endParaRPr lang="nb-NO" dirty="0"/>
          </a:p>
          <a:p>
            <a:pPr lvl="2"/>
            <a:r>
              <a:rPr lang="nb-NO" dirty="0" err="1"/>
              <a:t>Third</a:t>
            </a:r>
            <a:r>
              <a:rPr lang="nb-NO" dirty="0"/>
              <a:t> </a:t>
            </a:r>
            <a:r>
              <a:rPr lang="nb-NO" dirty="0" err="1"/>
              <a:t>level</a:t>
            </a:r>
            <a:endParaRPr lang="nb-NO" dirty="0"/>
          </a:p>
          <a:p>
            <a:pPr lvl="3"/>
            <a:r>
              <a:rPr lang="nb-NO" dirty="0" err="1"/>
              <a:t>Fourth</a:t>
            </a:r>
            <a:r>
              <a:rPr lang="nb-NO" dirty="0"/>
              <a:t> </a:t>
            </a:r>
            <a:r>
              <a:rPr lang="nb-NO" dirty="0" err="1"/>
              <a:t>level</a:t>
            </a:r>
            <a:endParaRPr lang="nb-NO" dirty="0"/>
          </a:p>
          <a:p>
            <a:pPr lvl="4"/>
            <a:r>
              <a:rPr lang="nb-NO" dirty="0" err="1"/>
              <a:t>Fifth</a:t>
            </a:r>
            <a:r>
              <a:rPr lang="nb-NO" dirty="0"/>
              <a:t> </a:t>
            </a:r>
            <a:r>
              <a:rPr lang="nb-NO" dirty="0" err="1"/>
              <a:t>level</a:t>
            </a:r>
            <a:endParaRPr lang="nb-NO" dirty="0"/>
          </a:p>
        </p:txBody>
      </p:sp>
      <p:sp>
        <p:nvSpPr>
          <p:cNvPr id="4" name="Text Placeholder 3"/>
          <p:cNvSpPr>
            <a:spLocks noGrp="1"/>
          </p:cNvSpPr>
          <p:nvPr>
            <p:ph type="body" sz="half" idx="2"/>
          </p:nvPr>
        </p:nvSpPr>
        <p:spPr>
          <a:xfrm>
            <a:off x="1828802" y="3124200"/>
            <a:ext cx="2590800" cy="3001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5" name="Date Placeholder 3"/>
          <p:cNvSpPr>
            <a:spLocks noGrp="1"/>
          </p:cNvSpPr>
          <p:nvPr>
            <p:ph type="dt" sz="half" idx="10"/>
          </p:nvPr>
        </p:nvSpPr>
        <p:spPr/>
        <p:txBody>
          <a:bodyPr/>
          <a:lstStyle>
            <a:lvl1pPr>
              <a:defRPr/>
            </a:lvl1pPr>
          </a:lstStyle>
          <a:p>
            <a:pPr>
              <a:defRPr/>
            </a:pPr>
            <a:fld id="{CDC847DA-BFD1-F14B-A9F9-50CC43D2238E}" type="datetime1">
              <a:rPr lang="en-US"/>
              <a:pPr>
                <a:defRPr/>
              </a:pPr>
              <a:t>10/19/2017</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A2D6D661-DC00-5442-9756-F5E578FE734E}" type="slidenum">
              <a:rPr lang="nb-NO" altLang="en-US"/>
              <a:pPr>
                <a:defRPr/>
              </a:pPr>
              <a:t>‹#›</a:t>
            </a:fld>
            <a:endParaRPr lang="nb-NO" altLang="en-US"/>
          </a:p>
        </p:txBody>
      </p:sp>
    </p:spTree>
    <p:extLst>
      <p:ext uri="{BB962C8B-B14F-4D97-AF65-F5344CB8AC3E}">
        <p14:creationId xmlns:p14="http://schemas.microsoft.com/office/powerpoint/2010/main" val="203791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894512" cy="566738"/>
          </a:xfrm>
        </p:spPr>
        <p:txBody>
          <a:bodyPr anchor="b"/>
          <a:lstStyle>
            <a:lvl1pPr algn="l">
              <a:defRPr sz="2000" b="1"/>
            </a:lvl1pPr>
          </a:lstStyle>
          <a:p>
            <a:r>
              <a:rPr lang="nb-NO"/>
              <a:t>Click to edit Master title style</a:t>
            </a:r>
          </a:p>
        </p:txBody>
      </p:sp>
      <p:sp>
        <p:nvSpPr>
          <p:cNvPr id="3" name="Picture Placeholder 2"/>
          <p:cNvSpPr>
            <a:spLocks noGrp="1"/>
          </p:cNvSpPr>
          <p:nvPr>
            <p:ph type="pic" idx="1"/>
          </p:nvPr>
        </p:nvSpPr>
        <p:spPr>
          <a:xfrm>
            <a:off x="1792288" y="1676399"/>
            <a:ext cx="6894512" cy="3051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689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
        <p:nvSpPr>
          <p:cNvPr id="5" name="Date Placeholder 3"/>
          <p:cNvSpPr>
            <a:spLocks noGrp="1"/>
          </p:cNvSpPr>
          <p:nvPr>
            <p:ph type="dt" sz="half" idx="10"/>
          </p:nvPr>
        </p:nvSpPr>
        <p:spPr/>
        <p:txBody>
          <a:bodyPr/>
          <a:lstStyle>
            <a:lvl1pPr>
              <a:defRPr/>
            </a:lvl1pPr>
          </a:lstStyle>
          <a:p>
            <a:pPr>
              <a:defRPr/>
            </a:pPr>
            <a:fld id="{026ACD51-483C-DF42-93AF-2AAC586A5C74}" type="datetime1">
              <a:rPr lang="en-US"/>
              <a:pPr>
                <a:defRPr/>
              </a:pPr>
              <a:t>10/19/2017</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F68AA539-6458-C74C-A938-BB570C71EBB1}" type="slidenum">
              <a:rPr lang="nb-NO" altLang="en-US"/>
              <a:pPr>
                <a:defRPr/>
              </a:pPr>
              <a:t>‹#›</a:t>
            </a:fld>
            <a:endParaRPr lang="nb-NO" altLang="en-US"/>
          </a:p>
        </p:txBody>
      </p:sp>
    </p:spTree>
    <p:extLst>
      <p:ext uri="{BB962C8B-B14F-4D97-AF65-F5344CB8AC3E}">
        <p14:creationId xmlns:p14="http://schemas.microsoft.com/office/powerpoint/2010/main" val="101623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533400"/>
            <a:ext cx="6858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a:t>
            </a:r>
            <a:br>
              <a:rPr lang="nb-NO" altLang="en-US"/>
            </a:br>
            <a:r>
              <a:rPr lang="en-US" altLang="en-US"/>
              <a:t>edit Master title style</a:t>
            </a:r>
            <a:endParaRPr lang="nb-NO" altLang="en-US"/>
          </a:p>
        </p:txBody>
      </p:sp>
      <p:sp>
        <p:nvSpPr>
          <p:cNvPr id="1027" name="Text Placeholder 2"/>
          <p:cNvSpPr>
            <a:spLocks noGrp="1"/>
          </p:cNvSpPr>
          <p:nvPr>
            <p:ph type="body" idx="1"/>
          </p:nvPr>
        </p:nvSpPr>
        <p:spPr bwMode="auto">
          <a:xfrm>
            <a:off x="1828800" y="1600200"/>
            <a:ext cx="6858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nb-NO" altLang="en-US"/>
          </a:p>
        </p:txBody>
      </p:sp>
      <p:sp>
        <p:nvSpPr>
          <p:cNvPr id="4" name="Date Placeholder 3"/>
          <p:cNvSpPr>
            <a:spLocks noGrp="1"/>
          </p:cNvSpPr>
          <p:nvPr>
            <p:ph type="dt" sz="half" idx="2"/>
          </p:nvPr>
        </p:nvSpPr>
        <p:spPr>
          <a:xfrm>
            <a:off x="6553200" y="64166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B6E3"/>
                </a:solidFill>
                <a:latin typeface="Georgia" pitchFamily="18" charset="0"/>
                <a:ea typeface="ＭＳ Ｐゴシック" pitchFamily="-65" charset="-128"/>
              </a:defRPr>
            </a:lvl1pPr>
          </a:lstStyle>
          <a:p>
            <a:pPr>
              <a:defRPr/>
            </a:pPr>
            <a:fld id="{3876FB33-EE9A-074C-95A3-4B9463F80608}" type="datetime1">
              <a:rPr lang="en-US"/>
              <a:pPr>
                <a:defRPr/>
              </a:pPr>
              <a:t>10/19/2017</a:t>
            </a:fld>
            <a:endParaRPr lang="nb-NO"/>
          </a:p>
        </p:txBody>
      </p:sp>
      <p:sp>
        <p:nvSpPr>
          <p:cNvPr id="5" name="Footer Placeholder 4"/>
          <p:cNvSpPr>
            <a:spLocks noGrp="1"/>
          </p:cNvSpPr>
          <p:nvPr>
            <p:ph type="ftr" sz="quarter" idx="3"/>
          </p:nvPr>
        </p:nvSpPr>
        <p:spPr>
          <a:xfrm>
            <a:off x="1828800" y="6416675"/>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chemeClr val="tx2"/>
                </a:solidFill>
                <a:latin typeface="Georgia" pitchFamily="18" charset="0"/>
                <a:ea typeface="ＭＳ Ｐゴシック" pitchFamily="-65" charset="-128"/>
              </a:defRPr>
            </a:lvl1pPr>
          </a:lstStyle>
          <a:p>
            <a:pPr>
              <a:defRPr/>
            </a:pPr>
            <a:endParaRPr lang="nb-NO"/>
          </a:p>
        </p:txBody>
      </p:sp>
      <p:sp>
        <p:nvSpPr>
          <p:cNvPr id="6" name="Slide Number Placeholder 5"/>
          <p:cNvSpPr>
            <a:spLocks noGrp="1"/>
          </p:cNvSpPr>
          <p:nvPr>
            <p:ph type="sldNum" sz="quarter" idx="4"/>
          </p:nvPr>
        </p:nvSpPr>
        <p:spPr>
          <a:xfrm>
            <a:off x="990600" y="6416675"/>
            <a:ext cx="838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B6E3"/>
                </a:solidFill>
                <a:latin typeface="Georgia" panose="02040502050405020303" pitchFamily="18" charset="0"/>
                <a:ea typeface="ＭＳ Ｐゴシック" panose="020B0600070205080204" pitchFamily="34" charset="-128"/>
              </a:defRPr>
            </a:lvl1pPr>
          </a:lstStyle>
          <a:p>
            <a:pPr>
              <a:defRPr/>
            </a:pPr>
            <a:fld id="{202E1CAC-3963-924C-95A0-E988BCCA09B3}" type="slidenum">
              <a:rPr lang="nb-NO" altLang="en-US"/>
              <a:pPr>
                <a:defRPr/>
              </a:pPr>
              <a:t>‹#›</a:t>
            </a:fld>
            <a:endParaRPr lang="nb-NO" altLang="en-US"/>
          </a:p>
        </p:txBody>
      </p:sp>
      <p:cxnSp>
        <p:nvCxnSpPr>
          <p:cNvPr id="9" name="Straight Connector 8"/>
          <p:cNvCxnSpPr/>
          <p:nvPr/>
        </p:nvCxnSpPr>
        <p:spPr>
          <a:xfrm>
            <a:off x="1828800" y="608013"/>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1828800" y="971550"/>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1828800" y="1349375"/>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457200" y="6473825"/>
            <a:ext cx="8229600" cy="1905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pic>
        <p:nvPicPr>
          <p:cNvPr id="1035" name="Picture 18" descr="nsf_flaggstripe_powerpoint.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474075" y="0"/>
            <a:ext cx="157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9" descr="nsf_logo_liten_powerpoin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1338" y="609600"/>
            <a:ext cx="89852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3"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457200" rtl="0" eaLnBrk="0" fontAlgn="base" hangingPunct="0">
        <a:spcBef>
          <a:spcPct val="0"/>
        </a:spcBef>
        <a:spcAft>
          <a:spcPct val="0"/>
        </a:spcAft>
        <a:defRPr sz="2400" b="1" kern="1200">
          <a:solidFill>
            <a:schemeClr val="tx2"/>
          </a:solidFill>
          <a:latin typeface="+mj-lt"/>
          <a:ea typeface="ＭＳ Ｐゴシック" pitchFamily="-65" charset="-128"/>
          <a:cs typeface="+mj-cs"/>
        </a:defRPr>
      </a:lvl1pPr>
      <a:lvl2pPr algn="l" defTabSz="457200" rtl="0" eaLnBrk="0" fontAlgn="base" hangingPunct="0">
        <a:spcBef>
          <a:spcPct val="0"/>
        </a:spcBef>
        <a:spcAft>
          <a:spcPct val="0"/>
        </a:spcAft>
        <a:defRPr sz="2400" b="1">
          <a:solidFill>
            <a:schemeClr val="tx2"/>
          </a:solidFill>
          <a:latin typeface="Arial" pitchFamily="34" charset="0"/>
          <a:ea typeface="ＭＳ Ｐゴシック" pitchFamily="-65" charset="-128"/>
        </a:defRPr>
      </a:lvl2pPr>
      <a:lvl3pPr algn="l" defTabSz="457200" rtl="0" eaLnBrk="0" fontAlgn="base" hangingPunct="0">
        <a:spcBef>
          <a:spcPct val="0"/>
        </a:spcBef>
        <a:spcAft>
          <a:spcPct val="0"/>
        </a:spcAft>
        <a:defRPr sz="2400" b="1">
          <a:solidFill>
            <a:schemeClr val="tx2"/>
          </a:solidFill>
          <a:latin typeface="Arial" pitchFamily="34" charset="0"/>
          <a:ea typeface="ＭＳ Ｐゴシック" pitchFamily="-65" charset="-128"/>
        </a:defRPr>
      </a:lvl3pPr>
      <a:lvl4pPr algn="l" defTabSz="457200" rtl="0" eaLnBrk="0" fontAlgn="base" hangingPunct="0">
        <a:spcBef>
          <a:spcPct val="0"/>
        </a:spcBef>
        <a:spcAft>
          <a:spcPct val="0"/>
        </a:spcAft>
        <a:defRPr sz="2400" b="1">
          <a:solidFill>
            <a:schemeClr val="tx2"/>
          </a:solidFill>
          <a:latin typeface="Arial" pitchFamily="34" charset="0"/>
          <a:ea typeface="ＭＳ Ｐゴシック" pitchFamily="-65" charset="-128"/>
        </a:defRPr>
      </a:lvl4pPr>
      <a:lvl5pPr algn="l" defTabSz="457200" rtl="0" eaLnBrk="0" fontAlgn="base" hangingPunct="0">
        <a:spcBef>
          <a:spcPct val="0"/>
        </a:spcBef>
        <a:spcAft>
          <a:spcPct val="0"/>
        </a:spcAft>
        <a:defRPr sz="2400" b="1">
          <a:solidFill>
            <a:schemeClr val="tx2"/>
          </a:solidFill>
          <a:latin typeface="Arial" pitchFamily="34" charset="0"/>
          <a:ea typeface="ＭＳ Ｐゴシック" pitchFamily="-65" charset="-128"/>
        </a:defRPr>
      </a:lvl5pPr>
      <a:lvl6pPr marL="457200" algn="l" defTabSz="457200" rtl="0" fontAlgn="base">
        <a:spcBef>
          <a:spcPct val="0"/>
        </a:spcBef>
        <a:spcAft>
          <a:spcPct val="0"/>
        </a:spcAft>
        <a:defRPr sz="2400" b="1">
          <a:solidFill>
            <a:schemeClr val="tx2"/>
          </a:solidFill>
          <a:latin typeface="Arial" pitchFamily="34" charset="0"/>
          <a:ea typeface="ＭＳ Ｐゴシック" pitchFamily="-65" charset="-128"/>
        </a:defRPr>
      </a:lvl6pPr>
      <a:lvl7pPr marL="914400" algn="l" defTabSz="457200" rtl="0" fontAlgn="base">
        <a:spcBef>
          <a:spcPct val="0"/>
        </a:spcBef>
        <a:spcAft>
          <a:spcPct val="0"/>
        </a:spcAft>
        <a:defRPr sz="2400" b="1">
          <a:solidFill>
            <a:schemeClr val="tx2"/>
          </a:solidFill>
          <a:latin typeface="Arial" pitchFamily="34" charset="0"/>
          <a:ea typeface="ＭＳ Ｐゴシック" pitchFamily="-65" charset="-128"/>
        </a:defRPr>
      </a:lvl7pPr>
      <a:lvl8pPr marL="1371600" algn="l" defTabSz="457200" rtl="0" fontAlgn="base">
        <a:spcBef>
          <a:spcPct val="0"/>
        </a:spcBef>
        <a:spcAft>
          <a:spcPct val="0"/>
        </a:spcAft>
        <a:defRPr sz="2400" b="1">
          <a:solidFill>
            <a:schemeClr val="tx2"/>
          </a:solidFill>
          <a:latin typeface="Arial" pitchFamily="34" charset="0"/>
          <a:ea typeface="ＭＳ Ｐゴシック" pitchFamily="-65" charset="-128"/>
        </a:defRPr>
      </a:lvl8pPr>
      <a:lvl9pPr marL="1828800" algn="l" defTabSz="457200" rtl="0" fontAlgn="base">
        <a:spcBef>
          <a:spcPct val="0"/>
        </a:spcBef>
        <a:spcAft>
          <a:spcPct val="0"/>
        </a:spcAft>
        <a:defRPr sz="2400" b="1">
          <a:solidFill>
            <a:schemeClr val="tx2"/>
          </a:solidFill>
          <a:latin typeface="Arial" pitchFamily="34"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folHlink"/>
          </a:solidFill>
          <a:latin typeface="+mn-lt"/>
          <a:ea typeface="ＭＳ Ｐゴシック" pitchFamily="-65" charset="-128"/>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folHlink"/>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folHlink"/>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folHlink"/>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folHlink"/>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kiforbundet.no/fagporta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skiforbundet.no/fagportal/barn/skiutstyr-for-barn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75NR27Njw7s"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zT_TlR8K7AQ"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pPr eaLnBrk="1" hangingPunct="1"/>
            <a:endParaRPr lang="nb-NO" altLang="en-US">
              <a:ea typeface="ＭＳ Ｐゴシック" charset="-128"/>
            </a:endParaRPr>
          </a:p>
        </p:txBody>
      </p:sp>
      <p:sp>
        <p:nvSpPr>
          <p:cNvPr id="11267" name="Rectangle 3"/>
          <p:cNvSpPr>
            <a:spLocks noGrp="1"/>
          </p:cNvSpPr>
          <p:nvPr>
            <p:ph type="body" idx="1"/>
          </p:nvPr>
        </p:nvSpPr>
        <p:spPr>
          <a:xfrm>
            <a:off x="528638" y="5084763"/>
            <a:ext cx="8291512" cy="1081087"/>
          </a:xfrm>
        </p:spPr>
        <p:txBody>
          <a:bodyPr/>
          <a:lstStyle/>
          <a:p>
            <a:pPr algn="ctr" eaLnBrk="1" hangingPunct="1">
              <a:lnSpc>
                <a:spcPct val="80000"/>
              </a:lnSpc>
              <a:buFont typeface="Arial" charset="0"/>
              <a:buNone/>
              <a:defRPr/>
            </a:pPr>
            <a:r>
              <a:rPr lang="nb-NO" sz="3200" dirty="0">
                <a:solidFill>
                  <a:schemeClr val="tx1">
                    <a:lumMod val="75000"/>
                  </a:schemeClr>
                </a:solidFill>
                <a:latin typeface="GeoSlab703 Md BT" panose="02060603020205020403" pitchFamily="18" charset="0"/>
              </a:rPr>
              <a:t>Velkommen til temakveld utstyr og økonomi!</a:t>
            </a:r>
          </a:p>
        </p:txBody>
      </p:sp>
      <p:sp>
        <p:nvSpPr>
          <p:cNvPr id="17411" name="Rectangle 4"/>
          <p:cNvSpPr>
            <a:spLocks noChangeArrowheads="1"/>
          </p:cNvSpPr>
          <p:nvPr/>
        </p:nvSpPr>
        <p:spPr bwMode="auto">
          <a:xfrm>
            <a:off x="395288" y="404813"/>
            <a:ext cx="8424862" cy="1195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chemeClr val="folHlink"/>
                </a:solidFill>
                <a:latin typeface="Arial" charset="0"/>
                <a:ea typeface="ＭＳ Ｐゴシック" charset="-128"/>
              </a:defRPr>
            </a:lvl1pPr>
            <a:lvl2pPr marL="742950" indent="-285750">
              <a:spcBef>
                <a:spcPct val="20000"/>
              </a:spcBef>
              <a:buFont typeface="Arial" charset="0"/>
              <a:buChar char="•"/>
              <a:defRPr sz="2000">
                <a:solidFill>
                  <a:schemeClr val="folHlink"/>
                </a:solidFill>
                <a:latin typeface="Arial" charset="0"/>
                <a:ea typeface="ＭＳ Ｐゴシック" charset="-128"/>
              </a:defRPr>
            </a:lvl2pPr>
            <a:lvl3pPr marL="1143000" indent="-228600">
              <a:spcBef>
                <a:spcPct val="20000"/>
              </a:spcBef>
              <a:buFont typeface="Arial" charset="0"/>
              <a:buChar char="•"/>
              <a:defRPr>
                <a:solidFill>
                  <a:schemeClr val="folHlink"/>
                </a:solidFill>
                <a:latin typeface="Arial" charset="0"/>
                <a:ea typeface="ＭＳ Ｐゴシック" charset="-128"/>
              </a:defRPr>
            </a:lvl3pPr>
            <a:lvl4pPr marL="1600200" indent="-228600">
              <a:spcBef>
                <a:spcPct val="20000"/>
              </a:spcBef>
              <a:buFont typeface="Arial" charset="0"/>
              <a:buChar char="•"/>
              <a:defRPr sz="1600">
                <a:solidFill>
                  <a:schemeClr val="folHlink"/>
                </a:solidFill>
                <a:latin typeface="Arial" charset="0"/>
                <a:ea typeface="ＭＳ Ｐゴシック" charset="-128"/>
              </a:defRPr>
            </a:lvl4pPr>
            <a:lvl5pPr marL="2057400" indent="-228600">
              <a:spcBef>
                <a:spcPct val="20000"/>
              </a:spcBef>
              <a:buFont typeface="Arial" charset="0"/>
              <a:buChar char="•"/>
              <a:defRPr sz="1600">
                <a:solidFill>
                  <a:schemeClr val="folHlink"/>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folHlink"/>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folHlink"/>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folHlink"/>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folHlink"/>
                </a:solidFill>
                <a:latin typeface="Arial" charset="0"/>
                <a:ea typeface="ＭＳ Ｐゴシック" charset="-128"/>
              </a:defRPr>
            </a:lvl9pPr>
          </a:lstStyle>
          <a:p>
            <a:pPr eaLnBrk="1" hangingPunct="1">
              <a:spcBef>
                <a:spcPct val="0"/>
              </a:spcBef>
              <a:buFontTx/>
              <a:buNone/>
            </a:pPr>
            <a:endParaRPr lang="nb-NO" altLang="en-US" sz="1800">
              <a:solidFill>
                <a:schemeClr val="tx1"/>
              </a:solidFill>
            </a:endParaRPr>
          </a:p>
        </p:txBody>
      </p:sp>
      <p:pic>
        <p:nvPicPr>
          <p:cNvPr id="17412" name="Picture 5" descr="NSF logo ny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765175"/>
            <a:ext cx="551497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74F355-91A8-4F62-9491-B3F5F17D96F0}"/>
              </a:ext>
            </a:extLst>
          </p:cNvPr>
          <p:cNvSpPr>
            <a:spLocks noGrp="1"/>
          </p:cNvSpPr>
          <p:nvPr>
            <p:ph type="title"/>
          </p:nvPr>
        </p:nvSpPr>
        <p:spPr/>
        <p:txBody>
          <a:bodyPr/>
          <a:lstStyle/>
          <a:p>
            <a:r>
              <a:rPr lang="nb-NO" dirty="0"/>
              <a:t>Gruppearbeid (20 min)</a:t>
            </a:r>
            <a:br>
              <a:rPr lang="nb-NO" dirty="0"/>
            </a:br>
            <a:r>
              <a:rPr lang="nb-NO" dirty="0"/>
              <a:t>- Fire grupper</a:t>
            </a:r>
          </a:p>
        </p:txBody>
      </p:sp>
      <p:sp>
        <p:nvSpPr>
          <p:cNvPr id="3" name="Plassholder for innhold 2">
            <a:extLst>
              <a:ext uri="{FF2B5EF4-FFF2-40B4-BE49-F238E27FC236}">
                <a16:creationId xmlns:a16="http://schemas.microsoft.com/office/drawing/2014/main" id="{3DBE044A-E198-4289-9587-E564D3918DDE}"/>
              </a:ext>
            </a:extLst>
          </p:cNvPr>
          <p:cNvSpPr>
            <a:spLocks noGrp="1"/>
          </p:cNvSpPr>
          <p:nvPr>
            <p:ph idx="1"/>
          </p:nvPr>
        </p:nvSpPr>
        <p:spPr>
          <a:xfrm>
            <a:off x="1828800" y="1615075"/>
            <a:ext cx="6858000" cy="4525963"/>
          </a:xfrm>
        </p:spPr>
        <p:txBody>
          <a:bodyPr/>
          <a:lstStyle/>
          <a:p>
            <a:pPr marL="0" indent="0">
              <a:buNone/>
            </a:pPr>
            <a:r>
              <a:rPr lang="nb-NO" b="1" dirty="0"/>
              <a:t>Oppsummer</a:t>
            </a:r>
          </a:p>
          <a:p>
            <a:r>
              <a:rPr lang="nb-NO" dirty="0"/>
              <a:t>Hva gjør klubben bra i dag med tanke på utstyrskrav og kostnadsreduserende tiltak?</a:t>
            </a:r>
          </a:p>
          <a:p>
            <a:r>
              <a:rPr lang="nb-NO" dirty="0"/>
              <a:t>Hva kan man bli enda bedre på fremover?</a:t>
            </a:r>
          </a:p>
          <a:p>
            <a:pPr lvl="1"/>
            <a:r>
              <a:rPr lang="nb-NO" dirty="0"/>
              <a:t>Hvordan skal klubben ta tak i dette?</a:t>
            </a:r>
          </a:p>
        </p:txBody>
      </p:sp>
      <p:pic>
        <p:nvPicPr>
          <p:cNvPr id="4" name="Bilde 1">
            <a:extLst>
              <a:ext uri="{FF2B5EF4-FFF2-40B4-BE49-F238E27FC236}">
                <a16:creationId xmlns:a16="http://schemas.microsoft.com/office/drawing/2014/main" id="{ED1F8CEC-D465-47A5-B20C-AA88501082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1051" y="3936960"/>
            <a:ext cx="3739142" cy="24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21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tel 1">
            <a:extLst>
              <a:ext uri="{FF2B5EF4-FFF2-40B4-BE49-F238E27FC236}">
                <a16:creationId xmlns:a16="http://schemas.microsoft.com/office/drawing/2014/main" id="{5622C368-3D88-45C9-A4DE-85263F0DC60C}"/>
              </a:ext>
            </a:extLst>
          </p:cNvPr>
          <p:cNvSpPr>
            <a:spLocks noGrp="1"/>
          </p:cNvSpPr>
          <p:nvPr>
            <p:ph type="title"/>
          </p:nvPr>
        </p:nvSpPr>
        <p:spPr/>
        <p:txBody>
          <a:bodyPr/>
          <a:lstStyle/>
          <a:p>
            <a:r>
              <a:rPr lang="nb-NO" altLang="nb-NO" dirty="0">
                <a:ea typeface="ＭＳ Ｐゴシック" panose="020B0600070205080204" pitchFamily="34" charset="-128"/>
              </a:rPr>
              <a:t>Ønsker du å vite mer om utstyr?</a:t>
            </a:r>
          </a:p>
        </p:txBody>
      </p:sp>
      <p:sp>
        <p:nvSpPr>
          <p:cNvPr id="33795" name="Plassholder for innhold 2">
            <a:extLst>
              <a:ext uri="{FF2B5EF4-FFF2-40B4-BE49-F238E27FC236}">
                <a16:creationId xmlns:a16="http://schemas.microsoft.com/office/drawing/2014/main" id="{5B75B417-7B78-4CA5-A5B7-48A5AD962091}"/>
              </a:ext>
            </a:extLst>
          </p:cNvPr>
          <p:cNvSpPr>
            <a:spLocks noGrp="1"/>
          </p:cNvSpPr>
          <p:nvPr>
            <p:ph idx="1"/>
          </p:nvPr>
        </p:nvSpPr>
        <p:spPr/>
        <p:txBody>
          <a:bodyPr/>
          <a:lstStyle/>
          <a:p>
            <a:r>
              <a:rPr lang="nb-NO" altLang="nb-NO" sz="2000" dirty="0">
                <a:ea typeface="ＭＳ Ｐゴシック" panose="020B0600070205080204" pitchFamily="34" charset="-128"/>
                <a:hlinkClick r:id="rId3"/>
              </a:rPr>
              <a:t>https://www.skiforbundet.no/fagportal/</a:t>
            </a:r>
            <a:r>
              <a:rPr lang="nb-NO" altLang="nb-NO" sz="2000" dirty="0">
                <a:ea typeface="ＭＳ Ｐゴシック" panose="020B0600070205080204" pitchFamily="34" charset="-128"/>
              </a:rPr>
              <a:t> </a:t>
            </a:r>
          </a:p>
          <a:p>
            <a:endParaRPr lang="nb-NO" altLang="nb-NO" sz="2000" dirty="0">
              <a:ea typeface="ＭＳ Ｐゴシック" panose="020B0600070205080204" pitchFamily="34" charset="-128"/>
            </a:endParaRPr>
          </a:p>
          <a:p>
            <a:r>
              <a:rPr lang="nb-NO" altLang="nb-NO" sz="2000" dirty="0">
                <a:ea typeface="ＭＳ Ｐゴシック" panose="020B0600070205080204" pitchFamily="34" charset="-128"/>
                <a:hlinkClick r:id="rId4"/>
              </a:rPr>
              <a:t>Se hva sportsjefene mener!</a:t>
            </a:r>
            <a:endParaRPr lang="nb-NO" altLang="nb-NO" sz="2000" dirty="0">
              <a:ea typeface="ＭＳ Ｐゴシック" panose="020B0600070205080204" pitchFamily="34" charset="-128"/>
            </a:endParaRPr>
          </a:p>
          <a:p>
            <a:endParaRPr lang="nb-NO" altLang="nb-NO" sz="2000" dirty="0">
              <a:ea typeface="ＭＳ Ｐゴシック" panose="020B0600070205080204" pitchFamily="34" charset="-128"/>
            </a:endParaRPr>
          </a:p>
          <a:p>
            <a:endParaRPr lang="nb-NO" altLang="nb-NO" sz="2000" dirty="0">
              <a:ea typeface="ＭＳ Ｐゴシック" panose="020B0600070205080204" pitchFamily="34" charset="-128"/>
            </a:endParaRPr>
          </a:p>
          <a:p>
            <a:endParaRPr lang="nb-NO" altLang="nb-NO" sz="2000" dirty="0">
              <a:ea typeface="ＭＳ Ｐゴシック" panose="020B0600070205080204" pitchFamily="34" charset="-128"/>
            </a:endParaRPr>
          </a:p>
        </p:txBody>
      </p:sp>
      <p:pic>
        <p:nvPicPr>
          <p:cNvPr id="33796" name="Bilde 1">
            <a:extLst>
              <a:ext uri="{FF2B5EF4-FFF2-40B4-BE49-F238E27FC236}">
                <a16:creationId xmlns:a16="http://schemas.microsoft.com/office/drawing/2014/main" id="{C6C2846D-6044-4F34-8C5D-E4FD6B36B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8" y="3268663"/>
            <a:ext cx="65627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20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tel 1"/>
          <p:cNvSpPr>
            <a:spLocks noGrp="1"/>
          </p:cNvSpPr>
          <p:nvPr>
            <p:ph type="title"/>
          </p:nvPr>
        </p:nvSpPr>
        <p:spPr/>
        <p:txBody>
          <a:bodyPr/>
          <a:lstStyle/>
          <a:p>
            <a:r>
              <a:rPr lang="nb-NO" altLang="nb-NO">
                <a:ea typeface="ＭＳ Ｐゴシック" charset="-128"/>
              </a:rPr>
              <a:t>Agenda</a:t>
            </a:r>
          </a:p>
        </p:txBody>
      </p:sp>
      <p:sp>
        <p:nvSpPr>
          <p:cNvPr id="18434" name="Plassholder for innhold 2"/>
          <p:cNvSpPr>
            <a:spLocks noGrp="1"/>
          </p:cNvSpPr>
          <p:nvPr>
            <p:ph idx="1"/>
          </p:nvPr>
        </p:nvSpPr>
        <p:spPr>
          <a:xfrm>
            <a:off x="899592" y="1417638"/>
            <a:ext cx="7633096" cy="5023216"/>
          </a:xfrm>
        </p:spPr>
        <p:txBody>
          <a:bodyPr/>
          <a:lstStyle/>
          <a:p>
            <a:pPr marL="0" indent="0">
              <a:buFont typeface="Arial" charset="0"/>
              <a:buNone/>
            </a:pPr>
            <a:r>
              <a:rPr lang="nb-NO" altLang="x-none" dirty="0">
                <a:latin typeface="Georgia" charset="0"/>
                <a:ea typeface="Georgia" charset="0"/>
                <a:cs typeface="Georgia" charset="0"/>
              </a:rPr>
              <a:t>Del 1: Utstyr</a:t>
            </a:r>
          </a:p>
          <a:p>
            <a:pPr lvl="1"/>
            <a:r>
              <a:rPr lang="nb-NO" altLang="x-none" sz="2400" dirty="0">
                <a:latin typeface="Georgia" charset="0"/>
                <a:ea typeface="Georgia" charset="0"/>
                <a:cs typeface="Georgia" charset="0"/>
              </a:rPr>
              <a:t>Kartlegge dagenes situasjon </a:t>
            </a:r>
            <a:br>
              <a:rPr lang="nb-NO" altLang="x-none" sz="2400" dirty="0">
                <a:latin typeface="Georgia" charset="0"/>
                <a:ea typeface="Georgia" charset="0"/>
                <a:cs typeface="Georgia" charset="0"/>
              </a:rPr>
            </a:br>
            <a:r>
              <a:rPr lang="mr-IN" altLang="x-none" dirty="0">
                <a:latin typeface="Georgia" charset="0"/>
                <a:ea typeface="Georgia" charset="0"/>
                <a:cs typeface="Georgia" charset="0"/>
              </a:rPr>
              <a:t>–</a:t>
            </a:r>
            <a:r>
              <a:rPr lang="nb-NO" altLang="x-none" dirty="0">
                <a:latin typeface="Georgia" charset="0"/>
                <a:ea typeface="Georgia" charset="0"/>
                <a:cs typeface="Georgia" charset="0"/>
              </a:rPr>
              <a:t> hva slags utstyr bruker vi?</a:t>
            </a:r>
          </a:p>
          <a:p>
            <a:pPr lvl="1"/>
            <a:endParaRPr lang="nb-NO" altLang="x-none" dirty="0">
              <a:latin typeface="Georgia" charset="0"/>
              <a:ea typeface="Georgia" charset="0"/>
              <a:cs typeface="Georgia" charset="0"/>
            </a:endParaRPr>
          </a:p>
          <a:p>
            <a:pPr marL="0" indent="0">
              <a:buFont typeface="Arial" charset="0"/>
              <a:buNone/>
            </a:pPr>
            <a:r>
              <a:rPr lang="nb-NO" altLang="x-none" dirty="0">
                <a:latin typeface="Georgia" charset="0"/>
                <a:ea typeface="Georgia" charset="0"/>
                <a:cs typeface="Georgia" charset="0"/>
              </a:rPr>
              <a:t>Del 2: Økonomi </a:t>
            </a:r>
          </a:p>
          <a:p>
            <a:pPr lvl="1"/>
            <a:r>
              <a:rPr lang="nb-NO" altLang="x-none" sz="2400" dirty="0">
                <a:latin typeface="Georgia" charset="0"/>
                <a:ea typeface="Georgia" charset="0"/>
                <a:cs typeface="Georgia" charset="0"/>
              </a:rPr>
              <a:t>Kartlegge dagens situasjon </a:t>
            </a:r>
            <a:br>
              <a:rPr lang="nb-NO" altLang="x-none" sz="2400" dirty="0">
                <a:latin typeface="Georgia" charset="0"/>
                <a:ea typeface="Georgia" charset="0"/>
                <a:cs typeface="Georgia" charset="0"/>
              </a:rPr>
            </a:br>
            <a:r>
              <a:rPr lang="nb-NO" altLang="x-none" dirty="0">
                <a:latin typeface="Georgia" charset="0"/>
                <a:ea typeface="Georgia" charset="0"/>
                <a:cs typeface="Georgia" charset="0"/>
              </a:rPr>
              <a:t>- hva koster det å drive med idrett i klubben vår?</a:t>
            </a:r>
            <a:endParaRPr lang="nb-NO" altLang="x-none" sz="2400" dirty="0">
              <a:latin typeface="Georgia" charset="0"/>
              <a:ea typeface="Georgia" charset="0"/>
              <a:cs typeface="Georgia" charset="0"/>
            </a:endParaRPr>
          </a:p>
          <a:p>
            <a:pPr marL="0" indent="0">
              <a:buFont typeface="Arial" charset="0"/>
              <a:buNone/>
            </a:pPr>
            <a:endParaRPr lang="nb-NO" altLang="x-none" dirty="0">
              <a:latin typeface="Georgia" charset="0"/>
              <a:ea typeface="Georgia" charset="0"/>
              <a:cs typeface="Georgia" charset="0"/>
            </a:endParaRPr>
          </a:p>
          <a:p>
            <a:pPr marL="0" indent="0">
              <a:buFont typeface="Arial" charset="0"/>
              <a:buNone/>
            </a:pPr>
            <a:r>
              <a:rPr lang="nb-NO" altLang="x-none" dirty="0">
                <a:latin typeface="Georgia" charset="0"/>
                <a:ea typeface="Georgia" charset="0"/>
                <a:cs typeface="Georgia" charset="0"/>
              </a:rPr>
              <a:t>Del 3: Gruppearbeid og oppsummering</a:t>
            </a:r>
          </a:p>
          <a:p>
            <a:pPr marL="457200" lvl="1" indent="0">
              <a:buNone/>
            </a:pPr>
            <a:r>
              <a:rPr lang="nb-NO" altLang="x-none" sz="2400" dirty="0">
                <a:latin typeface="Georgia" charset="0"/>
                <a:ea typeface="Georgia" charset="0"/>
                <a:cs typeface="Georgia" charset="0"/>
              </a:rPr>
              <a:t>	Veien videre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FFDC02-2E13-46D2-977A-24358139B9C8}"/>
              </a:ext>
            </a:extLst>
          </p:cNvPr>
          <p:cNvSpPr>
            <a:spLocks noGrp="1"/>
          </p:cNvSpPr>
          <p:nvPr>
            <p:ph type="title"/>
          </p:nvPr>
        </p:nvSpPr>
        <p:spPr/>
        <p:txBody>
          <a:bodyPr/>
          <a:lstStyle/>
          <a:p>
            <a:r>
              <a:rPr lang="nb-NO" dirty="0"/>
              <a:t>Skipolitisk dokument 2016-2020</a:t>
            </a:r>
          </a:p>
        </p:txBody>
      </p:sp>
      <p:sp>
        <p:nvSpPr>
          <p:cNvPr id="3" name="Plassholder for innhold 2">
            <a:extLst>
              <a:ext uri="{FF2B5EF4-FFF2-40B4-BE49-F238E27FC236}">
                <a16:creationId xmlns:a16="http://schemas.microsoft.com/office/drawing/2014/main" id="{B01F5F92-7C3F-4F75-BA9F-7E8FE216AFDC}"/>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12E128E6-08FB-4D9D-9614-8E2A63D11542}"/>
              </a:ext>
            </a:extLst>
          </p:cNvPr>
          <p:cNvPicPr>
            <a:picLocks noChangeAspect="1"/>
          </p:cNvPicPr>
          <p:nvPr/>
        </p:nvPicPr>
        <p:blipFill>
          <a:blip r:embed="rId2"/>
          <a:stretch>
            <a:fillRect/>
          </a:stretch>
        </p:blipFill>
        <p:spPr>
          <a:xfrm>
            <a:off x="1234480" y="1579709"/>
            <a:ext cx="7452320" cy="5278291"/>
          </a:xfrm>
          <a:prstGeom prst="rect">
            <a:avLst/>
          </a:prstGeom>
        </p:spPr>
      </p:pic>
    </p:spTree>
    <p:extLst>
      <p:ext uri="{BB962C8B-B14F-4D97-AF65-F5344CB8AC3E}">
        <p14:creationId xmlns:p14="http://schemas.microsoft.com/office/powerpoint/2010/main" val="253584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AlleMed</a:t>
            </a:r>
            <a:r>
              <a:rPr lang="nb-NO" dirty="0"/>
              <a:t> - Utstyr</a:t>
            </a:r>
          </a:p>
        </p:txBody>
      </p:sp>
      <p:sp>
        <p:nvSpPr>
          <p:cNvPr id="3" name="Plassholder for innhold 2"/>
          <p:cNvSpPr>
            <a:spLocks noGrp="1"/>
          </p:cNvSpPr>
          <p:nvPr>
            <p:ph idx="1"/>
          </p:nvPr>
        </p:nvSpPr>
        <p:spPr/>
        <p:txBody>
          <a:bodyPr/>
          <a:lstStyle/>
          <a:p>
            <a:r>
              <a:rPr lang="nb-NO"/>
              <a:t>Film om utstyr</a:t>
            </a:r>
          </a:p>
        </p:txBody>
      </p:sp>
      <p:pic>
        <p:nvPicPr>
          <p:cNvPr id="5" name="75NR27Njw7s">
            <a:hlinkClick r:id="" action="ppaction://media"/>
            <a:extLst>
              <a:ext uri="{FF2B5EF4-FFF2-40B4-BE49-F238E27FC236}">
                <a16:creationId xmlns:a16="http://schemas.microsoft.com/office/drawing/2014/main" id="{EC6B9057-46AA-43B5-B359-A3AC1F40DCEC}"/>
              </a:ext>
            </a:extLst>
          </p:cNvPr>
          <p:cNvPicPr>
            <a:picLocks noRot="1" noChangeAspect="1"/>
          </p:cNvPicPr>
          <p:nvPr>
            <a:videoFile r:link="rId1"/>
          </p:nvPr>
        </p:nvPicPr>
        <p:blipFill>
          <a:blip r:embed="rId4"/>
          <a:stretch>
            <a:fillRect/>
          </a:stretch>
        </p:blipFill>
        <p:spPr>
          <a:xfrm>
            <a:off x="1403648" y="1417638"/>
            <a:ext cx="6912768" cy="5184576"/>
          </a:xfrm>
          <a:prstGeom prst="rect">
            <a:avLst/>
          </a:prstGeom>
        </p:spPr>
      </p:pic>
    </p:spTree>
    <p:extLst>
      <p:ext uri="{BB962C8B-B14F-4D97-AF65-F5344CB8AC3E}">
        <p14:creationId xmlns:p14="http://schemas.microsoft.com/office/powerpoint/2010/main" val="84641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3404" y="5404"/>
            <a:ext cx="7128792" cy="6314073"/>
          </a:xfrm>
        </p:spPr>
      </p:pic>
    </p:spTree>
    <p:extLst>
      <p:ext uri="{BB962C8B-B14F-4D97-AF65-F5344CB8AC3E}">
        <p14:creationId xmlns:p14="http://schemas.microsoft.com/office/powerpoint/2010/main" val="85830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tel 1"/>
          <p:cNvSpPr>
            <a:spLocks noGrp="1"/>
          </p:cNvSpPr>
          <p:nvPr>
            <p:ph type="title"/>
          </p:nvPr>
        </p:nvSpPr>
        <p:spPr/>
        <p:txBody>
          <a:bodyPr/>
          <a:lstStyle/>
          <a:p>
            <a:r>
              <a:rPr lang="nb-NO" altLang="nb-NO" dirty="0">
                <a:ea typeface="ＭＳ Ｐゴシック" charset="-128"/>
              </a:rPr>
              <a:t>Del 1: Utstyr </a:t>
            </a:r>
            <a:br>
              <a:rPr lang="nb-NO" altLang="nb-NO" dirty="0">
                <a:ea typeface="ＭＳ Ｐゴシック" charset="-128"/>
              </a:rPr>
            </a:br>
            <a:r>
              <a:rPr lang="nb-NO" altLang="nb-NO" dirty="0">
                <a:ea typeface="ＭＳ Ｐゴシック" charset="-128"/>
              </a:rPr>
              <a:t>- </a:t>
            </a:r>
            <a:r>
              <a:rPr lang="nb-NO" altLang="nb-NO" sz="2000" dirty="0">
                <a:ea typeface="ＭＳ Ｐゴシック" charset="-128"/>
              </a:rPr>
              <a:t>Kartlegge dagens situasjon (10 min)</a:t>
            </a:r>
            <a:endParaRPr lang="nb-NO" altLang="nb-NO" dirty="0">
              <a:ea typeface="ＭＳ Ｐゴシック" charset="-128"/>
            </a:endParaRPr>
          </a:p>
        </p:txBody>
      </p:sp>
      <p:sp>
        <p:nvSpPr>
          <p:cNvPr id="3" name="Plassholder for innhold 2"/>
          <p:cNvSpPr>
            <a:spLocks noGrp="1"/>
          </p:cNvSpPr>
          <p:nvPr>
            <p:ph idx="1"/>
          </p:nvPr>
        </p:nvSpPr>
        <p:spPr>
          <a:xfrm>
            <a:off x="1187624" y="1419578"/>
            <a:ext cx="7093965" cy="820427"/>
          </a:xfrm>
        </p:spPr>
        <p:txBody>
          <a:bodyPr/>
          <a:lstStyle/>
          <a:p>
            <a:pPr marL="0" indent="0" algn="ctr">
              <a:buFont typeface="Arial" panose="020B0604020202020204" pitchFamily="34" charset="0"/>
              <a:buNone/>
              <a:defRPr/>
            </a:pPr>
            <a:r>
              <a:rPr lang="nb-NO" sz="3200" b="1" dirty="0"/>
              <a:t>Hva slags utstyr trenger vi for å drive med idrett i vår klubb?</a:t>
            </a:r>
          </a:p>
          <a:p>
            <a:pPr algn="ctr">
              <a:buFont typeface="Arial" panose="020B0604020202020204" pitchFamily="34" charset="0"/>
              <a:buChar char="•"/>
              <a:defRPr/>
            </a:pPr>
            <a:endParaRPr lang="nb-NO" sz="3200"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564904"/>
            <a:ext cx="5678944" cy="37859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tel 1"/>
          <p:cNvSpPr>
            <a:spLocks noGrp="1"/>
          </p:cNvSpPr>
          <p:nvPr>
            <p:ph type="title"/>
          </p:nvPr>
        </p:nvSpPr>
        <p:spPr/>
        <p:txBody>
          <a:bodyPr/>
          <a:lstStyle/>
          <a:p>
            <a:r>
              <a:rPr lang="nb-NO" altLang="x-none" dirty="0" err="1">
                <a:ea typeface="ＭＳ Ｐゴシック" charset="-128"/>
              </a:rPr>
              <a:t>AlleMed</a:t>
            </a:r>
            <a:r>
              <a:rPr lang="nb-NO" altLang="x-none" dirty="0">
                <a:ea typeface="ＭＳ Ｐゴシック" charset="-128"/>
              </a:rPr>
              <a:t> - Treningsavgift</a:t>
            </a:r>
          </a:p>
        </p:txBody>
      </p:sp>
      <p:pic>
        <p:nvPicPr>
          <p:cNvPr id="5" name="zT_TlR8K7AQ">
            <a:hlinkClick r:id="" action="ppaction://media"/>
            <a:extLst>
              <a:ext uri="{FF2B5EF4-FFF2-40B4-BE49-F238E27FC236}">
                <a16:creationId xmlns:a16="http://schemas.microsoft.com/office/drawing/2014/main" id="{C87048B3-8DF3-4DEE-AB60-621C82D9F039}"/>
              </a:ext>
            </a:extLst>
          </p:cNvPr>
          <p:cNvPicPr>
            <a:picLocks noGrp="1" noRot="1" noChangeAspect="1"/>
          </p:cNvPicPr>
          <p:nvPr>
            <p:ph idx="1"/>
            <a:videoFile r:link="rId1"/>
          </p:nvPr>
        </p:nvPicPr>
        <p:blipFill>
          <a:blip r:embed="rId4"/>
          <a:stretch>
            <a:fillRect/>
          </a:stretch>
        </p:blipFill>
        <p:spPr>
          <a:xfrm>
            <a:off x="1815074" y="1436502"/>
            <a:ext cx="6631632" cy="49737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tel 1"/>
          <p:cNvSpPr>
            <a:spLocks noGrp="1"/>
          </p:cNvSpPr>
          <p:nvPr>
            <p:ph type="title"/>
          </p:nvPr>
        </p:nvSpPr>
        <p:spPr/>
        <p:txBody>
          <a:bodyPr/>
          <a:lstStyle/>
          <a:p>
            <a:r>
              <a:rPr lang="nb-NO" altLang="nb-NO" dirty="0">
                <a:ea typeface="ＭＳ Ｐゴシック" charset="-128"/>
              </a:rPr>
              <a:t>Del 2: Økonomi</a:t>
            </a:r>
            <a:br>
              <a:rPr lang="nb-NO" altLang="nb-NO" dirty="0">
                <a:ea typeface="ＭＳ Ｐゴシック" charset="-128"/>
              </a:rPr>
            </a:br>
            <a:r>
              <a:rPr lang="nb-NO" altLang="nb-NO" dirty="0">
                <a:ea typeface="ＭＳ Ｐゴシック" charset="-128"/>
              </a:rPr>
              <a:t>- </a:t>
            </a:r>
            <a:r>
              <a:rPr lang="nb-NO" altLang="nb-NO" sz="2000" dirty="0">
                <a:ea typeface="ＭＳ Ｐゴシック" charset="-128"/>
              </a:rPr>
              <a:t>Kartlegge dagens situasjon (15 min)</a:t>
            </a:r>
            <a:endParaRPr lang="nb-NO" altLang="nb-NO" dirty="0">
              <a:ea typeface="ＭＳ Ｐゴシック" charset="-128"/>
            </a:endParaRPr>
          </a:p>
        </p:txBody>
      </p:sp>
      <p:sp>
        <p:nvSpPr>
          <p:cNvPr id="30722" name="Plassholder for innhold 2"/>
          <p:cNvSpPr>
            <a:spLocks noGrp="1"/>
          </p:cNvSpPr>
          <p:nvPr>
            <p:ph idx="1"/>
          </p:nvPr>
        </p:nvSpPr>
        <p:spPr>
          <a:xfrm>
            <a:off x="684213" y="2132013"/>
            <a:ext cx="7642225" cy="4006850"/>
          </a:xfrm>
        </p:spPr>
        <p:txBody>
          <a:bodyPr/>
          <a:lstStyle/>
          <a:p>
            <a:endParaRPr lang="nb-NO" altLang="nb-NO" dirty="0">
              <a:ea typeface="ＭＳ Ｐゴシック" charset="-128"/>
            </a:endParaRPr>
          </a:p>
          <a:p>
            <a:endParaRPr lang="nb-NO" altLang="nb-NO" dirty="0">
              <a:ea typeface="ＭＳ Ｐゴシック" charset="-128"/>
            </a:endParaRPr>
          </a:p>
          <a:p>
            <a:endParaRPr lang="nb-NO" altLang="nb-NO" dirty="0">
              <a:ea typeface="ＭＳ Ｐゴシック" charset="-128"/>
            </a:endParaRPr>
          </a:p>
          <a:p>
            <a:endParaRPr lang="nb-NO" altLang="nb-NO" dirty="0">
              <a:ea typeface="ＭＳ Ｐゴシック" charset="-128"/>
            </a:endParaRPr>
          </a:p>
        </p:txBody>
      </p:sp>
      <p:sp>
        <p:nvSpPr>
          <p:cNvPr id="2" name="TekstSylinder 1"/>
          <p:cNvSpPr txBox="1"/>
          <p:nvPr/>
        </p:nvSpPr>
        <p:spPr>
          <a:xfrm>
            <a:off x="716485" y="1427307"/>
            <a:ext cx="7786687" cy="1077218"/>
          </a:xfrm>
          <a:prstGeom prst="rect">
            <a:avLst/>
          </a:prstGeom>
          <a:noFill/>
        </p:spPr>
        <p:txBody>
          <a:bodyPr>
            <a:spAutoFit/>
          </a:bodyPr>
          <a:lstStyle/>
          <a:p>
            <a:pPr algn="ctr">
              <a:defRPr/>
            </a:pPr>
            <a:r>
              <a:rPr lang="nb-NO" sz="3200" b="1" dirty="0">
                <a:solidFill>
                  <a:schemeClr val="accent2">
                    <a:lumMod val="75000"/>
                  </a:schemeClr>
                </a:solidFill>
              </a:rPr>
              <a:t>Hva koster det å drive med idrett </a:t>
            </a:r>
            <a:r>
              <a:rPr lang="nb-NO" sz="3200" b="1">
                <a:solidFill>
                  <a:schemeClr val="accent2">
                    <a:lumMod val="75000"/>
                  </a:schemeClr>
                </a:solidFill>
              </a:rPr>
              <a:t>i klubben vår?</a:t>
            </a:r>
            <a:endParaRPr lang="nb-NO" sz="3200" b="1" dirty="0">
              <a:solidFill>
                <a:schemeClr val="accent2">
                  <a:lumMod val="75000"/>
                </a:schemeClr>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548110"/>
            <a:ext cx="5692282" cy="37948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74F355-91A8-4F62-9491-B3F5F17D96F0}"/>
              </a:ext>
            </a:extLst>
          </p:cNvPr>
          <p:cNvSpPr>
            <a:spLocks noGrp="1"/>
          </p:cNvSpPr>
          <p:nvPr>
            <p:ph type="title"/>
          </p:nvPr>
        </p:nvSpPr>
        <p:spPr/>
        <p:txBody>
          <a:bodyPr/>
          <a:lstStyle/>
          <a:p>
            <a:r>
              <a:rPr lang="nb-NO" dirty="0"/>
              <a:t>Gule lapper og plakater</a:t>
            </a:r>
          </a:p>
        </p:txBody>
      </p:sp>
      <p:sp>
        <p:nvSpPr>
          <p:cNvPr id="3" name="Plassholder for innhold 2">
            <a:extLst>
              <a:ext uri="{FF2B5EF4-FFF2-40B4-BE49-F238E27FC236}">
                <a16:creationId xmlns:a16="http://schemas.microsoft.com/office/drawing/2014/main" id="{3DBE044A-E198-4289-9587-E564D3918DDE}"/>
              </a:ext>
            </a:extLst>
          </p:cNvPr>
          <p:cNvSpPr>
            <a:spLocks noGrp="1"/>
          </p:cNvSpPr>
          <p:nvPr>
            <p:ph idx="1"/>
          </p:nvPr>
        </p:nvSpPr>
        <p:spPr>
          <a:xfrm>
            <a:off x="1259632" y="2285857"/>
            <a:ext cx="6858000" cy="3936174"/>
          </a:xfrm>
        </p:spPr>
        <p:txBody>
          <a:bodyPr/>
          <a:lstStyle/>
          <a:p>
            <a:pPr marL="0" indent="0">
              <a:buNone/>
            </a:pPr>
            <a:r>
              <a:rPr lang="nb-NO" b="1" dirty="0"/>
              <a:t>Hva gjør vi bra?</a:t>
            </a:r>
          </a:p>
          <a:p>
            <a:pPr marL="0" indent="0">
              <a:buNone/>
            </a:pPr>
            <a:endParaRPr lang="nb-NO" b="1" dirty="0"/>
          </a:p>
          <a:p>
            <a:pPr marL="0" indent="0">
              <a:buNone/>
            </a:pPr>
            <a:endParaRPr lang="nb-NO" b="1" dirty="0"/>
          </a:p>
          <a:p>
            <a:pPr marL="0" indent="0">
              <a:buNone/>
            </a:pPr>
            <a:r>
              <a:rPr lang="nb-NO" b="1" dirty="0"/>
              <a:t>Hva kan vi bli bedre på?</a:t>
            </a:r>
          </a:p>
          <a:p>
            <a:pPr marL="0" indent="0">
              <a:buNone/>
            </a:pPr>
            <a:endParaRPr lang="nb-NO" b="1" dirty="0"/>
          </a:p>
          <a:p>
            <a:pPr marL="0" indent="0">
              <a:buNone/>
            </a:pPr>
            <a:endParaRPr lang="nb-NO" b="1" dirty="0"/>
          </a:p>
          <a:p>
            <a:pPr marL="0" indent="0">
              <a:buNone/>
            </a:pPr>
            <a:endParaRPr lang="nb-NO" dirty="0"/>
          </a:p>
        </p:txBody>
      </p:sp>
      <p:pic>
        <p:nvPicPr>
          <p:cNvPr id="5" name="Bilde 4">
            <a:extLst>
              <a:ext uri="{FF2B5EF4-FFF2-40B4-BE49-F238E27FC236}">
                <a16:creationId xmlns:a16="http://schemas.microsoft.com/office/drawing/2014/main" id="{53ACCF52-34D9-4619-97A6-596C1B61F8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557338"/>
            <a:ext cx="3097213"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107600"/>
      </p:ext>
    </p:extLst>
  </p:cSld>
  <p:clrMapOvr>
    <a:masterClrMapping/>
  </p:clrMapOvr>
</p:sld>
</file>

<file path=ppt/theme/theme1.xml><?xml version="1.0" encoding="utf-8"?>
<a:theme xmlns:a="http://schemas.openxmlformats.org/drawingml/2006/main" name="nsf_powerpoint">
  <a:themeElements>
    <a:clrScheme name="Custom 3">
      <a:dk1>
        <a:srgbClr val="ACADAE"/>
      </a:dk1>
      <a:lt1>
        <a:sysClr val="window" lastClr="FFFFFF"/>
      </a:lt1>
      <a:dk2>
        <a:srgbClr val="00B6E3"/>
      </a:dk2>
      <a:lt2>
        <a:srgbClr val="FFFFFF"/>
      </a:lt2>
      <a:accent1>
        <a:srgbClr val="00B6E3"/>
      </a:accent1>
      <a:accent2>
        <a:srgbClr val="ACADAE"/>
      </a:accent2>
      <a:accent3>
        <a:srgbClr val="DE5C51"/>
      </a:accent3>
      <a:accent4>
        <a:srgbClr val="404965"/>
      </a:accent4>
      <a:accent5>
        <a:srgbClr val="AE946F"/>
      </a:accent5>
      <a:accent6>
        <a:srgbClr val="B4B6B9"/>
      </a:accent6>
      <a:hlink>
        <a:srgbClr val="00B6E3"/>
      </a:hlink>
      <a:folHlink>
        <a:srgbClr val="85878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44d28c9d0b145379ee8c43e22284413 xmlns="ea08695c-71a6-424d-b494-0382f1cd8949">
      <Terms xmlns="http://schemas.microsoft.com/office/infopath/2007/PartnerControls"/>
    </p44d28c9d0b145379ee8c43e22284413>
    <TaxCatchAll xmlns="ea08695c-71a6-424d-b494-0382f1cd8949"/>
    <gb40dc7f2b9d47e88655990f6f9f4134 xmlns="ea08695c-71a6-424d-b494-0382f1cd8949">
      <Terms xmlns="http://schemas.microsoft.com/office/infopath/2007/PartnerControls"/>
    </gb40dc7f2b9d47e88655990f6f9f4134>
    <d03e5549500345819f98d8dbc49daa6e xmlns="ea08695c-71a6-424d-b494-0382f1cd8949">
      <Terms xmlns="http://schemas.microsoft.com/office/infopath/2007/PartnerControls"/>
    </d03e5549500345819f98d8dbc49daa6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4F1755F2371944D9D576E0912D01550" ma:contentTypeVersion="9" ma:contentTypeDescription="Opprett et nytt dokument." ma:contentTypeScope="" ma:versionID="e4e6759c9a68b9e7c11be620f0c5c95c">
  <xsd:schema xmlns:xsd="http://www.w3.org/2001/XMLSchema" xmlns:xs="http://www.w3.org/2001/XMLSchema" xmlns:p="http://schemas.microsoft.com/office/2006/metadata/properties" xmlns:ns2="ea08695c-71a6-424d-b494-0382f1cd8949" xmlns:ns4="744b78ed-a68e-4b62-b9c9-1d10e42eaf8d" targetNamespace="http://schemas.microsoft.com/office/2006/metadata/properties" ma:root="true" ma:fieldsID="673c95d0817c0521af7bdd8cdd2df298" ns2:_="" ns4:_="">
    <xsd:import namespace="ea08695c-71a6-424d-b494-0382f1cd8949"/>
    <xsd:import namespace="744b78ed-a68e-4b62-b9c9-1d10e42eaf8d"/>
    <xsd:element name="properties">
      <xsd:complexType>
        <xsd:sequence>
          <xsd:element name="documentManagement">
            <xsd:complexType>
              <xsd:all>
                <xsd:element ref="ns2:gb40dc7f2b9d47e88655990f6f9f4134" minOccurs="0"/>
                <xsd:element ref="ns2:TaxCatchAll" minOccurs="0"/>
                <xsd:element ref="ns2:d03e5549500345819f98d8dbc49daa6e" minOccurs="0"/>
                <xsd:element ref="ns2:p44d28c9d0b145379ee8c43e22284413"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08695c-71a6-424d-b494-0382f1cd8949" elementFormDefault="qualified">
    <xsd:import namespace="http://schemas.microsoft.com/office/2006/documentManagement/types"/>
    <xsd:import namespace="http://schemas.microsoft.com/office/infopath/2007/PartnerControls"/>
    <xsd:element name="gb40dc7f2b9d47e88655990f6f9f4134" ma:index="9" nillable="true" ma:taxonomy="true" ma:internalName="gb40dc7f2b9d47e88655990f6f9f4134" ma:taxonomyFieldName="NSF_kategori" ma:displayName="NSF Kategori" ma:default="" ma:fieldId="{0b40dc7f-2b9d-47e8-8655-990f6f9f4134}" ma:taxonomyMulti="true" ma:sspId="e15a6db1-ea0c-4764-8265-6093ad78fa3b" ma:termSetId="7db4c022-b818-4a34-995b-7967bb781f53"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3cd71881-c08a-4873-b07e-1bb0b3898711}" ma:internalName="TaxCatchAll" ma:showField="CatchAllData" ma:web="744b78ed-a68e-4b62-b9c9-1d10e42eaf8d">
      <xsd:complexType>
        <xsd:complexContent>
          <xsd:extension base="dms:MultiChoiceLookup">
            <xsd:sequence>
              <xsd:element name="Value" type="dms:Lookup" maxOccurs="unbounded" minOccurs="0" nillable="true"/>
            </xsd:sequence>
          </xsd:extension>
        </xsd:complexContent>
      </xsd:complexType>
    </xsd:element>
    <xsd:element name="d03e5549500345819f98d8dbc49daa6e" ma:index="12" nillable="true" ma:taxonomy="true" ma:internalName="d03e5549500345819f98d8dbc49daa6e" ma:taxonomyFieldName="arGren" ma:displayName="Gren" ma:default="" ma:fieldId="{d03e5549-5003-4581-9f98-d8dbc49daa6e}" ma:taxonomyMulti="true" ma:sspId="e15a6db1-ea0c-4764-8265-6093ad78fa3b" ma:termSetId="df29e7b6-830d-4142-a885-97c0b83f6b82" ma:anchorId="00000000-0000-0000-0000-000000000000" ma:open="false" ma:isKeyword="false">
      <xsd:complexType>
        <xsd:sequence>
          <xsd:element ref="pc:Terms" minOccurs="0" maxOccurs="1"/>
        </xsd:sequence>
      </xsd:complexType>
    </xsd:element>
    <xsd:element name="p44d28c9d0b145379ee8c43e22284413" ma:index="14" nillable="true" ma:taxonomy="true" ma:internalName="p44d28c9d0b145379ee8c43e22284413" ma:taxonomyFieldName="Dokumenttype" ma:displayName="Dokumenttype" ma:default="" ma:fieldId="{944d28c9-d0b1-4537-9ee8-c43e22284413}" ma:taxonomyMulti="true" ma:sspId="e15a6db1-ea0c-4764-8265-6093ad78fa3b" ma:termSetId="1046c103-6001-4432-88af-8ce40aab6d0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4b78ed-a68e-4b62-b9c9-1d10e42eaf8d" elementFormDefault="qualified">
    <xsd:import namespace="http://schemas.microsoft.com/office/2006/documentManagement/types"/>
    <xsd:import namespace="http://schemas.microsoft.com/office/infopath/2007/PartnerControls"/>
    <xsd:element name="SharedWithUsers" ma:index="15"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7AC9C4C1-8B05-4308-9BBD-E7FF4DDA0178}">
  <ds:schemaRefs>
    <ds:schemaRef ds:uri="http://www.w3.org/XML/1998/namespace"/>
    <ds:schemaRef ds:uri="http://purl.org/dc/terms/"/>
    <ds:schemaRef ds:uri="http://schemas.microsoft.com/office/infopath/2007/PartnerControls"/>
    <ds:schemaRef ds:uri="http://purl.org/dc/elements/1.1/"/>
    <ds:schemaRef ds:uri="ea08695c-71a6-424d-b494-0382f1cd8949"/>
    <ds:schemaRef ds:uri="http://schemas.microsoft.com/office/2006/metadata/properties"/>
    <ds:schemaRef ds:uri="http://schemas.microsoft.com/office/2006/documentManagement/types"/>
    <ds:schemaRef ds:uri="http://schemas.openxmlformats.org/package/2006/metadata/core-properties"/>
    <ds:schemaRef ds:uri="744b78ed-a68e-4b62-b9c9-1d10e42eaf8d"/>
    <ds:schemaRef ds:uri="http://purl.org/dc/dcmitype/"/>
  </ds:schemaRefs>
</ds:datastoreItem>
</file>

<file path=customXml/itemProps2.xml><?xml version="1.0" encoding="utf-8"?>
<ds:datastoreItem xmlns:ds="http://schemas.openxmlformats.org/officeDocument/2006/customXml" ds:itemID="{75EA0A53-F666-4F91-86FD-04F5DDF4D9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08695c-71a6-424d-b494-0382f1cd8949"/>
    <ds:schemaRef ds:uri="744b78ed-a68e-4b62-b9c9-1d10e42eaf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4EDBAE-B6C3-4E15-AB60-4D8C6D11B872}">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nsf_powerpoint</Template>
  <TotalTime>27035</TotalTime>
  <Words>772</Words>
  <Application>Microsoft Office PowerPoint</Application>
  <PresentationFormat>Skjermfremvisning (4:3)</PresentationFormat>
  <Paragraphs>78</Paragraphs>
  <Slides>11</Slides>
  <Notes>8</Notes>
  <HiddenSlides>0</HiddenSlides>
  <MMClips>2</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11</vt:i4>
      </vt:variant>
    </vt:vector>
  </HeadingPairs>
  <TitlesOfParts>
    <vt:vector size="19" baseType="lpstr">
      <vt:lpstr>ＭＳ Ｐゴシック</vt:lpstr>
      <vt:lpstr>Arial</vt:lpstr>
      <vt:lpstr>Calibri</vt:lpstr>
      <vt:lpstr>Georgia</vt:lpstr>
      <vt:lpstr>GeoSlab703 Md BT</vt:lpstr>
      <vt:lpstr>Mangal</vt:lpstr>
      <vt:lpstr>Wingdings</vt:lpstr>
      <vt:lpstr>nsf_powerpoint</vt:lpstr>
      <vt:lpstr>PowerPoint-presentasjon</vt:lpstr>
      <vt:lpstr>Agenda</vt:lpstr>
      <vt:lpstr>Skipolitisk dokument 2016-2020</vt:lpstr>
      <vt:lpstr>AlleMed - Utstyr</vt:lpstr>
      <vt:lpstr>PowerPoint-presentasjon</vt:lpstr>
      <vt:lpstr>Del 1: Utstyr  - Kartlegge dagens situasjon (10 min)</vt:lpstr>
      <vt:lpstr>AlleMed - Treningsavgift</vt:lpstr>
      <vt:lpstr>Del 2: Økonomi - Kartlegge dagens situasjon (15 min)</vt:lpstr>
      <vt:lpstr>Gule lapper og plakater</vt:lpstr>
      <vt:lpstr>Gruppearbeid (20 min) - Fire grupper</vt:lpstr>
      <vt:lpstr>Ønsker du å vite mer om utstyr?</vt:lpstr>
    </vt:vector>
  </TitlesOfParts>
  <Company>NIF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User</dc:creator>
  <cp:lastModifiedBy>Atle Rolstadaas</cp:lastModifiedBy>
  <cp:revision>407</cp:revision>
  <dcterms:created xsi:type="dcterms:W3CDTF">2008-05-22T09:23:25Z</dcterms:created>
  <dcterms:modified xsi:type="dcterms:W3CDTF">2017-10-19T06:26:53Z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0x01010064F1755F2371944D9D576E0912D01550</vt:lpwstr>
  </property>
  <property fmtid="{D5CDD505-2E9C-101B-9397-08002B2CF9AE}" pid="3" name="Dokumenttype">
    <vt:lpwstr/>
  </property>
  <property fmtid="{D5CDD505-2E9C-101B-9397-08002B2CF9AE}" pid="4" name="NSF_kategori">
    <vt:lpwstr/>
  </property>
  <property fmtid="{D5CDD505-2E9C-101B-9397-08002B2CF9AE}" pid="5" name="arGren">
    <vt:lpwstr/>
  </property>
  <property fmtid="{D5CDD505-2E9C-101B-9397-08002B2CF9AE}" pid="6" name="display_urn:schemas-microsoft-com:office:office#SharedWithUsers">
    <vt:lpwstr>Atle Rolstadaas</vt:lpwstr>
  </property>
  <property fmtid="{D5CDD505-2E9C-101B-9397-08002B2CF9AE}" pid="7" name="SharedWithUsers">
    <vt:lpwstr>111;#Atle Rolstadaas</vt:lpwstr>
  </property>
</Properties>
</file>