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6" r:id="rId3"/>
    <p:sldId id="406" r:id="rId4"/>
    <p:sldId id="264" r:id="rId5"/>
    <p:sldId id="263" r:id="rId6"/>
    <p:sldId id="259" r:id="rId7"/>
    <p:sldId id="407" r:id="rId8"/>
    <p:sldId id="261" r:id="rId9"/>
    <p:sldId id="394" r:id="rId10"/>
    <p:sldId id="395" r:id="rId11"/>
    <p:sldId id="396" r:id="rId12"/>
    <p:sldId id="401" r:id="rId13"/>
    <p:sldId id="397" r:id="rId14"/>
    <p:sldId id="398" r:id="rId15"/>
    <p:sldId id="399" r:id="rId16"/>
    <p:sldId id="402" r:id="rId17"/>
    <p:sldId id="260" r:id="rId18"/>
    <p:sldId id="400" r:id="rId19"/>
    <p:sldId id="392" r:id="rId20"/>
    <p:sldId id="403" r:id="rId21"/>
    <p:sldId id="404" r:id="rId22"/>
    <p:sldId id="405" r:id="rId23"/>
    <p:sldId id="382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9107B-1394-45C2-BF7C-6BD12E11EB15}" v="29" dt="2023-11-21T13:25:06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95884" autoAdjust="0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øken, Karianne" userId="cd14c864-4985-446d-9b97-74d4f45e08c4" providerId="ADAL" clId="{7819107B-1394-45C2-BF7C-6BD12E11EB15}"/>
    <pc:docChg chg="undo custSel addSld delSld modSld sldOrd">
      <pc:chgData name="Løken, Karianne" userId="cd14c864-4985-446d-9b97-74d4f45e08c4" providerId="ADAL" clId="{7819107B-1394-45C2-BF7C-6BD12E11EB15}" dt="2023-11-21T13:24:55.735" v="2995" actId="6549"/>
      <pc:docMkLst>
        <pc:docMk/>
      </pc:docMkLst>
      <pc:sldChg chg="modSp mod">
        <pc:chgData name="Løken, Karianne" userId="cd14c864-4985-446d-9b97-74d4f45e08c4" providerId="ADAL" clId="{7819107B-1394-45C2-BF7C-6BD12E11EB15}" dt="2023-11-18T07:53:51.945" v="184" actId="20577"/>
        <pc:sldMkLst>
          <pc:docMk/>
          <pc:sldMk cId="2521491909" sldId="256"/>
        </pc:sldMkLst>
        <pc:spChg chg="mod">
          <ac:chgData name="Løken, Karianne" userId="cd14c864-4985-446d-9b97-74d4f45e08c4" providerId="ADAL" clId="{7819107B-1394-45C2-BF7C-6BD12E11EB15}" dt="2023-11-18T07:43:16.870" v="28" actId="6549"/>
          <ac:spMkLst>
            <pc:docMk/>
            <pc:sldMk cId="2521491909" sldId="256"/>
            <ac:spMk id="2" creationId="{B352B1FB-18D5-51A0-BE97-D3D69CD58B6D}"/>
          </ac:spMkLst>
        </pc:spChg>
        <pc:spChg chg="mod">
          <ac:chgData name="Løken, Karianne" userId="cd14c864-4985-446d-9b97-74d4f45e08c4" providerId="ADAL" clId="{7819107B-1394-45C2-BF7C-6BD12E11EB15}" dt="2023-11-18T07:53:51.945" v="184" actId="20577"/>
          <ac:spMkLst>
            <pc:docMk/>
            <pc:sldMk cId="2521491909" sldId="256"/>
            <ac:spMk id="4" creationId="{2FB25AB7-E569-ECE4-5072-1B46A618A7D8}"/>
          </ac:spMkLst>
        </pc:spChg>
      </pc:sldChg>
      <pc:sldChg chg="addSp modSp add mod">
        <pc:chgData name="Løken, Karianne" userId="cd14c864-4985-446d-9b97-74d4f45e08c4" providerId="ADAL" clId="{7819107B-1394-45C2-BF7C-6BD12E11EB15}" dt="2023-11-21T13:19:45.139" v="2859"/>
        <pc:sldMkLst>
          <pc:docMk/>
          <pc:sldMk cId="1300885710" sldId="259"/>
        </pc:sldMkLst>
        <pc:spChg chg="mod">
          <ac:chgData name="Løken, Karianne" userId="cd14c864-4985-446d-9b97-74d4f45e08c4" providerId="ADAL" clId="{7819107B-1394-45C2-BF7C-6BD12E11EB15}" dt="2023-11-21T13:19:17.192" v="2853" actId="790"/>
          <ac:spMkLst>
            <pc:docMk/>
            <pc:sldMk cId="1300885710" sldId="259"/>
            <ac:spMk id="2" creationId="{9B92B13A-BD69-52B9-4CD0-E34F5AE2EB9B}"/>
          </ac:spMkLst>
        </pc:spChg>
        <pc:spChg chg="mod">
          <ac:chgData name="Løken, Karianne" userId="cd14c864-4985-446d-9b97-74d4f45e08c4" providerId="ADAL" clId="{7819107B-1394-45C2-BF7C-6BD12E11EB15}" dt="2023-11-21T13:19:25.105" v="2854" actId="790"/>
          <ac:spMkLst>
            <pc:docMk/>
            <pc:sldMk cId="1300885710" sldId="259"/>
            <ac:spMk id="3" creationId="{F07B4F9B-EC8D-43B0-CA85-494039963489}"/>
          </ac:spMkLst>
        </pc:spChg>
        <pc:picChg chg="add mod">
          <ac:chgData name="Løken, Karianne" userId="cd14c864-4985-446d-9b97-74d4f45e08c4" providerId="ADAL" clId="{7819107B-1394-45C2-BF7C-6BD12E11EB15}" dt="2023-11-21T13:19:45.139" v="2859"/>
          <ac:picMkLst>
            <pc:docMk/>
            <pc:sldMk cId="1300885710" sldId="259"/>
            <ac:picMk id="4" creationId="{68B950A4-BF79-6A18-EBCE-70CD315CCE43}"/>
          </ac:picMkLst>
        </pc:picChg>
      </pc:sldChg>
      <pc:sldChg chg="addSp modSp add mod modShow">
        <pc:chgData name="Løken, Karianne" userId="cd14c864-4985-446d-9b97-74d4f45e08c4" providerId="ADAL" clId="{7819107B-1394-45C2-BF7C-6BD12E11EB15}" dt="2023-11-21T13:24:39.590" v="2992" actId="13926"/>
        <pc:sldMkLst>
          <pc:docMk/>
          <pc:sldMk cId="1805001465" sldId="260"/>
        </pc:sldMkLst>
        <pc:spChg chg="mod">
          <ac:chgData name="Løken, Karianne" userId="cd14c864-4985-446d-9b97-74d4f45e08c4" providerId="ADAL" clId="{7819107B-1394-45C2-BF7C-6BD12E11EB15}" dt="2023-11-21T13:24:39.590" v="2992" actId="13926"/>
          <ac:spMkLst>
            <pc:docMk/>
            <pc:sldMk cId="1805001465" sldId="260"/>
            <ac:spMk id="3" creationId="{12BBDC66-136E-4FB8-8C28-3BB2E3591B4C}"/>
          </ac:spMkLst>
        </pc:spChg>
        <pc:picChg chg="add mod">
          <ac:chgData name="Løken, Karianne" userId="cd14c864-4985-446d-9b97-74d4f45e08c4" providerId="ADAL" clId="{7819107B-1394-45C2-BF7C-6BD12E11EB15}" dt="2023-11-20T16:36:06.315" v="2424"/>
          <ac:picMkLst>
            <pc:docMk/>
            <pc:sldMk cId="1805001465" sldId="260"/>
            <ac:picMk id="4" creationId="{1755817F-82D4-3878-417C-9301B49CC298}"/>
          </ac:picMkLst>
        </pc:picChg>
      </pc:sldChg>
      <pc:sldChg chg="addSp modSp add mod">
        <pc:chgData name="Løken, Karianne" userId="cd14c864-4985-446d-9b97-74d4f45e08c4" providerId="ADAL" clId="{7819107B-1394-45C2-BF7C-6BD12E11EB15}" dt="2023-11-21T13:20:15.239" v="2866" actId="790"/>
        <pc:sldMkLst>
          <pc:docMk/>
          <pc:sldMk cId="4023472017" sldId="261"/>
        </pc:sldMkLst>
        <pc:spChg chg="mod">
          <ac:chgData name="Løken, Karianne" userId="cd14c864-4985-446d-9b97-74d4f45e08c4" providerId="ADAL" clId="{7819107B-1394-45C2-BF7C-6BD12E11EB15}" dt="2023-11-21T13:20:01.562" v="2865" actId="790"/>
          <ac:spMkLst>
            <pc:docMk/>
            <pc:sldMk cId="4023472017" sldId="261"/>
            <ac:spMk id="2" creationId="{23EEEE8C-EABF-FE23-4B7B-7174977716C9}"/>
          </ac:spMkLst>
        </pc:spChg>
        <pc:spChg chg="mod">
          <ac:chgData name="Løken, Karianne" userId="cd14c864-4985-446d-9b97-74d4f45e08c4" providerId="ADAL" clId="{7819107B-1394-45C2-BF7C-6BD12E11EB15}" dt="2023-11-21T13:20:15.239" v="2866" actId="790"/>
          <ac:spMkLst>
            <pc:docMk/>
            <pc:sldMk cId="4023472017" sldId="261"/>
            <ac:spMk id="3" creationId="{53CB7B9F-4D4A-8DAB-43AD-270B4B5698F5}"/>
          </ac:spMkLst>
        </pc:spChg>
        <pc:picChg chg="add mod">
          <ac:chgData name="Løken, Karianne" userId="cd14c864-4985-446d-9b97-74d4f45e08c4" providerId="ADAL" clId="{7819107B-1394-45C2-BF7C-6BD12E11EB15}" dt="2023-11-21T13:19:50.965" v="2861"/>
          <ac:picMkLst>
            <pc:docMk/>
            <pc:sldMk cId="4023472017" sldId="261"/>
            <ac:picMk id="4" creationId="{4A45DF85-B382-558B-EE3A-FC4B2854436F}"/>
          </ac:picMkLst>
        </pc:picChg>
      </pc:sldChg>
      <pc:sldChg chg="addSp modSp add mod">
        <pc:chgData name="Løken, Karianne" userId="cd14c864-4985-446d-9b97-74d4f45e08c4" providerId="ADAL" clId="{7819107B-1394-45C2-BF7C-6BD12E11EB15}" dt="2023-11-21T13:19:05.205" v="2849" actId="20577"/>
        <pc:sldMkLst>
          <pc:docMk/>
          <pc:sldMk cId="782647673" sldId="263"/>
        </pc:sldMkLst>
        <pc:spChg chg="mod">
          <ac:chgData name="Løken, Karianne" userId="cd14c864-4985-446d-9b97-74d4f45e08c4" providerId="ADAL" clId="{7819107B-1394-45C2-BF7C-6BD12E11EB15}" dt="2023-11-21T13:19:05.205" v="2849" actId="20577"/>
          <ac:spMkLst>
            <pc:docMk/>
            <pc:sldMk cId="782647673" sldId="263"/>
            <ac:spMk id="2" creationId="{BA50EFB0-C7DA-2D1C-8235-DC93E7B81871}"/>
          </ac:spMkLst>
        </pc:spChg>
        <pc:spChg chg="mod">
          <ac:chgData name="Løken, Karianne" userId="cd14c864-4985-446d-9b97-74d4f45e08c4" providerId="ADAL" clId="{7819107B-1394-45C2-BF7C-6BD12E11EB15}" dt="2023-11-21T13:19:00.671" v="2846" actId="20577"/>
          <ac:spMkLst>
            <pc:docMk/>
            <pc:sldMk cId="782647673" sldId="263"/>
            <ac:spMk id="3" creationId="{43151DC0-77A2-3DE7-6045-516F81DB7B75}"/>
          </ac:spMkLst>
        </pc:spChg>
        <pc:picChg chg="add mod">
          <ac:chgData name="Løken, Karianne" userId="cd14c864-4985-446d-9b97-74d4f45e08c4" providerId="ADAL" clId="{7819107B-1394-45C2-BF7C-6BD12E11EB15}" dt="2023-11-21T13:18:58.047" v="2845"/>
          <ac:picMkLst>
            <pc:docMk/>
            <pc:sldMk cId="782647673" sldId="263"/>
            <ac:picMk id="4" creationId="{557216A2-7825-13EE-BCD5-236D8B0BB531}"/>
          </ac:picMkLst>
        </pc:picChg>
      </pc:sldChg>
      <pc:sldChg chg="addSp modSp add mod">
        <pc:chgData name="Løken, Karianne" userId="cd14c864-4985-446d-9b97-74d4f45e08c4" providerId="ADAL" clId="{7819107B-1394-45C2-BF7C-6BD12E11EB15}" dt="2023-11-21T13:18:53.224" v="2844" actId="790"/>
        <pc:sldMkLst>
          <pc:docMk/>
          <pc:sldMk cId="2528217182" sldId="264"/>
        </pc:sldMkLst>
        <pc:spChg chg="mod">
          <ac:chgData name="Løken, Karianne" userId="cd14c864-4985-446d-9b97-74d4f45e08c4" providerId="ADAL" clId="{7819107B-1394-45C2-BF7C-6BD12E11EB15}" dt="2023-11-21T13:18:40.521" v="2842" actId="20577"/>
          <ac:spMkLst>
            <pc:docMk/>
            <pc:sldMk cId="2528217182" sldId="264"/>
            <ac:spMk id="2" creationId="{3D5298BC-A5AD-0CBA-8E36-6DCFDB02E5D9}"/>
          </ac:spMkLst>
        </pc:spChg>
        <pc:spChg chg="mod">
          <ac:chgData name="Løken, Karianne" userId="cd14c864-4985-446d-9b97-74d4f45e08c4" providerId="ADAL" clId="{7819107B-1394-45C2-BF7C-6BD12E11EB15}" dt="2023-11-21T13:18:53.224" v="2844" actId="790"/>
          <ac:spMkLst>
            <pc:docMk/>
            <pc:sldMk cId="2528217182" sldId="264"/>
            <ac:spMk id="3" creationId="{DFC267C8-2432-B90F-7303-F17CB7BF0A81}"/>
          </ac:spMkLst>
        </pc:spChg>
        <pc:picChg chg="add mod">
          <ac:chgData name="Løken, Karianne" userId="cd14c864-4985-446d-9b97-74d4f45e08c4" providerId="ADAL" clId="{7819107B-1394-45C2-BF7C-6BD12E11EB15}" dt="2023-11-21T13:18:43.424" v="2843"/>
          <ac:picMkLst>
            <pc:docMk/>
            <pc:sldMk cId="2528217182" sldId="264"/>
            <ac:picMk id="4" creationId="{4543CAC2-554A-67C5-83DA-16DACD267366}"/>
          </ac:picMkLst>
        </pc:picChg>
      </pc:sldChg>
      <pc:sldChg chg="addSp modSp add del mod modShow">
        <pc:chgData name="Løken, Karianne" userId="cd14c864-4985-446d-9b97-74d4f45e08c4" providerId="ADAL" clId="{7819107B-1394-45C2-BF7C-6BD12E11EB15}" dt="2023-11-21T13:24:48.231" v="2993" actId="47"/>
        <pc:sldMkLst>
          <pc:docMk/>
          <pc:sldMk cId="2459371249" sldId="273"/>
        </pc:sldMkLst>
        <pc:spChg chg="mod">
          <ac:chgData name="Løken, Karianne" userId="cd14c864-4985-446d-9b97-74d4f45e08c4" providerId="ADAL" clId="{7819107B-1394-45C2-BF7C-6BD12E11EB15}" dt="2023-11-20T16:38:34.484" v="2491" actId="20577"/>
          <ac:spMkLst>
            <pc:docMk/>
            <pc:sldMk cId="2459371249" sldId="273"/>
            <ac:spMk id="2" creationId="{31A6F7D0-5348-4651-B9BF-36CDEEF71CAD}"/>
          </ac:spMkLst>
        </pc:spChg>
        <pc:spChg chg="mod">
          <ac:chgData name="Løken, Karianne" userId="cd14c864-4985-446d-9b97-74d4f45e08c4" providerId="ADAL" clId="{7819107B-1394-45C2-BF7C-6BD12E11EB15}" dt="2023-11-21T13:24:22.282" v="2984" actId="27636"/>
          <ac:spMkLst>
            <pc:docMk/>
            <pc:sldMk cId="2459371249" sldId="273"/>
            <ac:spMk id="3" creationId="{B5E9FD27-A29C-432F-BDE3-C8C9A455EF2B}"/>
          </ac:spMkLst>
        </pc:spChg>
        <pc:picChg chg="add mod">
          <ac:chgData name="Løken, Karianne" userId="cd14c864-4985-446d-9b97-74d4f45e08c4" providerId="ADAL" clId="{7819107B-1394-45C2-BF7C-6BD12E11EB15}" dt="2023-11-20T16:36:12.312" v="2425"/>
          <ac:picMkLst>
            <pc:docMk/>
            <pc:sldMk cId="2459371249" sldId="273"/>
            <ac:picMk id="4" creationId="{00BCC0FE-9B61-7B2D-C861-276887DA6957}"/>
          </ac:picMkLst>
        </pc:picChg>
      </pc:sldChg>
      <pc:sldChg chg="modSp mod ord">
        <pc:chgData name="Løken, Karianne" userId="cd14c864-4985-446d-9b97-74d4f45e08c4" providerId="ADAL" clId="{7819107B-1394-45C2-BF7C-6BD12E11EB15}" dt="2023-11-20T17:54:44.629" v="2653" actId="14100"/>
        <pc:sldMkLst>
          <pc:docMk/>
          <pc:sldMk cId="3759908402" sldId="382"/>
        </pc:sldMkLst>
        <pc:spChg chg="mod">
          <ac:chgData name="Løken, Karianne" userId="cd14c864-4985-446d-9b97-74d4f45e08c4" providerId="ADAL" clId="{7819107B-1394-45C2-BF7C-6BD12E11EB15}" dt="2023-11-20T17:54:39.793" v="2652" actId="113"/>
          <ac:spMkLst>
            <pc:docMk/>
            <pc:sldMk cId="3759908402" sldId="382"/>
            <ac:spMk id="2" creationId="{E45C32DA-4C3F-A041-8690-1A267DBF31AF}"/>
          </ac:spMkLst>
        </pc:spChg>
        <pc:spChg chg="mod">
          <ac:chgData name="Løken, Karianne" userId="cd14c864-4985-446d-9b97-74d4f45e08c4" providerId="ADAL" clId="{7819107B-1394-45C2-BF7C-6BD12E11EB15}" dt="2023-11-20T17:54:44.629" v="2653" actId="14100"/>
          <ac:spMkLst>
            <pc:docMk/>
            <pc:sldMk cId="3759908402" sldId="382"/>
            <ac:spMk id="5" creationId="{70A5ADC4-6D1C-61BA-3A80-61124FA7A6C0}"/>
          </ac:spMkLst>
        </pc:spChg>
      </pc:sldChg>
      <pc:sldChg chg="modSp mod">
        <pc:chgData name="Løken, Karianne" userId="cd14c864-4985-446d-9b97-74d4f45e08c4" providerId="ADAL" clId="{7819107B-1394-45C2-BF7C-6BD12E11EB15}" dt="2023-11-21T13:18:05.771" v="2832" actId="6549"/>
        <pc:sldMkLst>
          <pc:docMk/>
          <pc:sldMk cId="3196606029" sldId="386"/>
        </pc:sldMkLst>
        <pc:spChg chg="mod">
          <ac:chgData name="Løken, Karianne" userId="cd14c864-4985-446d-9b97-74d4f45e08c4" providerId="ADAL" clId="{7819107B-1394-45C2-BF7C-6BD12E11EB15}" dt="2023-11-21T13:18:05.771" v="2832" actId="6549"/>
          <ac:spMkLst>
            <pc:docMk/>
            <pc:sldMk cId="3196606029" sldId="386"/>
            <ac:spMk id="3" creationId="{E3ECB205-9E67-0E87-D3C7-DFB405C45867}"/>
          </ac:spMkLst>
        </pc:spChg>
      </pc:sldChg>
      <pc:sldChg chg="modSp del mod">
        <pc:chgData name="Løken, Karianne" userId="cd14c864-4985-446d-9b97-74d4f45e08c4" providerId="ADAL" clId="{7819107B-1394-45C2-BF7C-6BD12E11EB15}" dt="2023-11-18T08:28:50.667" v="1271" actId="47"/>
        <pc:sldMkLst>
          <pc:docMk/>
          <pc:sldMk cId="907157941" sldId="387"/>
        </pc:sldMkLst>
        <pc:spChg chg="mod">
          <ac:chgData name="Løken, Karianne" userId="cd14c864-4985-446d-9b97-74d4f45e08c4" providerId="ADAL" clId="{7819107B-1394-45C2-BF7C-6BD12E11EB15}" dt="2023-11-18T08:15:44.755" v="828" actId="27636"/>
          <ac:spMkLst>
            <pc:docMk/>
            <pc:sldMk cId="907157941" sldId="387"/>
            <ac:spMk id="3" creationId="{3D07244D-66EF-0C1A-0632-815328B8E324}"/>
          </ac:spMkLst>
        </pc:spChg>
      </pc:sldChg>
      <pc:sldChg chg="del">
        <pc:chgData name="Løken, Karianne" userId="cd14c864-4985-446d-9b97-74d4f45e08c4" providerId="ADAL" clId="{7819107B-1394-45C2-BF7C-6BD12E11EB15}" dt="2023-11-18T07:43:48.810" v="53" actId="47"/>
        <pc:sldMkLst>
          <pc:docMk/>
          <pc:sldMk cId="1278258477" sldId="388"/>
        </pc:sldMkLst>
      </pc:sldChg>
      <pc:sldChg chg="del">
        <pc:chgData name="Løken, Karianne" userId="cd14c864-4985-446d-9b97-74d4f45e08c4" providerId="ADAL" clId="{7819107B-1394-45C2-BF7C-6BD12E11EB15}" dt="2023-11-18T07:43:51.180" v="55" actId="47"/>
        <pc:sldMkLst>
          <pc:docMk/>
          <pc:sldMk cId="2867513811" sldId="389"/>
        </pc:sldMkLst>
      </pc:sldChg>
      <pc:sldChg chg="del">
        <pc:chgData name="Løken, Karianne" userId="cd14c864-4985-446d-9b97-74d4f45e08c4" providerId="ADAL" clId="{7819107B-1394-45C2-BF7C-6BD12E11EB15}" dt="2023-11-18T07:43:50.234" v="54" actId="47"/>
        <pc:sldMkLst>
          <pc:docMk/>
          <pc:sldMk cId="1129191097" sldId="390"/>
        </pc:sldMkLst>
      </pc:sldChg>
      <pc:sldChg chg="del">
        <pc:chgData name="Løken, Karianne" userId="cd14c864-4985-446d-9b97-74d4f45e08c4" providerId="ADAL" clId="{7819107B-1394-45C2-BF7C-6BD12E11EB15}" dt="2023-11-18T07:43:52.359" v="56" actId="47"/>
        <pc:sldMkLst>
          <pc:docMk/>
          <pc:sldMk cId="1249523806" sldId="391"/>
        </pc:sldMkLst>
      </pc:sldChg>
      <pc:sldChg chg="addSp delSp modSp mod ord">
        <pc:chgData name="Løken, Karianne" userId="cd14c864-4985-446d-9b97-74d4f45e08c4" providerId="ADAL" clId="{7819107B-1394-45C2-BF7C-6BD12E11EB15}" dt="2023-11-20T19:43:40.575" v="2785" actId="6549"/>
        <pc:sldMkLst>
          <pc:docMk/>
          <pc:sldMk cId="661844496" sldId="392"/>
        </pc:sldMkLst>
        <pc:spChg chg="mod">
          <ac:chgData name="Løken, Karianne" userId="cd14c864-4985-446d-9b97-74d4f45e08c4" providerId="ADAL" clId="{7819107B-1394-45C2-BF7C-6BD12E11EB15}" dt="2023-11-18T08:44:44.940" v="1682" actId="20577"/>
          <ac:spMkLst>
            <pc:docMk/>
            <pc:sldMk cId="661844496" sldId="392"/>
            <ac:spMk id="2" creationId="{3BA72F26-CE92-3CD2-A7E0-04876013E00A}"/>
          </ac:spMkLst>
        </pc:spChg>
        <pc:spChg chg="mod">
          <ac:chgData name="Løken, Karianne" userId="cd14c864-4985-446d-9b97-74d4f45e08c4" providerId="ADAL" clId="{7819107B-1394-45C2-BF7C-6BD12E11EB15}" dt="2023-11-20T19:43:40.575" v="2785" actId="6549"/>
          <ac:spMkLst>
            <pc:docMk/>
            <pc:sldMk cId="661844496" sldId="392"/>
            <ac:spMk id="3" creationId="{3D07244D-66EF-0C1A-0632-815328B8E324}"/>
          </ac:spMkLst>
        </pc:spChg>
        <pc:spChg chg="add del">
          <ac:chgData name="Løken, Karianne" userId="cd14c864-4985-446d-9b97-74d4f45e08c4" providerId="ADAL" clId="{7819107B-1394-45C2-BF7C-6BD12E11EB15}" dt="2023-11-20T16:43:28.572" v="2614" actId="478"/>
          <ac:spMkLst>
            <pc:docMk/>
            <pc:sldMk cId="661844496" sldId="392"/>
            <ac:spMk id="6" creationId="{E7CAE2F3-A821-C704-EFBE-1F73380F58F2}"/>
          </ac:spMkLst>
        </pc:spChg>
      </pc:sldChg>
      <pc:sldChg chg="modSp del mod">
        <pc:chgData name="Løken, Karianne" userId="cd14c864-4985-446d-9b97-74d4f45e08c4" providerId="ADAL" clId="{7819107B-1394-45C2-BF7C-6BD12E11EB15}" dt="2023-11-21T13:18:35.665" v="2839" actId="47"/>
        <pc:sldMkLst>
          <pc:docMk/>
          <pc:sldMk cId="3961773537" sldId="393"/>
        </pc:sldMkLst>
        <pc:spChg chg="mod">
          <ac:chgData name="Løken, Karianne" userId="cd14c864-4985-446d-9b97-74d4f45e08c4" providerId="ADAL" clId="{7819107B-1394-45C2-BF7C-6BD12E11EB15}" dt="2023-11-18T08:14:29.897" v="815" actId="2711"/>
          <ac:spMkLst>
            <pc:docMk/>
            <pc:sldMk cId="3961773537" sldId="393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18T08:00:28.123" v="336" actId="6549"/>
          <ac:spMkLst>
            <pc:docMk/>
            <pc:sldMk cId="3961773537" sldId="393"/>
            <ac:spMk id="3" creationId="{E3ECB205-9E67-0E87-D3C7-DFB405C45867}"/>
          </ac:spMkLst>
        </pc:spChg>
      </pc:sldChg>
      <pc:sldChg chg="modSp add mod">
        <pc:chgData name="Løken, Karianne" userId="cd14c864-4985-446d-9b97-74d4f45e08c4" providerId="ADAL" clId="{7819107B-1394-45C2-BF7C-6BD12E11EB15}" dt="2023-11-18T08:14:48.426" v="818" actId="113"/>
        <pc:sldMkLst>
          <pc:docMk/>
          <pc:sldMk cId="1573096675" sldId="394"/>
        </pc:sldMkLst>
        <pc:spChg chg="mod">
          <ac:chgData name="Løken, Karianne" userId="cd14c864-4985-446d-9b97-74d4f45e08c4" providerId="ADAL" clId="{7819107B-1394-45C2-BF7C-6BD12E11EB15}" dt="2023-11-18T08:14:48.426" v="818" actId="113"/>
          <ac:spMkLst>
            <pc:docMk/>
            <pc:sldMk cId="1573096675" sldId="394"/>
            <ac:spMk id="2" creationId="{6354B3C5-3E8B-C376-0EE8-6696CC07B3E6}"/>
          </ac:spMkLst>
        </pc:spChg>
      </pc:sldChg>
      <pc:sldChg chg="modSp add mod">
        <pc:chgData name="Løken, Karianne" userId="cd14c864-4985-446d-9b97-74d4f45e08c4" providerId="ADAL" clId="{7819107B-1394-45C2-BF7C-6BD12E11EB15}" dt="2023-11-21T13:20:29.363" v="2867" actId="6549"/>
        <pc:sldMkLst>
          <pc:docMk/>
          <pc:sldMk cId="480832866" sldId="395"/>
        </pc:sldMkLst>
        <pc:spChg chg="mod">
          <ac:chgData name="Løken, Karianne" userId="cd14c864-4985-446d-9b97-74d4f45e08c4" providerId="ADAL" clId="{7819107B-1394-45C2-BF7C-6BD12E11EB15}" dt="2023-11-21T13:20:29.363" v="2867" actId="6549"/>
          <ac:spMkLst>
            <pc:docMk/>
            <pc:sldMk cId="480832866" sldId="395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18T08:04:06.106" v="508" actId="6549"/>
          <ac:spMkLst>
            <pc:docMk/>
            <pc:sldMk cId="480832866" sldId="395"/>
            <ac:spMk id="3" creationId="{E3ECB205-9E67-0E87-D3C7-DFB405C45867}"/>
          </ac:spMkLst>
        </pc:spChg>
      </pc:sldChg>
      <pc:sldChg chg="modSp add mod">
        <pc:chgData name="Løken, Karianne" userId="cd14c864-4985-446d-9b97-74d4f45e08c4" providerId="ADAL" clId="{7819107B-1394-45C2-BF7C-6BD12E11EB15}" dt="2023-11-18T08:15:15.991" v="824" actId="113"/>
        <pc:sldMkLst>
          <pc:docMk/>
          <pc:sldMk cId="1827708873" sldId="396"/>
        </pc:sldMkLst>
        <pc:spChg chg="mod">
          <ac:chgData name="Løken, Karianne" userId="cd14c864-4985-446d-9b97-74d4f45e08c4" providerId="ADAL" clId="{7819107B-1394-45C2-BF7C-6BD12E11EB15}" dt="2023-11-18T08:15:15.991" v="824" actId="113"/>
          <ac:spMkLst>
            <pc:docMk/>
            <pc:sldMk cId="1827708873" sldId="396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18T08:13:06.660" v="753" actId="20577"/>
          <ac:spMkLst>
            <pc:docMk/>
            <pc:sldMk cId="1827708873" sldId="396"/>
            <ac:spMk id="3" creationId="{E3ECB205-9E67-0E87-D3C7-DFB405C45867}"/>
          </ac:spMkLst>
        </pc:spChg>
      </pc:sldChg>
      <pc:sldChg chg="addSp delSp modSp add mod">
        <pc:chgData name="Løken, Karianne" userId="cd14c864-4985-446d-9b97-74d4f45e08c4" providerId="ADAL" clId="{7819107B-1394-45C2-BF7C-6BD12E11EB15}" dt="2023-11-21T13:21:40.689" v="2874" actId="6549"/>
        <pc:sldMkLst>
          <pc:docMk/>
          <pc:sldMk cId="4032041413" sldId="397"/>
        </pc:sldMkLst>
        <pc:spChg chg="mod">
          <ac:chgData name="Løken, Karianne" userId="cd14c864-4985-446d-9b97-74d4f45e08c4" providerId="ADAL" clId="{7819107B-1394-45C2-BF7C-6BD12E11EB15}" dt="2023-11-21T13:21:40.689" v="2874" actId="6549"/>
          <ac:spMkLst>
            <pc:docMk/>
            <pc:sldMk cId="4032041413" sldId="397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18T08:26:50.796" v="1208" actId="20577"/>
          <ac:spMkLst>
            <pc:docMk/>
            <pc:sldMk cId="4032041413" sldId="397"/>
            <ac:spMk id="3" creationId="{E3ECB205-9E67-0E87-D3C7-DFB405C45867}"/>
          </ac:spMkLst>
        </pc:spChg>
        <pc:spChg chg="add del">
          <ac:chgData name="Løken, Karianne" userId="cd14c864-4985-446d-9b97-74d4f45e08c4" providerId="ADAL" clId="{7819107B-1394-45C2-BF7C-6BD12E11EB15}" dt="2023-11-20T16:29:14.217" v="2372" actId="478"/>
          <ac:spMkLst>
            <pc:docMk/>
            <pc:sldMk cId="4032041413" sldId="397"/>
            <ac:spMk id="5" creationId="{0E6CA0A1-C8A8-C378-335C-84F0DDE8A6C4}"/>
          </ac:spMkLst>
        </pc:spChg>
      </pc:sldChg>
      <pc:sldChg chg="modSp add mod">
        <pc:chgData name="Løken, Karianne" userId="cd14c864-4985-446d-9b97-74d4f45e08c4" providerId="ADAL" clId="{7819107B-1394-45C2-BF7C-6BD12E11EB15}" dt="2023-11-21T13:21:47.923" v="2875" actId="6549"/>
        <pc:sldMkLst>
          <pc:docMk/>
          <pc:sldMk cId="3893673153" sldId="398"/>
        </pc:sldMkLst>
        <pc:spChg chg="mod">
          <ac:chgData name="Løken, Karianne" userId="cd14c864-4985-446d-9b97-74d4f45e08c4" providerId="ADAL" clId="{7819107B-1394-45C2-BF7C-6BD12E11EB15}" dt="2023-11-21T13:21:47.923" v="2875" actId="6549"/>
          <ac:spMkLst>
            <pc:docMk/>
            <pc:sldMk cId="3893673153" sldId="398"/>
            <ac:spMk id="2" creationId="{6354B3C5-3E8B-C376-0EE8-6696CC07B3E6}"/>
          </ac:spMkLst>
        </pc:spChg>
      </pc:sldChg>
      <pc:sldChg chg="modSp add mod">
        <pc:chgData name="Løken, Karianne" userId="cd14c864-4985-446d-9b97-74d4f45e08c4" providerId="ADAL" clId="{7819107B-1394-45C2-BF7C-6BD12E11EB15}" dt="2023-11-20T19:43:07.266" v="2771" actId="20577"/>
        <pc:sldMkLst>
          <pc:docMk/>
          <pc:sldMk cId="3027679581" sldId="399"/>
        </pc:sldMkLst>
        <pc:spChg chg="mod">
          <ac:chgData name="Løken, Karianne" userId="cd14c864-4985-446d-9b97-74d4f45e08c4" providerId="ADAL" clId="{7819107B-1394-45C2-BF7C-6BD12E11EB15}" dt="2023-11-20T19:43:07.266" v="2771" actId="20577"/>
          <ac:spMkLst>
            <pc:docMk/>
            <pc:sldMk cId="3027679581" sldId="399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20T16:42:48.079" v="2612" actId="6549"/>
          <ac:spMkLst>
            <pc:docMk/>
            <pc:sldMk cId="3027679581" sldId="399"/>
            <ac:spMk id="3" creationId="{E3ECB205-9E67-0E87-D3C7-DFB405C45867}"/>
          </ac:spMkLst>
        </pc:spChg>
      </pc:sldChg>
      <pc:sldChg chg="modSp add mod">
        <pc:chgData name="Løken, Karianne" userId="cd14c864-4985-446d-9b97-74d4f45e08c4" providerId="ADAL" clId="{7819107B-1394-45C2-BF7C-6BD12E11EB15}" dt="2023-11-21T13:24:55.735" v="2995" actId="6549"/>
        <pc:sldMkLst>
          <pc:docMk/>
          <pc:sldMk cId="125534713" sldId="400"/>
        </pc:sldMkLst>
        <pc:spChg chg="mod">
          <ac:chgData name="Løken, Karianne" userId="cd14c864-4985-446d-9b97-74d4f45e08c4" providerId="ADAL" clId="{7819107B-1394-45C2-BF7C-6BD12E11EB15}" dt="2023-11-21T13:24:53.924" v="2994" actId="6549"/>
          <ac:spMkLst>
            <pc:docMk/>
            <pc:sldMk cId="125534713" sldId="400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21T13:24:55.735" v="2995" actId="6549"/>
          <ac:spMkLst>
            <pc:docMk/>
            <pc:sldMk cId="125534713" sldId="400"/>
            <ac:spMk id="3" creationId="{E3ECB205-9E67-0E87-D3C7-DFB405C45867}"/>
          </ac:spMkLst>
        </pc:spChg>
      </pc:sldChg>
      <pc:sldChg chg="modSp add mod ord">
        <pc:chgData name="Løken, Karianne" userId="cd14c864-4985-446d-9b97-74d4f45e08c4" providerId="ADAL" clId="{7819107B-1394-45C2-BF7C-6BD12E11EB15}" dt="2023-11-21T13:21:32.436" v="2873" actId="1076"/>
        <pc:sldMkLst>
          <pc:docMk/>
          <pc:sldMk cId="0" sldId="401"/>
        </pc:sldMkLst>
        <pc:spChg chg="mod">
          <ac:chgData name="Løken, Karianne" userId="cd14c864-4985-446d-9b97-74d4f45e08c4" providerId="ADAL" clId="{7819107B-1394-45C2-BF7C-6BD12E11EB15}" dt="2023-11-21T13:21:32.436" v="2873" actId="1076"/>
          <ac:spMkLst>
            <pc:docMk/>
            <pc:sldMk cId="0" sldId="401"/>
            <ac:spMk id="95" creationId="{00000000-0000-0000-0000-000000000000}"/>
          </ac:spMkLst>
        </pc:spChg>
        <pc:spChg chg="mod">
          <ac:chgData name="Løken, Karianne" userId="cd14c864-4985-446d-9b97-74d4f45e08c4" providerId="ADAL" clId="{7819107B-1394-45C2-BF7C-6BD12E11EB15}" dt="2023-11-21T13:21:28.372" v="2872" actId="1076"/>
          <ac:spMkLst>
            <pc:docMk/>
            <pc:sldMk cId="0" sldId="401"/>
            <ac:spMk id="97" creationId="{00000000-0000-0000-0000-000000000000}"/>
          </ac:spMkLst>
        </pc:spChg>
        <pc:picChg chg="mod">
          <ac:chgData name="Løken, Karianne" userId="cd14c864-4985-446d-9b97-74d4f45e08c4" providerId="ADAL" clId="{7819107B-1394-45C2-BF7C-6BD12E11EB15}" dt="2023-11-20T16:29:38.409" v="2374" actId="1076"/>
          <ac:picMkLst>
            <pc:docMk/>
            <pc:sldMk cId="0" sldId="401"/>
            <ac:picMk id="98" creationId="{00000000-0000-0000-0000-000000000000}"/>
          </ac:picMkLst>
        </pc:picChg>
      </pc:sldChg>
      <pc:sldChg chg="modSp new del mod">
        <pc:chgData name="Løken, Karianne" userId="cd14c864-4985-446d-9b97-74d4f45e08c4" providerId="ADAL" clId="{7819107B-1394-45C2-BF7C-6BD12E11EB15}" dt="2023-11-18T08:43:51.165" v="1669" actId="47"/>
        <pc:sldMkLst>
          <pc:docMk/>
          <pc:sldMk cId="2574998403" sldId="401"/>
        </pc:sldMkLst>
        <pc:spChg chg="mod">
          <ac:chgData name="Løken, Karianne" userId="cd14c864-4985-446d-9b97-74d4f45e08c4" providerId="ADAL" clId="{7819107B-1394-45C2-BF7C-6BD12E11EB15}" dt="2023-11-18T08:38:16.544" v="1551" actId="21"/>
          <ac:spMkLst>
            <pc:docMk/>
            <pc:sldMk cId="2574998403" sldId="401"/>
            <ac:spMk id="3" creationId="{9D6C3D43-4B8E-8562-760D-B7F9239E1E66}"/>
          </ac:spMkLst>
        </pc:spChg>
      </pc:sldChg>
      <pc:sldChg chg="addSp delSp modSp add mod">
        <pc:chgData name="Løken, Karianne" userId="cd14c864-4985-446d-9b97-74d4f45e08c4" providerId="ADAL" clId="{7819107B-1394-45C2-BF7C-6BD12E11EB15}" dt="2023-11-21T13:22:07.743" v="2876" actId="20577"/>
        <pc:sldMkLst>
          <pc:docMk/>
          <pc:sldMk cId="2718036938" sldId="402"/>
        </pc:sldMkLst>
        <pc:spChg chg="mod">
          <ac:chgData name="Løken, Karianne" userId="cd14c864-4985-446d-9b97-74d4f45e08c4" providerId="ADAL" clId="{7819107B-1394-45C2-BF7C-6BD12E11EB15}" dt="2023-11-20T19:43:19.870" v="2772" actId="6549"/>
          <ac:spMkLst>
            <pc:docMk/>
            <pc:sldMk cId="2718036938" sldId="402"/>
            <ac:spMk id="2" creationId="{6354B3C5-3E8B-C376-0EE8-6696CC07B3E6}"/>
          </ac:spMkLst>
        </pc:spChg>
        <pc:spChg chg="mod">
          <ac:chgData name="Løken, Karianne" userId="cd14c864-4985-446d-9b97-74d4f45e08c4" providerId="ADAL" clId="{7819107B-1394-45C2-BF7C-6BD12E11EB15}" dt="2023-11-21T13:22:07.743" v="2876" actId="20577"/>
          <ac:spMkLst>
            <pc:docMk/>
            <pc:sldMk cId="2718036938" sldId="402"/>
            <ac:spMk id="3" creationId="{E3ECB205-9E67-0E87-D3C7-DFB405C45867}"/>
          </ac:spMkLst>
        </pc:spChg>
        <pc:spChg chg="add del">
          <ac:chgData name="Løken, Karianne" userId="cd14c864-4985-446d-9b97-74d4f45e08c4" providerId="ADAL" clId="{7819107B-1394-45C2-BF7C-6BD12E11EB15}" dt="2023-11-20T16:33:03.462" v="2409" actId="478"/>
          <ac:spMkLst>
            <pc:docMk/>
            <pc:sldMk cId="2718036938" sldId="402"/>
            <ac:spMk id="5" creationId="{50556BF3-A9C8-C0B1-97D9-A3FF2DE60EC6}"/>
          </ac:spMkLst>
        </pc:spChg>
        <pc:graphicFrameChg chg="add mod">
          <ac:chgData name="Løken, Karianne" userId="cd14c864-4985-446d-9b97-74d4f45e08c4" providerId="ADAL" clId="{7819107B-1394-45C2-BF7C-6BD12E11EB15}" dt="2023-11-20T16:33:30.129" v="2411" actId="1076"/>
          <ac:graphicFrameMkLst>
            <pc:docMk/>
            <pc:sldMk cId="2718036938" sldId="402"/>
            <ac:graphicFrameMk id="7" creationId="{8EF14B45-52FE-4D6B-B12C-E3B708FF4390}"/>
          </ac:graphicFrameMkLst>
        </pc:graphicFrameChg>
      </pc:sldChg>
      <pc:sldChg chg="addSp modSp add mod">
        <pc:chgData name="Løken, Karianne" userId="cd14c864-4985-446d-9b97-74d4f45e08c4" providerId="ADAL" clId="{7819107B-1394-45C2-BF7C-6BD12E11EB15}" dt="2023-11-20T16:45:54.834" v="2632" actId="14100"/>
        <pc:sldMkLst>
          <pc:docMk/>
          <pc:sldMk cId="1237394390" sldId="403"/>
        </pc:sldMkLst>
        <pc:spChg chg="mod">
          <ac:chgData name="Løken, Karianne" userId="cd14c864-4985-446d-9b97-74d4f45e08c4" providerId="ADAL" clId="{7819107B-1394-45C2-BF7C-6BD12E11EB15}" dt="2023-11-20T16:44:48.474" v="2621" actId="790"/>
          <ac:spMkLst>
            <pc:docMk/>
            <pc:sldMk cId="1237394390" sldId="403"/>
            <ac:spMk id="2" creationId="{343464D0-5FD4-FEA3-14AF-0A00D3512BE8}"/>
          </ac:spMkLst>
        </pc:spChg>
        <pc:spChg chg="mod">
          <ac:chgData name="Løken, Karianne" userId="cd14c864-4985-446d-9b97-74d4f45e08c4" providerId="ADAL" clId="{7819107B-1394-45C2-BF7C-6BD12E11EB15}" dt="2023-11-20T16:45:54.834" v="2632" actId="14100"/>
          <ac:spMkLst>
            <pc:docMk/>
            <pc:sldMk cId="1237394390" sldId="403"/>
            <ac:spMk id="3" creationId="{C1C922F0-8C29-E6C7-A99D-48C4A405408D}"/>
          </ac:spMkLst>
        </pc:spChg>
        <pc:picChg chg="add mod">
          <ac:chgData name="Løken, Karianne" userId="cd14c864-4985-446d-9b97-74d4f45e08c4" providerId="ADAL" clId="{7819107B-1394-45C2-BF7C-6BD12E11EB15}" dt="2023-11-20T16:43:50.985" v="2616"/>
          <ac:picMkLst>
            <pc:docMk/>
            <pc:sldMk cId="1237394390" sldId="403"/>
            <ac:picMk id="4" creationId="{64F8CC7F-E10F-758A-F844-09C321F06F83}"/>
          </ac:picMkLst>
        </pc:picChg>
      </pc:sldChg>
      <pc:sldChg chg="add setBg">
        <pc:chgData name="Løken, Karianne" userId="cd14c864-4985-446d-9b97-74d4f45e08c4" providerId="ADAL" clId="{7819107B-1394-45C2-BF7C-6BD12E11EB15}" dt="2023-11-20T16:43:42.943" v="2615"/>
        <pc:sldMkLst>
          <pc:docMk/>
          <pc:sldMk cId="3208188362" sldId="404"/>
        </pc:sldMkLst>
      </pc:sldChg>
      <pc:sldChg chg="addSp modSp add mod">
        <pc:chgData name="Løken, Karianne" userId="cd14c864-4985-446d-9b97-74d4f45e08c4" providerId="ADAL" clId="{7819107B-1394-45C2-BF7C-6BD12E11EB15}" dt="2023-11-20T16:44:37.047" v="2620" actId="790"/>
        <pc:sldMkLst>
          <pc:docMk/>
          <pc:sldMk cId="3179279781" sldId="405"/>
        </pc:sldMkLst>
        <pc:spChg chg="mod">
          <ac:chgData name="Løken, Karianne" userId="cd14c864-4985-446d-9b97-74d4f45e08c4" providerId="ADAL" clId="{7819107B-1394-45C2-BF7C-6BD12E11EB15}" dt="2023-11-20T16:44:23.173" v="2619" actId="790"/>
          <ac:spMkLst>
            <pc:docMk/>
            <pc:sldMk cId="3179279781" sldId="405"/>
            <ac:spMk id="2" creationId="{A35E55F5-8CE0-2C60-4476-3C1359AB3819}"/>
          </ac:spMkLst>
        </pc:spChg>
        <pc:spChg chg="mod">
          <ac:chgData name="Løken, Karianne" userId="cd14c864-4985-446d-9b97-74d4f45e08c4" providerId="ADAL" clId="{7819107B-1394-45C2-BF7C-6BD12E11EB15}" dt="2023-11-20T16:44:37.047" v="2620" actId="790"/>
          <ac:spMkLst>
            <pc:docMk/>
            <pc:sldMk cId="3179279781" sldId="405"/>
            <ac:spMk id="3" creationId="{F59D81DC-D0A7-5EC5-7235-CE58D86EABC3}"/>
          </ac:spMkLst>
        </pc:spChg>
        <pc:picChg chg="add mod">
          <ac:chgData name="Løken, Karianne" userId="cd14c864-4985-446d-9b97-74d4f45e08c4" providerId="ADAL" clId="{7819107B-1394-45C2-BF7C-6BD12E11EB15}" dt="2023-11-20T16:44:01.205" v="2617"/>
          <ac:picMkLst>
            <pc:docMk/>
            <pc:sldMk cId="3179279781" sldId="405"/>
            <ac:picMk id="4" creationId="{29EA1299-ED86-2DD1-93B8-5DF08D752C0D}"/>
          </ac:picMkLst>
        </pc:picChg>
      </pc:sldChg>
      <pc:sldChg chg="addSp modSp add mod">
        <pc:chgData name="Løken, Karianne" userId="cd14c864-4985-446d-9b97-74d4f45e08c4" providerId="ADAL" clId="{7819107B-1394-45C2-BF7C-6BD12E11EB15}" dt="2023-11-21T13:18:30.272" v="2838"/>
        <pc:sldMkLst>
          <pc:docMk/>
          <pc:sldMk cId="2873511570" sldId="406"/>
        </pc:sldMkLst>
        <pc:spChg chg="mod">
          <ac:chgData name="Løken, Karianne" userId="cd14c864-4985-446d-9b97-74d4f45e08c4" providerId="ADAL" clId="{7819107B-1394-45C2-BF7C-6BD12E11EB15}" dt="2023-11-21T13:18:20.805" v="2837" actId="20577"/>
          <ac:spMkLst>
            <pc:docMk/>
            <pc:sldMk cId="2873511570" sldId="406"/>
            <ac:spMk id="2" creationId="{D8101380-2FE1-4DB4-594F-624A283FBBBC}"/>
          </ac:spMkLst>
        </pc:spChg>
        <pc:spChg chg="mod">
          <ac:chgData name="Løken, Karianne" userId="cd14c864-4985-446d-9b97-74d4f45e08c4" providerId="ADAL" clId="{7819107B-1394-45C2-BF7C-6BD12E11EB15}" dt="2023-11-21T13:17:26.271" v="2787" actId="27636"/>
          <ac:spMkLst>
            <pc:docMk/>
            <pc:sldMk cId="2873511570" sldId="406"/>
            <ac:spMk id="3" creationId="{BF341DD1-EF8D-D982-CA57-17494F4862A3}"/>
          </ac:spMkLst>
        </pc:spChg>
        <pc:picChg chg="add mod">
          <ac:chgData name="Løken, Karianne" userId="cd14c864-4985-446d-9b97-74d4f45e08c4" providerId="ADAL" clId="{7819107B-1394-45C2-BF7C-6BD12E11EB15}" dt="2023-11-21T13:18:30.272" v="2838"/>
          <ac:picMkLst>
            <pc:docMk/>
            <pc:sldMk cId="2873511570" sldId="406"/>
            <ac:picMk id="4" creationId="{3D03D16A-7BAE-402E-7F3F-2FD95DABA5E9}"/>
          </ac:picMkLst>
        </pc:picChg>
      </pc:sldChg>
      <pc:sldChg chg="addSp modSp add mod">
        <pc:chgData name="Løken, Karianne" userId="cd14c864-4985-446d-9b97-74d4f45e08c4" providerId="ADAL" clId="{7819107B-1394-45C2-BF7C-6BD12E11EB15}" dt="2023-11-21T13:19:48.247" v="2860"/>
        <pc:sldMkLst>
          <pc:docMk/>
          <pc:sldMk cId="396203131" sldId="407"/>
        </pc:sldMkLst>
        <pc:spChg chg="mod">
          <ac:chgData name="Løken, Karianne" userId="cd14c864-4985-446d-9b97-74d4f45e08c4" providerId="ADAL" clId="{7819107B-1394-45C2-BF7C-6BD12E11EB15}" dt="2023-11-21T13:19:37.955" v="2858" actId="790"/>
          <ac:spMkLst>
            <pc:docMk/>
            <pc:sldMk cId="396203131" sldId="407"/>
            <ac:spMk id="2" creationId="{7F0B47B4-26EC-7486-7C1E-66B1764D386C}"/>
          </ac:spMkLst>
        </pc:spChg>
        <pc:picChg chg="add mod">
          <ac:chgData name="Løken, Karianne" userId="cd14c864-4985-446d-9b97-74d4f45e08c4" providerId="ADAL" clId="{7819107B-1394-45C2-BF7C-6BD12E11EB15}" dt="2023-11-21T13:19:48.247" v="2860"/>
          <ac:picMkLst>
            <pc:docMk/>
            <pc:sldMk cId="396203131" sldId="407"/>
            <ac:picMk id="4" creationId="{AAFA75FB-025C-6FF2-14F1-3BBB012ACB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88EEB-8331-48AA-ACED-54CF4E8A725D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362CED-AF72-42FE-B2E8-97569A3B042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Sikkerheten til barna!</a:t>
          </a:r>
          <a:endParaRPr lang="en-US" dirty="0"/>
        </a:p>
      </dgm:t>
    </dgm:pt>
    <dgm:pt modelId="{7AB9650F-D0A7-4652-A81C-8F5DD73CB0D7}" type="parTrans" cxnId="{62657AC5-5568-4B3C-92D0-810CFB7E893C}">
      <dgm:prSet/>
      <dgm:spPr/>
      <dgm:t>
        <a:bodyPr/>
        <a:lstStyle/>
        <a:p>
          <a:endParaRPr lang="en-US"/>
        </a:p>
      </dgm:t>
    </dgm:pt>
    <dgm:pt modelId="{50BC8C27-8C8F-4DD0-920C-9F0F8B1F1096}" type="sibTrans" cxnId="{62657AC5-5568-4B3C-92D0-810CFB7E893C}">
      <dgm:prSet/>
      <dgm:spPr/>
      <dgm:t>
        <a:bodyPr/>
        <a:lstStyle/>
        <a:p>
          <a:endParaRPr lang="en-US"/>
        </a:p>
      </dgm:t>
    </dgm:pt>
    <dgm:pt modelId="{3D8CEFDB-A0E2-4D9B-A549-3427902E4D5E}">
      <dgm:prSet/>
      <dgm:spPr>
        <a:solidFill>
          <a:srgbClr val="00B050"/>
        </a:solidFill>
      </dgm:spPr>
      <dgm:t>
        <a:bodyPr/>
        <a:lstStyle/>
        <a:p>
          <a:r>
            <a:rPr lang="nb-NO" dirty="0"/>
            <a:t>Løypeprofil valg (kroppsfokus)</a:t>
          </a:r>
          <a:endParaRPr lang="en-US" dirty="0"/>
        </a:p>
      </dgm:t>
    </dgm:pt>
    <dgm:pt modelId="{3E00C3E2-B420-435F-A836-19496E4A00F5}" type="parTrans" cxnId="{7B86192F-0EFA-482F-8F8D-0A966EE2C755}">
      <dgm:prSet/>
      <dgm:spPr/>
      <dgm:t>
        <a:bodyPr/>
        <a:lstStyle/>
        <a:p>
          <a:endParaRPr lang="en-US"/>
        </a:p>
      </dgm:t>
    </dgm:pt>
    <dgm:pt modelId="{704AC1B6-CEBD-4C3F-A260-8B1DD72F6D25}" type="sibTrans" cxnId="{7B86192F-0EFA-482F-8F8D-0A966EE2C755}">
      <dgm:prSet/>
      <dgm:spPr/>
      <dgm:t>
        <a:bodyPr/>
        <a:lstStyle/>
        <a:p>
          <a:endParaRPr lang="en-US"/>
        </a:p>
      </dgm:t>
    </dgm:pt>
    <dgm:pt modelId="{F8A576FD-839A-43BC-9DD0-BE01F5D72866}">
      <dgm:prSet/>
      <dgm:spPr>
        <a:solidFill>
          <a:srgbClr val="00B050"/>
        </a:solidFill>
      </dgm:spPr>
      <dgm:t>
        <a:bodyPr/>
        <a:lstStyle/>
        <a:p>
          <a:r>
            <a:rPr lang="nb-NO" dirty="0"/>
            <a:t>Premieutdeling</a:t>
          </a:r>
          <a:endParaRPr lang="en-US" dirty="0"/>
        </a:p>
      </dgm:t>
    </dgm:pt>
    <dgm:pt modelId="{F5BC78C3-40A3-47CA-A9B8-8505AD34428A}" type="parTrans" cxnId="{B2822840-0B2A-4B5D-825E-14235A53E581}">
      <dgm:prSet/>
      <dgm:spPr/>
      <dgm:t>
        <a:bodyPr/>
        <a:lstStyle/>
        <a:p>
          <a:endParaRPr lang="en-US"/>
        </a:p>
      </dgm:t>
    </dgm:pt>
    <dgm:pt modelId="{85D350C7-507C-4FED-A56C-A1EE29C86AA3}" type="sibTrans" cxnId="{B2822840-0B2A-4B5D-825E-14235A53E581}">
      <dgm:prSet/>
      <dgm:spPr/>
      <dgm:t>
        <a:bodyPr/>
        <a:lstStyle/>
        <a:p>
          <a:endParaRPr lang="en-US"/>
        </a:p>
      </dgm:t>
    </dgm:pt>
    <dgm:pt modelId="{1143E570-6266-4091-8A13-EAFBC77F1A1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Tidtaking/Etteranmeldinger</a:t>
          </a:r>
          <a:endParaRPr lang="en-US" dirty="0"/>
        </a:p>
      </dgm:t>
    </dgm:pt>
    <dgm:pt modelId="{79618F11-510A-4023-9E99-6EA2E0F45C1D}" type="parTrans" cxnId="{9F9C3B4D-81AA-49EB-B762-D01E0FE1CA2A}">
      <dgm:prSet/>
      <dgm:spPr/>
      <dgm:t>
        <a:bodyPr/>
        <a:lstStyle/>
        <a:p>
          <a:endParaRPr lang="en-US"/>
        </a:p>
      </dgm:t>
    </dgm:pt>
    <dgm:pt modelId="{D3400D1B-2E53-48CB-A661-CC00889BB467}" type="sibTrans" cxnId="{9F9C3B4D-81AA-49EB-B762-D01E0FE1CA2A}">
      <dgm:prSet/>
      <dgm:spPr/>
      <dgm:t>
        <a:bodyPr/>
        <a:lstStyle/>
        <a:p>
          <a:endParaRPr lang="en-US"/>
        </a:p>
      </dgm:t>
    </dgm:pt>
    <dgm:pt modelId="{3A331165-7F04-4C4B-8E01-D50F268F00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Fluor</a:t>
          </a:r>
          <a:endParaRPr lang="en-US" dirty="0"/>
        </a:p>
      </dgm:t>
    </dgm:pt>
    <dgm:pt modelId="{29D7EA88-49E4-4D5E-B38F-1B69AEA8EA94}" type="parTrans" cxnId="{A86AEF96-4C66-4829-8C06-9B70D52479F4}">
      <dgm:prSet/>
      <dgm:spPr/>
      <dgm:t>
        <a:bodyPr/>
        <a:lstStyle/>
        <a:p>
          <a:endParaRPr lang="en-US"/>
        </a:p>
      </dgm:t>
    </dgm:pt>
    <dgm:pt modelId="{8E8745AD-40D9-47EB-ADFF-BBEFBEA5B317}" type="sibTrans" cxnId="{A86AEF96-4C66-4829-8C06-9B70D52479F4}">
      <dgm:prSet/>
      <dgm:spPr/>
      <dgm:t>
        <a:bodyPr/>
        <a:lstStyle/>
        <a:p>
          <a:endParaRPr lang="en-US"/>
        </a:p>
      </dgm:t>
    </dgm:pt>
    <dgm:pt modelId="{ABF18957-68CB-47B9-A502-2D765BEE61E9}" type="pres">
      <dgm:prSet presAssocID="{4D888EEB-8331-48AA-ACED-54CF4E8A725D}" presName="diagram" presStyleCnt="0">
        <dgm:presLayoutVars>
          <dgm:dir/>
          <dgm:resizeHandles val="exact"/>
        </dgm:presLayoutVars>
      </dgm:prSet>
      <dgm:spPr/>
    </dgm:pt>
    <dgm:pt modelId="{DA39B4CD-89A6-45D0-8C08-941DD7B217DB}" type="pres">
      <dgm:prSet presAssocID="{7E362CED-AF72-42FE-B2E8-97569A3B0424}" presName="node" presStyleLbl="node1" presStyleIdx="0" presStyleCnt="5" custScaleX="100000" custLinFactNeighborX="-69359" custLinFactNeighborY="94584">
        <dgm:presLayoutVars>
          <dgm:bulletEnabled val="1"/>
        </dgm:presLayoutVars>
      </dgm:prSet>
      <dgm:spPr/>
    </dgm:pt>
    <dgm:pt modelId="{050202D2-6F96-4656-B88A-AF01ABDEBD6E}" type="pres">
      <dgm:prSet presAssocID="{50BC8C27-8C8F-4DD0-920C-9F0F8B1F1096}" presName="sibTrans" presStyleCnt="0"/>
      <dgm:spPr/>
    </dgm:pt>
    <dgm:pt modelId="{195F461B-DC1C-4FE5-84B8-E9A56A124187}" type="pres">
      <dgm:prSet presAssocID="{3D8CEFDB-A0E2-4D9B-A549-3427902E4D5E}" presName="node" presStyleLbl="node1" presStyleIdx="1" presStyleCnt="5" custScaleX="238717" custScaleY="90564" custLinFactY="-23847" custLinFactNeighborX="0" custLinFactNeighborY="-100000">
        <dgm:presLayoutVars>
          <dgm:bulletEnabled val="1"/>
        </dgm:presLayoutVars>
      </dgm:prSet>
      <dgm:spPr/>
    </dgm:pt>
    <dgm:pt modelId="{306DBF5D-4AA6-41AF-AC3E-FA1387D6DA27}" type="pres">
      <dgm:prSet presAssocID="{704AC1B6-CEBD-4C3F-A260-8B1DD72F6D25}" presName="sibTrans" presStyleCnt="0"/>
      <dgm:spPr/>
    </dgm:pt>
    <dgm:pt modelId="{C9457E9E-310A-41BF-8C1D-6A06B3B23524}" type="pres">
      <dgm:prSet presAssocID="{F8A576FD-839A-43BC-9DD0-BE01F5D72866}" presName="node" presStyleLbl="node1" presStyleIdx="2" presStyleCnt="5" custLinFactNeighborX="40641" custLinFactNeighborY="-16433">
        <dgm:presLayoutVars>
          <dgm:bulletEnabled val="1"/>
        </dgm:presLayoutVars>
      </dgm:prSet>
      <dgm:spPr/>
    </dgm:pt>
    <dgm:pt modelId="{CD5D4FE4-19C6-462E-BD68-F6FB1C63188E}" type="pres">
      <dgm:prSet presAssocID="{85D350C7-507C-4FED-A56C-A1EE29C86AA3}" presName="sibTrans" presStyleCnt="0"/>
      <dgm:spPr/>
    </dgm:pt>
    <dgm:pt modelId="{43D12798-6909-4C17-8DC4-81174CE2ED32}" type="pres">
      <dgm:prSet presAssocID="{1143E570-6266-4091-8A13-EAFBC77F1A1B}" presName="node" presStyleLbl="node1" presStyleIdx="3" presStyleCnt="5" custLinFactY="-28432" custLinFactNeighborX="68399" custLinFactNeighborY="-100000">
        <dgm:presLayoutVars>
          <dgm:bulletEnabled val="1"/>
        </dgm:presLayoutVars>
      </dgm:prSet>
      <dgm:spPr/>
    </dgm:pt>
    <dgm:pt modelId="{EA5C8802-D1C9-4A74-93B4-4BEA6DCFEEDE}" type="pres">
      <dgm:prSet presAssocID="{D3400D1B-2E53-48CB-A661-CC00889BB467}" presName="sibTrans" presStyleCnt="0"/>
      <dgm:spPr/>
    </dgm:pt>
    <dgm:pt modelId="{61288C74-E392-42AC-BBD9-C0B569016062}" type="pres">
      <dgm:prSet presAssocID="{3A331165-7F04-4C4B-8E01-D50F268F00AF}" presName="node" presStyleLbl="node1" presStyleIdx="4" presStyleCnt="5" custScaleX="100000" custLinFactNeighborX="-41601" custLinFactNeighborY="-15443">
        <dgm:presLayoutVars>
          <dgm:bulletEnabled val="1"/>
        </dgm:presLayoutVars>
      </dgm:prSet>
      <dgm:spPr/>
    </dgm:pt>
  </dgm:ptLst>
  <dgm:cxnLst>
    <dgm:cxn modelId="{A6071820-4471-47AF-98D0-6683D8A4EB32}" type="presOf" srcId="{3A331165-7F04-4C4B-8E01-D50F268F00AF}" destId="{61288C74-E392-42AC-BBD9-C0B569016062}" srcOrd="0" destOrd="0" presId="urn:microsoft.com/office/officeart/2005/8/layout/default"/>
    <dgm:cxn modelId="{7B86192F-0EFA-482F-8F8D-0A966EE2C755}" srcId="{4D888EEB-8331-48AA-ACED-54CF4E8A725D}" destId="{3D8CEFDB-A0E2-4D9B-A549-3427902E4D5E}" srcOrd="1" destOrd="0" parTransId="{3E00C3E2-B420-435F-A836-19496E4A00F5}" sibTransId="{704AC1B6-CEBD-4C3F-A260-8B1DD72F6D25}"/>
    <dgm:cxn modelId="{B2822840-0B2A-4B5D-825E-14235A53E581}" srcId="{4D888EEB-8331-48AA-ACED-54CF4E8A725D}" destId="{F8A576FD-839A-43BC-9DD0-BE01F5D72866}" srcOrd="2" destOrd="0" parTransId="{F5BC78C3-40A3-47CA-A9B8-8505AD34428A}" sibTransId="{85D350C7-507C-4FED-A56C-A1EE29C86AA3}"/>
    <dgm:cxn modelId="{9F9C3B4D-81AA-49EB-B762-D01E0FE1CA2A}" srcId="{4D888EEB-8331-48AA-ACED-54CF4E8A725D}" destId="{1143E570-6266-4091-8A13-EAFBC77F1A1B}" srcOrd="3" destOrd="0" parTransId="{79618F11-510A-4023-9E99-6EA2E0F45C1D}" sibTransId="{D3400D1B-2E53-48CB-A661-CC00889BB467}"/>
    <dgm:cxn modelId="{A86AEF96-4C66-4829-8C06-9B70D52479F4}" srcId="{4D888EEB-8331-48AA-ACED-54CF4E8A725D}" destId="{3A331165-7F04-4C4B-8E01-D50F268F00AF}" srcOrd="4" destOrd="0" parTransId="{29D7EA88-49E4-4D5E-B38F-1B69AEA8EA94}" sibTransId="{8E8745AD-40D9-47EB-ADFF-BBEFBEA5B317}"/>
    <dgm:cxn modelId="{789F45A2-CBB2-492F-A85C-193B86C72EF2}" type="presOf" srcId="{4D888EEB-8331-48AA-ACED-54CF4E8A725D}" destId="{ABF18957-68CB-47B9-A502-2D765BEE61E9}" srcOrd="0" destOrd="0" presId="urn:microsoft.com/office/officeart/2005/8/layout/default"/>
    <dgm:cxn modelId="{A4E191AD-D000-4635-9062-3069A49A6D2B}" type="presOf" srcId="{1143E570-6266-4091-8A13-EAFBC77F1A1B}" destId="{43D12798-6909-4C17-8DC4-81174CE2ED32}" srcOrd="0" destOrd="0" presId="urn:microsoft.com/office/officeart/2005/8/layout/default"/>
    <dgm:cxn modelId="{570EFEB9-066A-4981-997D-7F26D6C0A628}" type="presOf" srcId="{3D8CEFDB-A0E2-4D9B-A549-3427902E4D5E}" destId="{195F461B-DC1C-4FE5-84B8-E9A56A124187}" srcOrd="0" destOrd="0" presId="urn:microsoft.com/office/officeart/2005/8/layout/default"/>
    <dgm:cxn modelId="{62657AC5-5568-4B3C-92D0-810CFB7E893C}" srcId="{4D888EEB-8331-48AA-ACED-54CF4E8A725D}" destId="{7E362CED-AF72-42FE-B2E8-97569A3B0424}" srcOrd="0" destOrd="0" parTransId="{7AB9650F-D0A7-4652-A81C-8F5DD73CB0D7}" sibTransId="{50BC8C27-8C8F-4DD0-920C-9F0F8B1F1096}"/>
    <dgm:cxn modelId="{BEA188D3-98AF-4CDA-94F3-517201278C9E}" type="presOf" srcId="{7E362CED-AF72-42FE-B2E8-97569A3B0424}" destId="{DA39B4CD-89A6-45D0-8C08-941DD7B217DB}" srcOrd="0" destOrd="0" presId="urn:microsoft.com/office/officeart/2005/8/layout/default"/>
    <dgm:cxn modelId="{B7F3DAD6-4318-4D59-A7D2-F787D2AEE76B}" type="presOf" srcId="{F8A576FD-839A-43BC-9DD0-BE01F5D72866}" destId="{C9457E9E-310A-41BF-8C1D-6A06B3B23524}" srcOrd="0" destOrd="0" presId="urn:microsoft.com/office/officeart/2005/8/layout/default"/>
    <dgm:cxn modelId="{9FAB2187-75CE-408C-AA2A-4B08A161EE6A}" type="presParOf" srcId="{ABF18957-68CB-47B9-A502-2D765BEE61E9}" destId="{DA39B4CD-89A6-45D0-8C08-941DD7B217DB}" srcOrd="0" destOrd="0" presId="urn:microsoft.com/office/officeart/2005/8/layout/default"/>
    <dgm:cxn modelId="{E1403C30-3829-40CB-A5FE-CE3A390D0200}" type="presParOf" srcId="{ABF18957-68CB-47B9-A502-2D765BEE61E9}" destId="{050202D2-6F96-4656-B88A-AF01ABDEBD6E}" srcOrd="1" destOrd="0" presId="urn:microsoft.com/office/officeart/2005/8/layout/default"/>
    <dgm:cxn modelId="{7287001B-5D2D-4DF3-A42A-862FBA88641F}" type="presParOf" srcId="{ABF18957-68CB-47B9-A502-2D765BEE61E9}" destId="{195F461B-DC1C-4FE5-84B8-E9A56A124187}" srcOrd="2" destOrd="0" presId="urn:microsoft.com/office/officeart/2005/8/layout/default"/>
    <dgm:cxn modelId="{FDD7B728-A053-421E-9193-F9673E190AFF}" type="presParOf" srcId="{ABF18957-68CB-47B9-A502-2D765BEE61E9}" destId="{306DBF5D-4AA6-41AF-AC3E-FA1387D6DA27}" srcOrd="3" destOrd="0" presId="urn:microsoft.com/office/officeart/2005/8/layout/default"/>
    <dgm:cxn modelId="{2B2E63C0-7967-493C-9D45-F869B16C3FE2}" type="presParOf" srcId="{ABF18957-68CB-47B9-A502-2D765BEE61E9}" destId="{C9457E9E-310A-41BF-8C1D-6A06B3B23524}" srcOrd="4" destOrd="0" presId="urn:microsoft.com/office/officeart/2005/8/layout/default"/>
    <dgm:cxn modelId="{E3ECC208-8E82-44E2-930C-FF5A92C36F5C}" type="presParOf" srcId="{ABF18957-68CB-47B9-A502-2D765BEE61E9}" destId="{CD5D4FE4-19C6-462E-BD68-F6FB1C63188E}" srcOrd="5" destOrd="0" presId="urn:microsoft.com/office/officeart/2005/8/layout/default"/>
    <dgm:cxn modelId="{4603D41E-B87C-4F92-B8B3-0FA80E464623}" type="presParOf" srcId="{ABF18957-68CB-47B9-A502-2D765BEE61E9}" destId="{43D12798-6909-4C17-8DC4-81174CE2ED32}" srcOrd="6" destOrd="0" presId="urn:microsoft.com/office/officeart/2005/8/layout/default"/>
    <dgm:cxn modelId="{2B1CCC0E-FB77-4CC8-AEBA-DFCF81A95AFB}" type="presParOf" srcId="{ABF18957-68CB-47B9-A502-2D765BEE61E9}" destId="{EA5C8802-D1C9-4A74-93B4-4BEA6DCFEEDE}" srcOrd="7" destOrd="0" presId="urn:microsoft.com/office/officeart/2005/8/layout/default"/>
    <dgm:cxn modelId="{0AB4607B-843D-4595-855E-E75EB73276DE}" type="presParOf" srcId="{ABF18957-68CB-47B9-A502-2D765BEE61E9}" destId="{61288C74-E392-42AC-BBD9-C0B5690160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9B4CD-89A6-45D0-8C08-941DD7B217DB}">
      <dsp:nvSpPr>
        <dsp:cNvPr id="0" name=""/>
        <dsp:cNvSpPr/>
      </dsp:nvSpPr>
      <dsp:spPr>
        <a:xfrm>
          <a:off x="870987" y="1396756"/>
          <a:ext cx="2143125" cy="12858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Sikkerheten til barna!</a:t>
          </a:r>
          <a:endParaRPr lang="en-US" sz="1400" kern="1200" dirty="0"/>
        </a:p>
      </dsp:txBody>
      <dsp:txXfrm>
        <a:off x="870987" y="1396756"/>
        <a:ext cx="2143125" cy="1285875"/>
      </dsp:txXfrm>
    </dsp:sp>
    <dsp:sp modelId="{195F461B-DC1C-4FE5-84B8-E9A56A124187}">
      <dsp:nvSpPr>
        <dsp:cNvPr id="0" name=""/>
        <dsp:cNvSpPr/>
      </dsp:nvSpPr>
      <dsp:spPr>
        <a:xfrm>
          <a:off x="870998" y="88193"/>
          <a:ext cx="5116003" cy="1164539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Løypeprofil valg (kroppsfokus)</a:t>
          </a:r>
          <a:endParaRPr lang="en-US" sz="1400" kern="1200" dirty="0"/>
        </a:p>
      </dsp:txBody>
      <dsp:txXfrm>
        <a:off x="870998" y="88193"/>
        <a:ext cx="5116003" cy="1164539"/>
      </dsp:txXfrm>
    </dsp:sp>
    <dsp:sp modelId="{C9457E9E-310A-41BF-8C1D-6A06B3B23524}">
      <dsp:nvSpPr>
        <dsp:cNvPr id="0" name=""/>
        <dsp:cNvSpPr/>
      </dsp:nvSpPr>
      <dsp:spPr>
        <a:xfrm>
          <a:off x="870987" y="2848256"/>
          <a:ext cx="2143125" cy="128587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Premieutdeling</a:t>
          </a:r>
          <a:endParaRPr lang="en-US" sz="1400" kern="1200" dirty="0"/>
        </a:p>
      </dsp:txBody>
      <dsp:txXfrm>
        <a:off x="870987" y="2848256"/>
        <a:ext cx="2143125" cy="1285875"/>
      </dsp:txXfrm>
    </dsp:sp>
    <dsp:sp modelId="{43D12798-6909-4C17-8DC4-81174CE2ED32}">
      <dsp:nvSpPr>
        <dsp:cNvPr id="0" name=""/>
        <dsp:cNvSpPr/>
      </dsp:nvSpPr>
      <dsp:spPr>
        <a:xfrm>
          <a:off x="3823313" y="1408088"/>
          <a:ext cx="2143125" cy="12858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Tidtaking/Etteranmeldinger</a:t>
          </a:r>
          <a:endParaRPr lang="en-US" sz="1400" kern="1200" dirty="0"/>
        </a:p>
      </dsp:txBody>
      <dsp:txXfrm>
        <a:off x="3823313" y="1408088"/>
        <a:ext cx="2143125" cy="1285875"/>
      </dsp:txXfrm>
    </dsp:sp>
    <dsp:sp modelId="{61288C74-E392-42AC-BBD9-C0B569016062}">
      <dsp:nvSpPr>
        <dsp:cNvPr id="0" name=""/>
        <dsp:cNvSpPr/>
      </dsp:nvSpPr>
      <dsp:spPr>
        <a:xfrm>
          <a:off x="3823313" y="2860986"/>
          <a:ext cx="2143125" cy="12858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Fluor</a:t>
          </a:r>
          <a:endParaRPr lang="en-US" sz="1400" kern="1200" dirty="0"/>
        </a:p>
      </dsp:txBody>
      <dsp:txXfrm>
        <a:off x="3823313" y="2860986"/>
        <a:ext cx="2143125" cy="128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8FFA3-EDD1-46B6-A565-489D4F345771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E036-7514-4075-8693-23292074A0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57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>
              <a:lnSpc>
                <a:spcPct val="100000"/>
              </a:lnSpc>
            </a:pPr>
            <a:r>
              <a:rPr lang="nb-NO" sz="1200" dirty="0">
                <a:latin typeface="Calibri" panose="020F0502020204030204" pitchFamily="34" charset="0"/>
              </a:rPr>
              <a:t>Smøring alt. 1:  Lik modell som 2023, med smørelinje, bør justeres basert på tilbakemeldinger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9E036-7514-4075-8693-23292074A0D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75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7B7C1D-04B7-8A41-42F8-9C6ADEE99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61C34B-E576-71BA-1503-C274CEB8D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231F85-F8C7-9901-196B-239BC95B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95BC89-EA84-FFF7-A54F-EFB409BF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3B4530-3CB5-CDA1-596B-0A9AB23A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53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D06CFD-03BB-796A-B17E-F2A2966D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C09867-5FD4-90B1-7AAE-4F854E4EF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F368E9-95F2-D4C0-7D55-CF298524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442AD8-D0B8-7947-8DE1-6E459A28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49A680-102D-AB75-9B89-3C2A8830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00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FCC80D-512A-1B0A-1F8A-D334169D9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F3E1D6-0116-BD38-A8BB-64CA33CB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34F23-7970-6D5C-FDA0-DF89A5AE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91C80-0FBC-35DB-37E1-8155F112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25CB85-C6D1-97E0-436E-441034D0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75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4" name="Plassholder for bild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5540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776252-B4B1-3C14-6629-5CB741FC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CEC9F6-DB0D-5C68-9A98-DAB36D75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A1D901-8171-A269-9B77-7C46C3F9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DA12BD-8480-AE56-F62A-04A803F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B0A327-BE52-A75D-819C-8003B8D1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5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9177CA-83A2-A167-9F25-87B626FC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8589877-FCCF-24BC-18C6-6F46D71D5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E42B8-FE01-68BB-B9A4-05CF55A1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CB3809-BF16-C03F-6443-FC98F352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F4376C-AC63-3A67-5D79-CEC09FBD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4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1276E-386E-48E1-4E52-1C8563C2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D8E1FC-D528-5D18-2449-D19F1A0FC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78DE24-2B17-A314-9CD6-030E0D614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DCDA7E-AF86-10B4-9C51-E352B264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47BD91-23FF-9E8D-D634-DC464EE1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859EB3A-2533-D57D-2523-DB3E78D4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9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7783BF-7672-88A8-0097-B4C2E888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EE7E0F-D79D-6CA2-B23B-B85DA0D23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195FCD-E1ED-902C-F856-14A8F836F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C800D0-40A4-C7BE-1048-FF45C5911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3AE3145-05E1-5D6B-0A7E-31E8DD98E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683902A-61BC-52E8-3FC0-FF4B22DE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0CBEE53-91E0-F20A-66DD-4C2FBCC4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9903DAC-9F01-8430-DEE5-0B3D5961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4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75A8DD-69BC-FE64-2FDB-1D2729C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2E2EF-5349-894C-E7EE-14FF8EBF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1D7A41-20D7-F7E8-7A76-3AEA21AC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E1ECED-A135-DE84-CD68-C5018691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35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37F29E-2653-B05C-BF93-433773D4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213944A-319B-11DF-C065-8105ADCE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5752C5-9628-E28C-598C-7323224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6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D47E6B-F4DA-81D8-7E61-B367FE78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B35806-9E42-6596-5A8D-FB0E1293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EC2845-424F-DBEE-E08C-5C6A408E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FD2074-41A4-9154-DF46-77AFEB39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407EC8-275B-40BD-4B19-471931B5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BF9C94-F436-EE78-8A56-CFDC1A0A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77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D2D1A-DAD7-5FA6-054F-11DFDAD6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8DB6CC-ADFE-3C52-C024-F05DA5106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143013-A2E5-BA95-1C17-F0FDF7BD0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F4598B-FED7-4A18-F3DD-85580AB2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02E72B-39CD-8181-3C30-C6E1B624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F32376-BF60-A6BF-890F-2005E077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EFD3E6-994C-846A-759C-D8840671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FA0C7E-5C9B-856A-099E-55FA7C23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07D4B6-2C83-1D39-AA27-330979A32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AA52-3D83-4242-AF9A-B313BAEFB9AB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CC3EA3-F742-A7BD-2561-2959F11EC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93A7A3-3371-30FD-E52C-EF971992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F7BD-D983-49C7-8A50-636CCE99FFD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BC35424-FD92-39BF-E0BA-6CCADB2120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749088" y="6644640"/>
            <a:ext cx="482600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400">
                <a:solidFill>
                  <a:srgbClr val="E6B0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28636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kiforbundet.no/langrenn/skirenn/terminlisten-og-hovedpunkt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ystein.grande@gmail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rekruttering/ukas-okt/" TargetMode="External"/><Relationship Id="rId2" Type="http://schemas.openxmlformats.org/officeDocument/2006/relationships/hyperlink" Target="https://www.skiforbundet.no/rekruttering/skisprell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2B1FB-18D5-51A0-BE97-D3D69CD58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Høstmøte Oslo langrenn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2FB25AB7-E569-ECE4-5072-1B46A618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/>
          <a:lstStyle/>
          <a:p>
            <a:r>
              <a:rPr lang="nb-NO" dirty="0"/>
              <a:t>20.11.2023 Rustad klubbhus</a:t>
            </a:r>
          </a:p>
          <a:p>
            <a:r>
              <a:rPr lang="nb-NO" dirty="0"/>
              <a:t>19:00 – 21:30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F93BBD4-D0E2-DB90-7DC6-3215A2DD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3. </a:t>
            </a:r>
            <a:r>
              <a:rPr lang="nb-NO" sz="4400" b="1" dirty="0">
                <a:ea typeface="Calibri" panose="020F0502020204030204" pitchFamily="34" charset="0"/>
              </a:rPr>
              <a:t>Input fra klubbene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3 min egen refleksjon: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va går bra?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(nevnt 3 ting)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va er utfordrende?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(nevnt 3 ting)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Diskusjon i plenum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Hensikt: vite hva som rører seg og gi input til ny handlingsplan NSF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4. </a:t>
            </a:r>
            <a:r>
              <a:rPr lang="nb-NO" sz="4400" b="1" dirty="0">
                <a:ea typeface="Calibri" panose="020F0502020204030204" pitchFamily="34" charset="0"/>
              </a:rPr>
              <a:t>Styreverv i LK – bør vi ha en valgkomité? 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nb-NO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Alternativer: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nb-NO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Dagens praksis – selvrekruttering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nb-NO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Valgkomité – hvem?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nb-NO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Fast rullering mellom klubbene</a:t>
            </a:r>
            <a:br>
              <a:rPr lang="nb-NO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nb-NO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7000"/>
              </a:lnSpc>
            </a:pPr>
            <a:r>
              <a:rPr lang="nb-NO" sz="2800" dirty="0">
                <a:latin typeface="Arial" panose="020B0604020202020204" pitchFamily="34" charset="0"/>
                <a:cs typeface="Times New Roman" panose="02020603050405020304" pitchFamily="18" charset="0"/>
              </a:rPr>
              <a:t>Har fortsatt ingen nestleder </a:t>
            </a:r>
          </a:p>
          <a:p>
            <a:pPr>
              <a:lnSpc>
                <a:spcPct val="117000"/>
              </a:lnSpc>
            </a:pPr>
            <a:r>
              <a:rPr lang="nb-NO" sz="2800" dirty="0">
                <a:latin typeface="Arial" panose="020B0604020202020204" pitchFamily="34" charset="0"/>
                <a:cs typeface="Times New Roman" panose="02020603050405020304" pitchFamily="18" charset="0"/>
              </a:rPr>
              <a:t>Dere må huske å melde inn flere </a:t>
            </a:r>
            <a:r>
              <a:rPr lang="nb-NO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TD’er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Kretssamlinger"/>
          <p:cNvSpPr txBox="1">
            <a:spLocks noGrp="1"/>
          </p:cNvSpPr>
          <p:nvPr>
            <p:ph type="title"/>
          </p:nvPr>
        </p:nvSpPr>
        <p:spPr>
          <a:xfrm>
            <a:off x="596193" y="529628"/>
            <a:ext cx="4094352" cy="7169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sz="4400" b="1" dirty="0"/>
              <a:t>5. Kretssamlinger</a:t>
            </a:r>
          </a:p>
        </p:txBody>
      </p:sp>
      <p:pic>
        <p:nvPicPr>
          <p:cNvPr id="96" name="Plassholder for bilde 2" descr="Plassholder for bilde 2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7" name="13-14 år…"/>
          <p:cNvSpPr txBox="1">
            <a:spLocks noGrp="1"/>
          </p:cNvSpPr>
          <p:nvPr>
            <p:ph type="body" sz="half" idx="1"/>
          </p:nvPr>
        </p:nvSpPr>
        <p:spPr>
          <a:xfrm>
            <a:off x="758305" y="1488830"/>
            <a:ext cx="3932240" cy="459677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3400" b="1" dirty="0"/>
              <a:t>13-14</a:t>
            </a:r>
            <a:r>
              <a:rPr lang="nb-NO" sz="3400" b="1" dirty="0"/>
              <a:t>/UH-gruppa</a:t>
            </a:r>
            <a:endParaRPr sz="3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To samlinger (helg) arrangert av Njård og Røa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Tidlig september og medio oktober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Rundt 60 og 90 deltagere</a:t>
            </a:r>
          </a:p>
          <a:p>
            <a:endParaRPr lang="nb-NO" dirty="0"/>
          </a:p>
          <a:p>
            <a:endParaRPr dirty="0"/>
          </a:p>
          <a:p>
            <a:endParaRPr dirty="0"/>
          </a:p>
          <a:p>
            <a:pPr>
              <a:defRPr b="1"/>
            </a:pPr>
            <a:r>
              <a:rPr lang="nb-NO" sz="3400" b="1" dirty="0"/>
              <a:t>15-16/HL gruppa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Initiativ fra Lyn om fellesøkter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Variert treningstilbud gjennom hele høsten; enkeltøkter, dag -og helgesamlinger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Åpen for andre kretser</a:t>
            </a: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07" y="4056050"/>
            <a:ext cx="7204383" cy="2730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715397-EEBD-477D-A0BE-D5CA31AD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607" y="291542"/>
            <a:ext cx="6793223" cy="34956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5. Kretssamlinger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Tilbakemelding samlinger 13/14 og 15/16 </a:t>
            </a:r>
            <a:b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3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Faste helger for barmarksamlinger: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Siste helg i august, 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NY: siste helg uke 38 (siste helg uke 39 for TK) + 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Tredje helg i oktober</a:t>
            </a:r>
            <a:b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Policy, forslag: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Kretsen legger rammer, trener lager sportslig opplegg </a:t>
            </a:r>
          </a:p>
          <a:p>
            <a:pPr lvl="1"/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Lavterskel i tid og omfang (alle skal kunne delta), vi må huske på utviklingstrappen og hvile</a:t>
            </a:r>
          </a:p>
          <a:p>
            <a:pPr lvl="1"/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Klubbene stiller med én trener per 10 utøvere. Enkeltklubber kan påta seg ansvaret, uten ekstra kostnader</a:t>
            </a:r>
            <a:endParaRPr lang="nb-NO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1 eller to dager, ikke overnatting. Lørdag: to økter med lunsj, søndag: rolig langtur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rimært gratis, viktig å holde kostnadene nede, (dog mulig egenandel inntil 150,-) </a:t>
            </a:r>
          </a:p>
          <a:p>
            <a:pPr lvl="1"/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Primært for Oslo, men kan inkludere andre kretser (eks. siste samling for 15/16)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6. </a:t>
            </a:r>
            <a:r>
              <a:rPr lang="nb-NO" sz="4400" b="1" dirty="0">
                <a:ea typeface="Calibri" panose="020F0502020204030204" pitchFamily="34" charset="0"/>
              </a:rPr>
              <a:t>Pause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7. </a:t>
            </a:r>
            <a:r>
              <a:rPr lang="nb-NO" sz="4400" b="1" dirty="0">
                <a:ea typeface="Calibri" panose="020F0502020204030204" pitchFamily="34" charset="0"/>
              </a:rPr>
              <a:t>Terminlisten 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62500" lnSpcReduction="20000"/>
          </a:bodyPr>
          <a:lstStyle/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Fluorforbud</a:t>
            </a:r>
            <a:endParaRPr lang="nb-NO" sz="3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Policy: 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Variert program, flest mulig klubber skal få arrangere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Forsvarlig rennbelastning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Rullering av cupstatus</a:t>
            </a: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Diskusjon om dilemmaer ved utforming av terminlisten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Stort press på Holmenkollen, tilnærmet utilgjengelig i februar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Enkelte anlegg blir sent snøsikre 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Må ta hensyn til Ungdommens Holmenkollrenn, Ungdomsbirken, HL og NC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Toyota langrennscup fordrer enighet om renn med Akershus og Østfold</a:t>
            </a:r>
          </a:p>
          <a:p>
            <a:pPr lvl="1"/>
            <a:r>
              <a:rPr lang="nb-NO" sz="3400" dirty="0">
                <a:latin typeface="Calibri" panose="020F0502020204030204" pitchFamily="34" charset="0"/>
                <a:ea typeface="Calibri" panose="020F0502020204030204" pitchFamily="34" charset="0"/>
              </a:rPr>
              <a:t>Delte meninger om renn på ukedager/kveldsrenn, enkelte ønsker noen helger fri fra cup</a:t>
            </a:r>
          </a:p>
          <a:p>
            <a:r>
              <a:rPr lang="nb-NO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Deltakelse på kretsrenn</a:t>
            </a: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Policy for deltakelse utøvere i andre kretser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7. </a:t>
            </a:r>
            <a:r>
              <a:rPr lang="nb-NO" sz="4400" b="1" dirty="0">
                <a:ea typeface="Calibri" panose="020F0502020204030204" pitchFamily="34" charset="0"/>
              </a:rPr>
              <a:t>Terminlisten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0006" cy="4667250"/>
          </a:xfrm>
        </p:spPr>
        <p:txBody>
          <a:bodyPr>
            <a:normAutofit/>
          </a:bodyPr>
          <a:lstStyle/>
          <a:p>
            <a:r>
              <a:rPr lang="nb-NO" sz="3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Inkludering av parautøvere </a:t>
            </a:r>
            <a:endParaRPr lang="nb-NO" sz="3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800" dirty="0">
                <a:latin typeface="Calibri" panose="020F0502020204030204" pitchFamily="34" charset="0"/>
                <a:ea typeface="Calibri" panose="020F0502020204030204" pitchFamily="34" charset="0"/>
              </a:rPr>
              <a:t>Fokusområder renn: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8EF14B45-52FE-4D6B-B12C-E3B708FF4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23879"/>
              </p:ext>
            </p:extLst>
          </p:nvPr>
        </p:nvGraphicFramePr>
        <p:xfrm>
          <a:off x="5953408" y="1521514"/>
          <a:ext cx="6858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03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60F2EB-897E-4506-BCD9-D408E8E9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316 Tidtaking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BBDC66-136E-4FB8-8C28-3BB2E359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44825"/>
            <a:ext cx="8507288" cy="4281339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316.1 Tidtaking kan være både elektronisk og manuell. Elektronisk tidtaking innebærer at det benyttes elektronisk startport ved start og fotoceller ved mål. All annen start- eller målordning er å regne som manuell tidtaking. Gjelder både enkeltstart og parstart. </a:t>
            </a:r>
            <a:r>
              <a:rPr lang="nb-NO" sz="1600" dirty="0"/>
              <a:t> </a:t>
            </a:r>
            <a:br>
              <a:rPr lang="nb-NO" sz="1600" dirty="0">
                <a:highlight>
                  <a:srgbClr val="FFFF00"/>
                </a:highlight>
              </a:rPr>
            </a:br>
            <a:endParaRPr lang="nb-NO" sz="1600" dirty="0">
              <a:highlight>
                <a:srgbClr val="FFFF00"/>
              </a:highlight>
            </a:endParaRPr>
          </a:p>
          <a:p>
            <a:pPr marL="215942" lvl="1" indent="0">
              <a:buNone/>
            </a:pPr>
            <a:r>
              <a:rPr lang="nb-NO" sz="2800" dirty="0"/>
              <a:t>316.4.2 Tidtaking med brikker/transpondere </a:t>
            </a:r>
          </a:p>
          <a:p>
            <a:pPr marL="215942" lvl="1" indent="0">
              <a:buNone/>
            </a:pPr>
            <a:r>
              <a:rPr lang="nb-NO" sz="2800" dirty="0"/>
              <a:t>Transpondere («brikker») kan benyttes ved tidtaking, som støtte til det elektroniske tidtakersystemet. Brikketid kan brukes for mellomtider, forvarsling og uoffisielle sluttider. </a:t>
            </a:r>
          </a:p>
          <a:p>
            <a:pPr marL="215942" lvl="1" indent="0">
              <a:buNone/>
            </a:pPr>
            <a:endParaRPr lang="nb-NO" sz="3200" dirty="0"/>
          </a:p>
          <a:p>
            <a:pPr marL="215942" lvl="1" indent="0">
              <a:buNone/>
            </a:pPr>
            <a:r>
              <a:rPr lang="nb-NO" sz="3200" dirty="0">
                <a:highlight>
                  <a:srgbClr val="FFFF00"/>
                </a:highlight>
              </a:rPr>
              <a:t>Ved manuell tidtaking regnes tiden i hele sekunder. Tideler strykes</a:t>
            </a:r>
          </a:p>
          <a:p>
            <a:pPr marL="215942" lvl="1" indent="0">
              <a:buNone/>
            </a:pPr>
            <a:br>
              <a:rPr lang="nb-NO" sz="2800" dirty="0"/>
            </a:br>
            <a:endParaRPr lang="nb-NO" sz="2800" dirty="0"/>
          </a:p>
          <a:p>
            <a:pPr marL="215942" lvl="1" indent="0">
              <a:buNone/>
            </a:pPr>
            <a:endParaRPr lang="nb-NO" dirty="0">
              <a:highlight>
                <a:srgbClr val="FFFF00"/>
              </a:highlight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755817F-82D4-3878-417C-9301B49C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8. </a:t>
            </a:r>
            <a:r>
              <a:rPr lang="nb-NO" sz="4400" b="1" dirty="0">
                <a:ea typeface="Calibri" panose="020F0502020204030204" pitchFamily="34" charset="0"/>
              </a:rPr>
              <a:t>HL og NC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HL Gålå:</a:t>
            </a:r>
          </a:p>
          <a:p>
            <a:r>
              <a:rPr lang="nb-NO" dirty="0"/>
              <a:t>Overnatting og booking – endringer fra 2025</a:t>
            </a:r>
          </a:p>
          <a:p>
            <a:r>
              <a:rPr lang="nb-NO" dirty="0"/>
              <a:t>Delvis felles smøreopplegg – endringer fra 2023</a:t>
            </a:r>
            <a:br>
              <a:rPr lang="nb-NO" dirty="0">
                <a:solidFill>
                  <a:srgbClr val="FF0000"/>
                </a:solidFill>
              </a:rPr>
            </a:br>
            <a:endParaRPr lang="nb-NO" dirty="0">
              <a:solidFill>
                <a:srgbClr val="FF0000"/>
              </a:solidFill>
            </a:endParaRPr>
          </a:p>
          <a:p>
            <a:r>
              <a:rPr lang="nb-NO" dirty="0"/>
              <a:t>Reisefordeling HL og NM/NC: 150 per renn, som før</a:t>
            </a:r>
            <a:br>
              <a:rPr lang="nb-NO" dirty="0"/>
            </a:br>
            <a:endParaRPr lang="nb-NO" dirty="0"/>
          </a:p>
          <a:p>
            <a:r>
              <a:rPr lang="nb-NO" dirty="0"/>
              <a:t>NC:</a:t>
            </a:r>
          </a:p>
          <a:p>
            <a:pPr lvl="1"/>
            <a:r>
              <a:rPr lang="nb-NO" dirty="0"/>
              <a:t>Kan stryke 2 renn i cup</a:t>
            </a:r>
          </a:p>
          <a:p>
            <a:pPr lvl="1"/>
            <a:r>
              <a:rPr lang="nb-NO" dirty="0"/>
              <a:t>Finalehelgen opprettholdes som tidligere (50 beste)</a:t>
            </a:r>
          </a:p>
          <a:p>
            <a:pPr lvl="1"/>
            <a:r>
              <a:rPr lang="nb-NO" dirty="0"/>
              <a:t>Sprint: 50 videre fra prolog</a:t>
            </a:r>
          </a:p>
          <a:p>
            <a:pPr lvl="1"/>
            <a:r>
              <a:rPr lang="nb-NO" dirty="0"/>
              <a:t>Service-avgift nasjonale renn: 100 kr per øvelse, 75 kr per øvelse for junior.</a:t>
            </a:r>
            <a:br>
              <a:rPr lang="nb-NO" dirty="0"/>
            </a:br>
            <a:endParaRPr lang="nb-NO" dirty="0"/>
          </a:p>
          <a:p>
            <a:r>
              <a:rPr lang="nb-NO" dirty="0">
                <a:hlinkClick r:id="rId2"/>
              </a:rPr>
              <a:t>https://www.skiforbundet.no/langrenn/skirenn/terminlisten-og-hovedpunkter/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A72F26-CE92-3CD2-A7E0-04876013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9. </a:t>
            </a:r>
            <a:r>
              <a:rPr lang="nb-NO" sz="4400" b="1" dirty="0">
                <a:ea typeface="Calibri" panose="020F0502020204030204" pitchFamily="34" charset="0"/>
              </a:rPr>
              <a:t>Diverse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07244D-66EF-0C1A-0632-815328B8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Anlegg </a:t>
            </a:r>
            <a:endParaRPr lang="nb-NO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Rekrutteringsaktiviteter i klubbene </a:t>
            </a: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Arbeidsutvalg? 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Samarbeid Skiforeningen</a:t>
            </a: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Høstmøte NSF – informasjon og diskusjon</a:t>
            </a: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Skitinget juni 2024</a:t>
            </a:r>
          </a:p>
          <a:p>
            <a:pPr lvl="2"/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Hva bør prioriteres i neste handlingsplan?</a:t>
            </a:r>
          </a:p>
          <a:p>
            <a:pPr lvl="2"/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</a:rPr>
              <a:t>Kandidater til NSF LK</a:t>
            </a:r>
          </a:p>
          <a:p>
            <a:endParaRPr lang="nb-NO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nb-NO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02AB25-707E-D516-6C62-1E8ED70B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508"/>
            <a:ext cx="10515600" cy="4946367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NY: Informasjon fra skiklubbutviklerne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NY: Informasjon fra NSF v/LK-medlem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Input fra klubbene – hva går bra og hva er utfordrende?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Styreverv i LK – bør vi ha en valgkomité? </a:t>
            </a:r>
            <a:endParaRPr lang="nb-NO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Kretssamlinger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Pause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Terminlisten </a:t>
            </a:r>
            <a:endParaRPr lang="nb-NO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HL og NC</a:t>
            </a:r>
            <a:r>
              <a:rPr lang="nb-NO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b-NO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</a:rPr>
              <a:t>Diverse – ettersom tiden strekker til </a:t>
            </a:r>
          </a:p>
          <a:p>
            <a:pPr lvl="1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Anlegg</a:t>
            </a:r>
          </a:p>
          <a:p>
            <a:pPr lvl="1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Arbeidsutvalg? </a:t>
            </a:r>
            <a:endParaRPr lang="nb-N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Rekrutteringsaktiviteter i klubbene</a:t>
            </a:r>
          </a:p>
          <a:p>
            <a:pPr lvl="1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Samarbeid Skiforeningen</a:t>
            </a:r>
          </a:p>
          <a:p>
            <a:pPr lvl="1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Høstmøte NSF – informasjon og diskusjon</a:t>
            </a:r>
          </a:p>
          <a:p>
            <a:pPr lvl="1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Skitinget juni 2024</a:t>
            </a:r>
            <a:endParaRPr lang="nb-NO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6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64D0-5FD4-FEA3-14AF-0A00D351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Anlegg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22F0-8C29-E6C7-A99D-48C4A405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153"/>
          </a:xfrm>
        </p:spPr>
        <p:txBody>
          <a:bodyPr/>
          <a:lstStyle/>
          <a:p>
            <a:r>
              <a:rPr lang="nb-NO" dirty="0"/>
              <a:t>Oslo Kommunes behovsplan for Idrett 2025-2034</a:t>
            </a:r>
          </a:p>
          <a:p>
            <a:pPr lvl="1"/>
            <a:r>
              <a:rPr lang="nb-NO" dirty="0"/>
              <a:t>Byrådet ved Bymiljøetaten legger ut 4-årig handlingsplan 2025-2028 på </a:t>
            </a:r>
            <a:r>
              <a:rPr lang="nb-NO" b="1" dirty="0"/>
              <a:t>høring 01.12.23 med svarfrist 04.02.24.</a:t>
            </a:r>
          </a:p>
          <a:p>
            <a:pPr lvl="1"/>
            <a:r>
              <a:rPr lang="nb-NO" dirty="0"/>
              <a:t>Skikretsen vil komme med sine prioriteringer basert på klubbenes innspill</a:t>
            </a:r>
          </a:p>
          <a:p>
            <a:pPr lvl="1"/>
            <a:r>
              <a:rPr lang="nb-NO" dirty="0"/>
              <a:t>Planen er å kalle inn til 2 teams-møter i høringsperioden. Klubber bes kontakte </a:t>
            </a:r>
            <a:r>
              <a:rPr lang="nb-NO" dirty="0">
                <a:hlinkClick r:id="rId2"/>
              </a:rPr>
              <a:t>oystein.grande@gmail.com</a:t>
            </a:r>
            <a:r>
              <a:rPr lang="nb-NO" dirty="0"/>
              <a:t> (anleggsansvarlig langrenn) for påmelding til møter (invitasjon er sendt fra Oslo Skikrets 13. november)</a:t>
            </a:r>
          </a:p>
          <a:p>
            <a:pPr lvl="1"/>
            <a:r>
              <a:rPr lang="nb-NO" dirty="0"/>
              <a:t>Vi tar </a:t>
            </a:r>
            <a:r>
              <a:rPr lang="nb-NO" b="1" dirty="0"/>
              <a:t>utgangspunkt i forrige prioriteringsliste fra kretsen </a:t>
            </a:r>
            <a:r>
              <a:rPr lang="nb-NO" dirty="0"/>
              <a:t>(se neste slide)</a:t>
            </a:r>
          </a:p>
          <a:p>
            <a:pPr lvl="1"/>
            <a:r>
              <a:rPr lang="nb-NO" dirty="0"/>
              <a:t>Langrenns hovedprioritet er bedre rulleskiforhold for barn og unge</a:t>
            </a:r>
          </a:p>
          <a:p>
            <a:pPr lvl="1"/>
            <a:r>
              <a:rPr lang="nb-NO" dirty="0"/>
              <a:t>Nytt byråd åpner for rulleski i Linderudkollen / Gaustadjordet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F8CC7F-E10F-758A-F844-09C321F0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8861C7-B935-B73A-2A6F-FA9B6AC8D222}"/>
              </a:ext>
            </a:extLst>
          </p:cNvPr>
          <p:cNvGraphicFramePr>
            <a:graphicFrameLocks noGrp="1"/>
          </p:cNvGraphicFramePr>
          <p:nvPr/>
        </p:nvGraphicFramePr>
        <p:xfrm>
          <a:off x="1541282" y="315069"/>
          <a:ext cx="9382703" cy="6227861"/>
        </p:xfrm>
        <a:graphic>
          <a:graphicData uri="http://schemas.openxmlformats.org/drawingml/2006/table">
            <a:tbl>
              <a:tblPr/>
              <a:tblGrid>
                <a:gridCol w="510994">
                  <a:extLst>
                    <a:ext uri="{9D8B030D-6E8A-4147-A177-3AD203B41FA5}">
                      <a16:colId xmlns:a16="http://schemas.microsoft.com/office/drawing/2014/main" val="1863046084"/>
                    </a:ext>
                  </a:extLst>
                </a:gridCol>
                <a:gridCol w="2923532">
                  <a:extLst>
                    <a:ext uri="{9D8B030D-6E8A-4147-A177-3AD203B41FA5}">
                      <a16:colId xmlns:a16="http://schemas.microsoft.com/office/drawing/2014/main" val="1387172021"/>
                    </a:ext>
                  </a:extLst>
                </a:gridCol>
                <a:gridCol w="3395923">
                  <a:extLst>
                    <a:ext uri="{9D8B030D-6E8A-4147-A177-3AD203B41FA5}">
                      <a16:colId xmlns:a16="http://schemas.microsoft.com/office/drawing/2014/main" val="28912259"/>
                    </a:ext>
                  </a:extLst>
                </a:gridCol>
                <a:gridCol w="673716">
                  <a:extLst>
                    <a:ext uri="{9D8B030D-6E8A-4147-A177-3AD203B41FA5}">
                      <a16:colId xmlns:a16="http://schemas.microsoft.com/office/drawing/2014/main" val="4133030045"/>
                    </a:ext>
                  </a:extLst>
                </a:gridCol>
                <a:gridCol w="932489">
                  <a:extLst>
                    <a:ext uri="{9D8B030D-6E8A-4147-A177-3AD203B41FA5}">
                      <a16:colId xmlns:a16="http://schemas.microsoft.com/office/drawing/2014/main" val="672118707"/>
                    </a:ext>
                  </a:extLst>
                </a:gridCol>
                <a:gridCol w="946049">
                  <a:extLst>
                    <a:ext uri="{9D8B030D-6E8A-4147-A177-3AD203B41FA5}">
                      <a16:colId xmlns:a16="http://schemas.microsoft.com/office/drawing/2014/main" val="2177587526"/>
                    </a:ext>
                  </a:extLst>
                </a:gridCol>
              </a:tblGrid>
              <a:tr h="184690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C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PRIORITERTE SKIANLEGG OSLO SKIKRETS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0" marR="6780" marT="6780" marB="0" anchor="b">
                    <a:lnL w="6350" cap="flat" cmpd="sng" algn="ctr">
                      <a:solidFill>
                        <a:srgbClr val="403C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C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11/1/2019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96628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Pri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Beliggenhet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Anleggstype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Type prosjekt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Forslagsstiller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Idrett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5090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1" u="none" strike="noStrike">
                          <a:effectLst/>
                          <a:latin typeface="Times New Roman" panose="02020603050405020304" pitchFamily="18" charset="0"/>
                        </a:rPr>
                        <a:t>Under bygg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Linderudkollen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Høyttaleranlegg og ny reguleringsplan for rulleskiløype.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Kjelsås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Ski,langrenn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53249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1" u="none" strike="noStrike">
                          <a:effectLst/>
                          <a:latin typeface="Times New Roman" panose="02020603050405020304" pitchFamily="18" charset="0"/>
                        </a:rPr>
                        <a:t>Under bygg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Linderudkollen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K10/K20 små hoppbakker, flyttes til K50 som legges ned. Bakker legges i terrenget uten oppbygget ovarenn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Rehab.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Østre Aker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Ski, hopp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45694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1" u="none" strike="noStrike">
                          <a:effectLst/>
                          <a:latin typeface="Times New Roman" panose="02020603050405020304" pitchFamily="18" charset="0"/>
                        </a:rPr>
                        <a:t>Under bygg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Skullerud skiarena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7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Utbygging ihht. reguleringsplanen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7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Rehab/Nytt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Rustad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1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6246"/>
                  </a:ext>
                </a:extLst>
              </a:tr>
              <a:tr h="26713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0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7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607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7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7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607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7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6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7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0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6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3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29475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Sognsvann snøpark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Igangsette regulering, Videreutvikling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Lyn Ski/NIH/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30621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Oslo Skisenter/Grefsenkeiva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Reguleringsplan i samerbeid med anleggs-eier. Forlengelse av bakken og skipark for unge.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Ny/utvidelse.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Kjelsås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og Alpin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1509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Wyller løypa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"Signalanlegg" freestyle/øke snøkapasitet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Utvidelse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Heming/NSF/NSBF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og Alpin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40178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Voksenjordet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Snøproduksjon, skileik/skicrossløype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Røa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39532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Jerikobakken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Utbygging av skipark m/skicross og terrengpark, i alt 4 nedfater, nytt skitrekk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Ny/utvidelse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Lindeberg Sportsklubb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og Alpin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966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Bjørndal idrettspark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Videreutvikling/vannbasseng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Videreutvikling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Bjørndal IF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95956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Njård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Lysløype utbedring av trasse.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Njård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22674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Sogn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Skiløype ; skøytetrasé under høyspentled.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Lyn Ski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54374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Grønmo .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Flerbruksanlegg, for HC, rulleski, lysløype</a:t>
                      </a:r>
                      <a:endParaRPr lang="nn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OK/BSK?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Flere.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32439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Lerskallen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Oppgrad anlegg/utvikle snøproduksjon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Vidreutvikle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Nordstrand vspkl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og Alpin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4695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Sloråsen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Oppgrad anlegg/utvikle snøproduksjon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Vidreutvikle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Ljan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og Alpin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50499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Midstulia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Breddanlegg alle idretter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Videreutvike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Bym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31328"/>
                  </a:ext>
                </a:extLst>
              </a:tr>
              <a:tr h="2280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Hemingseter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Oppgradere skiløyper, skileik og fronye bygningsmassen på Heminseter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Videreutvikle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 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27872"/>
                  </a:ext>
                </a:extLst>
              </a:tr>
              <a:tr h="26713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39215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Skal erstattes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C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Freestyle "hoppanlegg"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Vannhopp/hoppepute (erstatning for anlegg i Holmenkollen)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0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freestyle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26531"/>
                  </a:ext>
                </a:extLst>
              </a:tr>
              <a:tr h="26713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18C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C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000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1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800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00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0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A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200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0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430642"/>
                  </a:ext>
                </a:extLst>
              </a:tr>
              <a:tr h="336564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1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1" i="0" u="none" strike="noStrike">
                          <a:effectLst/>
                          <a:latin typeface="Times New Roman" panose="02020603050405020304" pitchFamily="18" charset="0"/>
                        </a:rPr>
                        <a:t>SKIANLEGG I OSLO SKIKRETS - I ikke prioriter rekkefølge: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0" marR="6780" marT="6780" marB="0" anchor="b">
                    <a:lnL w="6350" cap="flat" cmpd="sng" algn="ctr">
                      <a:solidFill>
                        <a:srgbClr val="201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19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163303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Brekkekrysset .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Rulleskitrasse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Kjelsås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7270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Koll Idrettsanlegg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Snøproduksjon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Koll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13463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Manglerud idrettspark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Rehabilitering lysløype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Rehabilitering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BOS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24686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Hemingseter/Seterbakken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Samling av 3 gamle bygg til ett nytt bygg.</a:t>
                      </a:r>
                      <a:endParaRPr lang="nn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Rehabilitering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Heming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54386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Wyller - Bogstad - Mærradalen - Husebey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Rulleskiløype (Multitrasé)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Røa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Ski, langrenn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26893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Ekeberg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Lysløype/skileik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Nytt/rehab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BSK/OSK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Ski/nærmiljø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01612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Årvoll-lia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Opparbeide skileik/skicross/kombinert terrengsykkelanlegg, mulighet for snøprod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Nytt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>
                          <a:effectLst/>
                          <a:latin typeface="Times New Roman" panose="02020603050405020304" pitchFamily="18" charset="0"/>
                        </a:rPr>
                        <a:t>Årvoll IL</a:t>
                      </a:r>
                      <a:endParaRPr lang="nb-NO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Ski, Langrenn + sykkel</a:t>
                      </a:r>
                      <a:endParaRPr lang="nb-NO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60" marR="13560" marT="678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3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18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55F5-8CE0-2C60-4476-3C1359AB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b-NO" b="1" dirty="0"/>
              <a:t>Tilskudd til private anlegg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81DC-D0A7-5EC5-7235-CE58D86EA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3"/>
            <a:ext cx="10515600" cy="4933790"/>
          </a:xfrm>
        </p:spPr>
        <p:txBody>
          <a:bodyPr>
            <a:normAutofit/>
          </a:bodyPr>
          <a:lstStyle/>
          <a:p>
            <a:r>
              <a:rPr lang="nb-NO" dirty="0"/>
              <a:t>Nytt byråd har sagt at de vil styrke ordningen for tilskudd til private anlegg. Kriterier:</a:t>
            </a:r>
          </a:p>
          <a:p>
            <a:pPr lvl="1"/>
            <a:r>
              <a:rPr lang="nb-NO" dirty="0"/>
              <a:t>Idrettsanlegget dekker et behov for økt kapasitet i området, enten som et nytt anlegg eller gjennom en betydelig utvidelse av kapasiteten ved et eksisterende anlegg. Behovet for idrettsanlegget bør være omfattet av kommunens gjeldende behovsplan for idrett og friluftsliv.</a:t>
            </a:r>
          </a:p>
          <a:p>
            <a:pPr lvl="1"/>
            <a:r>
              <a:rPr lang="nb-NO" dirty="0"/>
              <a:t>Idrettsanlegget utløser rett til spillemidler og refusjon av merverdiavgift.</a:t>
            </a:r>
          </a:p>
          <a:p>
            <a:pPr lvl="1"/>
            <a:r>
              <a:rPr lang="nb-NO" dirty="0"/>
              <a:t>Søker har tilstrekkelige ressurser til å gjennomføre prosjektet og til videre drift og forvaltning av anlegget.</a:t>
            </a:r>
          </a:p>
          <a:p>
            <a:pPr lvl="1"/>
            <a:r>
              <a:rPr lang="nb-NO" dirty="0"/>
              <a:t>Idrettsanlegget holdes åpent for allmenn idrettslig virksomhet og stilles til disposisjon for Oslos innbyggere.</a:t>
            </a:r>
          </a:p>
          <a:p>
            <a:pPr lvl="1"/>
            <a:r>
              <a:rPr lang="nb-NO" dirty="0"/>
              <a:t>Anleggseier må vise til økonomisk soliditet.</a:t>
            </a:r>
          </a:p>
          <a:p>
            <a:pPr lvl="1"/>
            <a:r>
              <a:rPr lang="nb-NO" dirty="0"/>
              <a:t>Hvor prosjektet er i prosessen.</a:t>
            </a:r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EA1299-ED86-2DD1-93B8-5DF08D75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7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C32DA-4C3F-A041-8690-1A267DB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2" y="358091"/>
            <a:ext cx="10922391" cy="1365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dirty="0"/>
              <a:t>Samarbeid Skiforeningen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74B7EC3-3C7D-45EB-7741-52825D5E80FD}"/>
              </a:ext>
            </a:extLst>
          </p:cNvPr>
          <p:cNvSpPr txBox="1">
            <a:spLocks/>
          </p:cNvSpPr>
          <p:nvPr/>
        </p:nvSpPr>
        <p:spPr>
          <a:xfrm>
            <a:off x="352524" y="1497791"/>
            <a:ext cx="11486951" cy="511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nb-NO" sz="2000" dirty="0">
              <a:latin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0A5ADC4-6D1C-61BA-3A80-61124FA7A6C0}"/>
              </a:ext>
            </a:extLst>
          </p:cNvPr>
          <p:cNvSpPr txBox="1"/>
          <p:nvPr/>
        </p:nvSpPr>
        <p:spPr>
          <a:xfrm>
            <a:off x="554905" y="2117245"/>
            <a:ext cx="109223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LK har initiert samtaler med Skiforeningen om mulig tettere samarbeid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Aktuelle samarbeidsområder: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Rekruttering fra skileik til klubb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Rekruttering av ungdomstrenere fra klubb til skileik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Skiforeningen prepper løypene som våre klubber benytter (ut over kommunen) – vi bør kunne reklamere for medlemskap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Anlegg; utvikling og drift (hvordan få til en smidig fordeling av tid, der vi bruker samme anlegg) – ønske om sentralt kontaktpunkt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Vi har gode trenerkurs for SF trenere som kan benyttes av SF. SF har gode skikurs for voksne/foreldre (som også kan være potensielle foreldretrenere)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Vi ønsker gjerne innspill fra klubbene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B97E3F-6317-CED6-D07E-5748BE2F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0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01380-2FE1-4DB4-594F-624A283F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Oslo Skikrets og Skiklubbutvikling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41DD1-EF8D-D982-CA57-17494F48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550" y="1825625"/>
            <a:ext cx="466725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u="sng" dirty="0"/>
              <a:t>Punkter: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Hvem er jeg?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Skiklubbutvikler- hva kan dere bruke meg til?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Skisprell, ukas økt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Trenerattesten(barn, ungdom, voksne)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Kreativ på ski; 20 000 fra kretsen til de som har laget en Kreativ økt( øke rekruttering og skiglede)</a:t>
            </a:r>
          </a:p>
          <a:p>
            <a:pPr marL="342900" indent="-342900">
              <a:buFont typeface="Arial"/>
              <a:buChar char="•"/>
            </a:pPr>
            <a:r>
              <a:rPr lang="nb-NO" dirty="0"/>
              <a:t>Para- v( Christine)</a:t>
            </a:r>
          </a:p>
          <a:p>
            <a:pPr marL="342900" indent="-342900">
              <a:buFont typeface="Arial"/>
              <a:buChar char="•"/>
            </a:pPr>
            <a:endParaRPr lang="nb-NO" dirty="0"/>
          </a:p>
          <a:p>
            <a:pPr marL="342900" indent="-342900">
              <a:buFont typeface="Arial"/>
              <a:buChar char="•"/>
            </a:pPr>
            <a:endParaRPr lang="nb-NO" dirty="0"/>
          </a:p>
          <a:p>
            <a:pPr marL="342900" indent="-342900">
              <a:buFont typeface="Arial"/>
              <a:buChar char="•"/>
            </a:pPr>
            <a:endParaRPr lang="nb-NO" dirty="0"/>
          </a:p>
        </p:txBody>
      </p:sp>
      <p:pic>
        <p:nvPicPr>
          <p:cNvPr id="2050" name="Picture 2" descr="Et bilde som inneholder utendørs, sko, grunn, klær&#10;&#10;Automatisk generert beskrivelse">
            <a:extLst>
              <a:ext uri="{FF2B5EF4-FFF2-40B4-BE49-F238E27FC236}">
                <a16:creationId xmlns:a16="http://schemas.microsoft.com/office/drawing/2014/main" id="{06D66C0A-3005-92EC-CC74-E926A922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38516"/>
            <a:ext cx="4902200" cy="36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D03D16A-7BAE-402E-7F3F-2FD95DAB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5298BC-A5AD-0CBA-8E36-6DCFDB02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Hvem er jeg: Tove Andersen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C267C8-2432-B90F-7303-F17CB7BF0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3896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Jobba i skikretsen i 10 år, 1 år som skiklubbutvikler</a:t>
            </a:r>
          </a:p>
          <a:p>
            <a:r>
              <a:rPr lang="nb-NO" dirty="0"/>
              <a:t>Mange år aktiv </a:t>
            </a:r>
            <a:r>
              <a:rPr lang="nb-NO" dirty="0" err="1"/>
              <a:t>langrennsutøver</a:t>
            </a:r>
            <a:r>
              <a:rPr lang="nb-NO" dirty="0"/>
              <a:t>, jobba på </a:t>
            </a:r>
            <a:r>
              <a:rPr lang="nb-NO" dirty="0" err="1"/>
              <a:t>instit</a:t>
            </a:r>
            <a:r>
              <a:rPr lang="nb-NO" dirty="0"/>
              <a:t> før Skikretsen</a:t>
            </a:r>
          </a:p>
          <a:p>
            <a:r>
              <a:rPr lang="nb-NO" dirty="0"/>
              <a:t> En av 12 Skiklubbutviklere</a:t>
            </a:r>
          </a:p>
          <a:p>
            <a:r>
              <a:rPr lang="nb-NO" dirty="0"/>
              <a:t>NSF </a:t>
            </a:r>
            <a:r>
              <a:rPr lang="nb-NO" dirty="0" err="1"/>
              <a:t>ansate</a:t>
            </a:r>
            <a:r>
              <a:rPr lang="nb-NO" dirty="0"/>
              <a:t> SKIKLUBBUTVIKLERE I et 3 </a:t>
            </a:r>
            <a:r>
              <a:rPr lang="nb-NO" dirty="0" err="1"/>
              <a:t>årig</a:t>
            </a:r>
            <a:r>
              <a:rPr lang="nb-NO" dirty="0"/>
              <a:t> prosjekt for å bistå med rekruttering(nedgang siden 2015)</a:t>
            </a:r>
          </a:p>
          <a:p>
            <a:r>
              <a:rPr lang="nb-NO" dirty="0"/>
              <a:t>Rekruttering: ANLEGG, AKTIVITET, ARRANGEMENT, UTDANNING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543CAC2-554A-67C5-83DA-16DACD26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0EFB0-C7DA-2D1C-8235-DC93E7B8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Hva kan jeg gjøre for klubbene?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151DC0-77A2-3DE7-6045-516F81DB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Klubbesøk</a:t>
            </a:r>
          </a:p>
          <a:p>
            <a:r>
              <a:rPr lang="nb-NO" dirty="0"/>
              <a:t>Temakveld</a:t>
            </a:r>
          </a:p>
          <a:p>
            <a:r>
              <a:rPr lang="nb-NO" dirty="0"/>
              <a:t>Inspirasjonskveld(praktisk økt)</a:t>
            </a:r>
          </a:p>
          <a:p>
            <a:r>
              <a:rPr lang="nb-NO" dirty="0"/>
              <a:t>Arrangement(SKISPRELL ETC)</a:t>
            </a:r>
          </a:p>
          <a:p>
            <a:r>
              <a:rPr lang="nb-NO" dirty="0"/>
              <a:t>Anlegg; BEFARING, BASISANLEGG, REKRUTTERING, Kontakt mot rådgiver NSF</a:t>
            </a:r>
          </a:p>
          <a:p>
            <a:r>
              <a:rPr lang="nb-NO" dirty="0"/>
              <a:t>Kurs; trenere, men og via Idrettskrets( styrearbeid, økonomi etc.)</a:t>
            </a:r>
          </a:p>
          <a:p>
            <a:r>
              <a:rPr lang="nb-NO" dirty="0"/>
              <a:t>Utlån av utstyr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57216A2-7825-13EE-BCD5-236D8B0B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B13A-BD69-52B9-4CD0-E34F5AE2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1. </a:t>
            </a:r>
            <a:r>
              <a:rPr lang="nb-NO" dirty="0"/>
              <a:t>Skisprell, UKAS økt og Trenerattesten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4F9B-EC8D-43B0-CA85-494039963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1500" b="1" dirty="0"/>
              <a:t>SKISPRELL: gratis skilek, aktivitet og sosialt</a:t>
            </a:r>
          </a:p>
          <a:p>
            <a:pPr marL="0" indent="0">
              <a:buNone/>
            </a:pPr>
            <a:r>
              <a:rPr lang="nb-NO" sz="1100" dirty="0">
                <a:hlinkClick r:id="rId2"/>
              </a:rPr>
              <a:t>Skisprell (skiforbundet.no)</a:t>
            </a:r>
            <a:endParaRPr lang="nb-NO" sz="1500" dirty="0"/>
          </a:p>
          <a:p>
            <a:endParaRPr lang="nb-NO" sz="1500" b="1" dirty="0"/>
          </a:p>
          <a:p>
            <a:r>
              <a:rPr lang="nb-NO" sz="1500" b="1" dirty="0"/>
              <a:t>Ukas ØKT: tips til trenere; film og ferdig økt forslag,</a:t>
            </a:r>
          </a:p>
          <a:p>
            <a:pPr marL="0" indent="0">
              <a:buNone/>
            </a:pPr>
            <a:r>
              <a:rPr lang="nb-NO" sz="1500" dirty="0">
                <a:hlinkClick r:id="rId3"/>
              </a:rPr>
              <a:t>Ukas økt (skiforbundet.no)</a:t>
            </a:r>
            <a:endParaRPr lang="nb-NO" sz="1500" dirty="0"/>
          </a:p>
          <a:p>
            <a:endParaRPr lang="nb-NO" sz="1500" b="1" dirty="0"/>
          </a:p>
          <a:p>
            <a:r>
              <a:rPr lang="nb-NO" sz="1500" b="1" dirty="0"/>
              <a:t>Trenerattesten:</a:t>
            </a:r>
          </a:p>
          <a:p>
            <a:pPr marL="0" indent="0">
              <a:buNone/>
            </a:pPr>
            <a:r>
              <a:rPr lang="nb-NO" sz="1500" b="0" i="0" dirty="0">
                <a:effectLst/>
              </a:rPr>
              <a:t>Idrettstinget har vedtatt at Trenerattesten skal være </a:t>
            </a:r>
            <a:r>
              <a:rPr lang="nb-NO" sz="1500" b="0" i="0" u="sng" dirty="0">
                <a:effectLst/>
              </a:rPr>
              <a:t>obligatorisk for alle som skal være trener </a:t>
            </a:r>
            <a:r>
              <a:rPr lang="nb-NO" sz="1500" b="0" i="0" dirty="0">
                <a:effectLst/>
              </a:rPr>
              <a:t>i norsk barne- og ungdomsidrett. Trenerattesten tar deg gjennom de viktigste oppgavene og forventningene som stilles til deg som trener. (barn, ungdom, voksen , </a:t>
            </a:r>
            <a:r>
              <a:rPr lang="nb-NO" sz="1500" b="0" i="0" dirty="0" err="1">
                <a:effectLst/>
              </a:rPr>
              <a:t>ca</a:t>
            </a:r>
            <a:r>
              <a:rPr lang="nb-NO" sz="1500" b="0" i="0" dirty="0">
                <a:effectLst/>
              </a:rPr>
              <a:t> 10-15 min)</a:t>
            </a:r>
            <a:endParaRPr lang="nb-NO" sz="1500" dirty="0"/>
          </a:p>
        </p:txBody>
      </p:sp>
      <p:pic>
        <p:nvPicPr>
          <p:cNvPr id="1028" name="Picture 4" descr="Gjennomfør «Trenerattesten» og bli en god trener">
            <a:extLst>
              <a:ext uri="{FF2B5EF4-FFF2-40B4-BE49-F238E27FC236}">
                <a16:creationId xmlns:a16="http://schemas.microsoft.com/office/drawing/2014/main" id="{EB7106B9-1A81-6E2E-4524-8B2A32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420906"/>
            <a:ext cx="5181600" cy="31607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8B950A4-BF79-6A18-EBCE-70CD315CC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7B4-26EC-7486-7C1E-66B1764D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nb-NO" dirty="0"/>
              <a:t>“Kreativ på ski”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1EB2-7AF5-823F-B4CF-8E93617A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MÅL: </a:t>
            </a:r>
            <a:r>
              <a:rPr lang="nb-NO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øke rekruttering og skape skiglede</a:t>
            </a:r>
          </a:p>
          <a:p>
            <a:r>
              <a:rPr lang="nb-N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ruppe, klubb eller sammenslutning fra flere klubber i Oslo som har iverksatt eller gjennomført et tiltak lokalt, nasjonalt eller internasjonalt med den effekten at det har gitt økt skiglede og/eller økt rekruttering til skiidretten. Det vil bli lagt særlig vekt på nytenkning, praktisk nytte, overførbarhet til andre grupper eller klubber og rekkevidde til nye deltagere på ski.</a:t>
            </a:r>
          </a:p>
          <a:p>
            <a:r>
              <a:rPr lang="nb-N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Har vært på 20 000, noen ganger 1 klubb fått alt, noen ganger 2 forslag og 10 000 hver</a:t>
            </a: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Skriftlig søknad m dokumentasjon</a:t>
            </a: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Jury har bestått av leder og nestleder LK samt Tove Andersen(Skiklubbutvikler)</a:t>
            </a:r>
          </a:p>
          <a:p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FA75FB-025C-6FF2-14F1-3BBB012A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EE8C-EABF-FE23-4B7B-71749777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1. </a:t>
            </a:r>
            <a:r>
              <a:rPr lang="nb-NO" dirty="0"/>
              <a:t>Para ansvarlig; Christine F Utne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7B9F-4D4A-8DAB-43AD-270B4B569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 b="1" dirty="0"/>
              <a:t>Hvem er Christine</a:t>
            </a:r>
          </a:p>
          <a:p>
            <a:r>
              <a:rPr lang="nb-NO" sz="2400" b="1" dirty="0"/>
              <a:t>NSF: ambassadør</a:t>
            </a:r>
          </a:p>
          <a:p>
            <a:endParaRPr lang="nb-NO" sz="2400" b="1" dirty="0"/>
          </a:p>
          <a:p>
            <a:r>
              <a:rPr lang="nb-NO" sz="2400" b="1" dirty="0"/>
              <a:t>Tilbud: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Utviklingshemmede (dagsamlinger, Skisprell)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Syns og bevegelseshemmede (dagsamlinger sammen med Skiforbundet)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Trenerkurs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F6AEE6-901C-6AC8-4D4F-0112AD741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r="-1" b="19868"/>
          <a:stretch/>
        </p:blipFill>
        <p:spPr bwMode="auto">
          <a:xfrm>
            <a:off x="8178800" y="1825625"/>
            <a:ext cx="3175000" cy="26662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A45DF85-B382-558B-EE3A-FC4B2854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4B3C5-3E8B-C376-0EE8-6696CC0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2. </a:t>
            </a:r>
            <a:r>
              <a:rPr lang="nb-NO" sz="4400" b="1" dirty="0">
                <a:ea typeface="Calibri" panose="020F0502020204030204" pitchFamily="34" charset="0"/>
              </a:rPr>
              <a:t>Informasjon fra NSF Tone Haugen Ramstad 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ECB205-9E67-0E87-D3C7-DFB405C4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72226A8-11D9-371B-1FDB-CAD7624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23" y="6114946"/>
            <a:ext cx="23434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3aa06-89b0-435a-a3be-e8108c388cd3}" enabled="1" method="Standar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1849</Words>
  <Application>Microsoft Office PowerPoint</Application>
  <PresentationFormat>Widescreen</PresentationFormat>
  <Paragraphs>330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Office-tema</vt:lpstr>
      <vt:lpstr>Høstmøte Oslo langrenn</vt:lpstr>
      <vt:lpstr>Agenda</vt:lpstr>
      <vt:lpstr>1. Oslo Skikrets og Skiklubbutvikling </vt:lpstr>
      <vt:lpstr>1. Hvem er jeg: Tove Andersen</vt:lpstr>
      <vt:lpstr>1. Hva kan jeg gjøre for klubbene?</vt:lpstr>
      <vt:lpstr>1. Skisprell, UKAS økt og Trenerattesten</vt:lpstr>
      <vt:lpstr>1. “Kreativ på ski”</vt:lpstr>
      <vt:lpstr>1. Para ansvarlig; Christine F Utne</vt:lpstr>
      <vt:lpstr>2. Informasjon fra NSF Tone Haugen Ramstad </vt:lpstr>
      <vt:lpstr>3. Input fra klubbene</vt:lpstr>
      <vt:lpstr>4. Styreverv i LK – bør vi ha en valgkomité? </vt:lpstr>
      <vt:lpstr>5. Kretssamlinger</vt:lpstr>
      <vt:lpstr>5. Kretssamlinger</vt:lpstr>
      <vt:lpstr>6. Pause</vt:lpstr>
      <vt:lpstr>7. Terminlisten </vt:lpstr>
      <vt:lpstr>7. Terminlisten</vt:lpstr>
      <vt:lpstr>316 Tidtaking</vt:lpstr>
      <vt:lpstr>8. HL og NC</vt:lpstr>
      <vt:lpstr>9. Diverse</vt:lpstr>
      <vt:lpstr>Anlegg </vt:lpstr>
      <vt:lpstr>PowerPoint-presentasjon</vt:lpstr>
      <vt:lpstr>Tilskudd til private anlegg</vt:lpstr>
      <vt:lpstr>Samarbeid Skiforeningen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Høstmøte Oslo skikrets - langrenn</dc:title>
  <dc:creator>Løken, Karianne</dc:creator>
  <cp:lastModifiedBy>Løken, Karianne</cp:lastModifiedBy>
  <cp:revision>8</cp:revision>
  <dcterms:created xsi:type="dcterms:W3CDTF">2022-11-06T20:13:46Z</dcterms:created>
  <dcterms:modified xsi:type="dcterms:W3CDTF">2023-11-21T13:25:10Z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</vt:lpwstr>
  </property>
  <property fmtid="{D5CDD505-2E9C-101B-9397-08002B2CF9AE}" pid="3" name="ClassificationContentMarkingFooterText">
    <vt:lpwstr>Intern</vt:lpwstr>
  </property>
</Properties>
</file>