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72" r:id="rId2"/>
    <p:sldId id="273" r:id="rId3"/>
    <p:sldId id="274" r:id="rId4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6B7036-AA53-42E1-BC53-DF71E4EB0612}" v="3" dt="2021-10-19T09:21:03.7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90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 Embergsrud" userId="51fa045e8036d267" providerId="LiveId" clId="{4D6B7036-AA53-42E1-BC53-DF71E4EB0612}"/>
    <pc:docChg chg="custSel addSld delSld modSld">
      <pc:chgData name="Anders Embergsrud" userId="51fa045e8036d267" providerId="LiveId" clId="{4D6B7036-AA53-42E1-BC53-DF71E4EB0612}" dt="2021-10-19T09:24:03.146" v="566" actId="20577"/>
      <pc:docMkLst>
        <pc:docMk/>
      </pc:docMkLst>
      <pc:sldChg chg="modSp mod">
        <pc:chgData name="Anders Embergsrud" userId="51fa045e8036d267" providerId="LiveId" clId="{4D6B7036-AA53-42E1-BC53-DF71E4EB0612}" dt="2021-10-19T09:20:37.807" v="403" actId="5793"/>
        <pc:sldMkLst>
          <pc:docMk/>
          <pc:sldMk cId="2212003517" sldId="272"/>
        </pc:sldMkLst>
        <pc:spChg chg="mod">
          <ac:chgData name="Anders Embergsrud" userId="51fa045e8036d267" providerId="LiveId" clId="{4D6B7036-AA53-42E1-BC53-DF71E4EB0612}" dt="2021-10-19T09:20:37.807" v="403" actId="5793"/>
          <ac:spMkLst>
            <pc:docMk/>
            <pc:sldMk cId="2212003517" sldId="272"/>
            <ac:spMk id="3" creationId="{81A69439-5D69-4D61-83B6-E88BBA4F5EC3}"/>
          </ac:spMkLst>
        </pc:spChg>
        <pc:spChg chg="mod">
          <ac:chgData name="Anders Embergsrud" userId="51fa045e8036d267" providerId="LiveId" clId="{4D6B7036-AA53-42E1-BC53-DF71E4EB0612}" dt="2021-10-19T09:11:34.001" v="20" actId="1076"/>
          <ac:spMkLst>
            <pc:docMk/>
            <pc:sldMk cId="2212003517" sldId="272"/>
            <ac:spMk id="7" creationId="{E9ECB14A-E91D-4D7C-91DF-202AF44DD445}"/>
          </ac:spMkLst>
        </pc:spChg>
      </pc:sldChg>
      <pc:sldChg chg="modSp add mod">
        <pc:chgData name="Anders Embergsrud" userId="51fa045e8036d267" providerId="LiveId" clId="{4D6B7036-AA53-42E1-BC53-DF71E4EB0612}" dt="2021-10-19T09:20:07.384" v="387" actId="27636"/>
        <pc:sldMkLst>
          <pc:docMk/>
          <pc:sldMk cId="2325885433" sldId="273"/>
        </pc:sldMkLst>
        <pc:spChg chg="mod">
          <ac:chgData name="Anders Embergsrud" userId="51fa045e8036d267" providerId="LiveId" clId="{4D6B7036-AA53-42E1-BC53-DF71E4EB0612}" dt="2021-10-19T09:20:07.384" v="387" actId="27636"/>
          <ac:spMkLst>
            <pc:docMk/>
            <pc:sldMk cId="2325885433" sldId="273"/>
            <ac:spMk id="3" creationId="{81A69439-5D69-4D61-83B6-E88BBA4F5EC3}"/>
          </ac:spMkLst>
        </pc:spChg>
      </pc:sldChg>
      <pc:sldChg chg="add del">
        <pc:chgData name="Anders Embergsrud" userId="51fa045e8036d267" providerId="LiveId" clId="{4D6B7036-AA53-42E1-BC53-DF71E4EB0612}" dt="2021-10-19T09:17:04.743" v="262" actId="47"/>
        <pc:sldMkLst>
          <pc:docMk/>
          <pc:sldMk cId="3644729445" sldId="274"/>
        </pc:sldMkLst>
      </pc:sldChg>
      <pc:sldChg chg="modSp add mod">
        <pc:chgData name="Anders Embergsrud" userId="51fa045e8036d267" providerId="LiveId" clId="{4D6B7036-AA53-42E1-BC53-DF71E4EB0612}" dt="2021-10-19T09:24:03.146" v="566" actId="20577"/>
        <pc:sldMkLst>
          <pc:docMk/>
          <pc:sldMk cId="4288651097" sldId="274"/>
        </pc:sldMkLst>
        <pc:spChg chg="mod">
          <ac:chgData name="Anders Embergsrud" userId="51fa045e8036d267" providerId="LiveId" clId="{4D6B7036-AA53-42E1-BC53-DF71E4EB0612}" dt="2021-10-19T09:24:03.146" v="566" actId="20577"/>
          <ac:spMkLst>
            <pc:docMk/>
            <pc:sldMk cId="4288651097" sldId="274"/>
            <ac:spMk id="3" creationId="{81A69439-5D69-4D61-83B6-E88BBA4F5EC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232711-2CD8-4410-B407-BEDE8CCB86C0}" type="datetimeFigureOut">
              <a:rPr lang="nb-NO" smtClean="0"/>
              <a:t>19.10.2021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B284-6795-4CA9-A094-3D6AB7702B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5955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19.10.2021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19.10.2021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19.10.2021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19.10.2021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19.10.2021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19.10.2021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19.10.2021</a:t>
            </a:fld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19.10.2021</a:t>
            </a:fld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19.10.2021</a:t>
            </a:fld>
            <a:endParaRPr lang="nb-N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19.10.2021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19.10.2021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0CD22-B138-47B0-B49E-75AEA142B230}" type="datetimeFigureOut">
              <a:rPr lang="nb-NO" smtClean="0"/>
              <a:pPr/>
              <a:t>19.10.2021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1A69439-5D69-4D61-83B6-E88BBA4F5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/>
              <a:t>18. – 22. juni (Skjolden / Sognefjellet)</a:t>
            </a:r>
          </a:p>
          <a:p>
            <a:pPr lvl="1"/>
            <a:r>
              <a:rPr lang="nb-NO" dirty="0"/>
              <a:t>40 junior og senior (Sognefjellshytta)</a:t>
            </a:r>
          </a:p>
          <a:p>
            <a:pPr lvl="1"/>
            <a:r>
              <a:rPr lang="nb-NO" dirty="0"/>
              <a:t>Sondre Eriksen, Krister Sørgård, Pål Gunnar Mikkelsplass </a:t>
            </a:r>
          </a:p>
          <a:p>
            <a:pPr lvl="1"/>
            <a:r>
              <a:rPr lang="nb-NO" dirty="0"/>
              <a:t>60 ungdom og foresatte (Skjolden)</a:t>
            </a:r>
          </a:p>
          <a:p>
            <a:pPr lvl="1"/>
            <a:r>
              <a:rPr lang="nb-NO" dirty="0"/>
              <a:t>Frank Herheim, Arne Sand, Anne Håvi, Anders Embergsrud</a:t>
            </a:r>
            <a:br>
              <a:rPr lang="nb-NO" dirty="0"/>
            </a:br>
            <a:endParaRPr lang="nb-NO" dirty="0"/>
          </a:p>
          <a:p>
            <a:r>
              <a:rPr lang="nb-NO" dirty="0"/>
              <a:t>19. – 22. august – Vikersund (kun senior)</a:t>
            </a:r>
          </a:p>
          <a:p>
            <a:pPr lvl="1"/>
            <a:r>
              <a:rPr lang="nb-NO" dirty="0"/>
              <a:t>18 utøvere</a:t>
            </a:r>
          </a:p>
          <a:p>
            <a:pPr lvl="1"/>
            <a:r>
              <a:rPr lang="nb-NO" dirty="0"/>
              <a:t>Sondre Eriksen, Krister Sørgård</a:t>
            </a:r>
          </a:p>
          <a:p>
            <a:endParaRPr lang="nb-NO" dirty="0"/>
          </a:p>
          <a:p>
            <a:r>
              <a:rPr lang="nb-NO" dirty="0"/>
              <a:t>9. – 12. september – Oset Høyfjellshotell(kun senior)</a:t>
            </a:r>
          </a:p>
          <a:p>
            <a:pPr lvl="1"/>
            <a:r>
              <a:rPr lang="nb-NO" dirty="0"/>
              <a:t>10 utøvere</a:t>
            </a:r>
          </a:p>
          <a:p>
            <a:pPr lvl="1"/>
            <a:r>
              <a:rPr lang="nb-NO" dirty="0"/>
              <a:t>Sondre Eriksen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Picture 9" descr="http://www2.skiforbundet.no/buskerud/gfx/buskerud_skikrets.gif">
            <a:extLst>
              <a:ext uri="{FF2B5EF4-FFF2-40B4-BE49-F238E27FC236}">
                <a16:creationId xmlns:a16="http://schemas.microsoft.com/office/drawing/2014/main" id="{9E381A3C-51FC-4487-A29E-62B8428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7" y="-27992"/>
            <a:ext cx="42862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E9ECB14A-E91D-4D7C-91DF-202AF44DD445}"/>
              </a:ext>
            </a:extLst>
          </p:cNvPr>
          <p:cNvSpPr txBox="1"/>
          <p:nvPr/>
        </p:nvSpPr>
        <p:spPr>
          <a:xfrm>
            <a:off x="1257911" y="767738"/>
            <a:ext cx="60920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600" dirty="0"/>
              <a:t>Oppsummering Samlinger 2021</a:t>
            </a:r>
          </a:p>
        </p:txBody>
      </p:sp>
    </p:spTree>
    <p:extLst>
      <p:ext uri="{BB962C8B-B14F-4D97-AF65-F5344CB8AC3E}">
        <p14:creationId xmlns:p14="http://schemas.microsoft.com/office/powerpoint/2010/main" val="2212003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1A69439-5D69-4D61-83B6-E88BBA4F5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/>
              <a:t>2. – 6. oktober - Vikersund</a:t>
            </a:r>
          </a:p>
          <a:p>
            <a:pPr lvl="1"/>
            <a:r>
              <a:rPr lang="nb-NO" dirty="0"/>
              <a:t>24 junior og senior</a:t>
            </a:r>
          </a:p>
          <a:p>
            <a:pPr lvl="1"/>
            <a:r>
              <a:rPr lang="nb-NO" dirty="0"/>
              <a:t>Sondre Eriksen, Krister Sørgård, Pål Gunnar Mikkelsplass </a:t>
            </a:r>
          </a:p>
          <a:p>
            <a:pPr lvl="1"/>
            <a:r>
              <a:rPr lang="nb-NO" dirty="0"/>
              <a:t>45 ungdomsløpere </a:t>
            </a:r>
          </a:p>
          <a:p>
            <a:pPr lvl="1"/>
            <a:r>
              <a:rPr lang="nb-NO" dirty="0"/>
              <a:t>Frank Herheim, Mia F Thorvaldsen, Anne Håvi, Anders Embergsrud</a:t>
            </a:r>
            <a:br>
              <a:rPr lang="nb-NO" dirty="0"/>
            </a:br>
            <a:endParaRPr lang="nb-NO" dirty="0"/>
          </a:p>
          <a:p>
            <a:r>
              <a:rPr lang="nb-NO" dirty="0"/>
              <a:t>11. – 14. november - Geilo</a:t>
            </a:r>
          </a:p>
          <a:p>
            <a:pPr lvl="1"/>
            <a:r>
              <a:rPr lang="nb-NO" dirty="0"/>
              <a:t>31 junior og senior</a:t>
            </a:r>
          </a:p>
          <a:p>
            <a:pPr lvl="1"/>
            <a:r>
              <a:rPr lang="nb-NO" dirty="0"/>
              <a:t>Sondre Eriksen, Krister Sørgård, Pål Gunnar Mikkelsplass </a:t>
            </a:r>
          </a:p>
          <a:p>
            <a:pPr lvl="1"/>
            <a:r>
              <a:rPr lang="nb-NO" dirty="0"/>
              <a:t>47 ungdomsløpere </a:t>
            </a:r>
          </a:p>
          <a:p>
            <a:pPr lvl="1"/>
            <a:r>
              <a:rPr lang="nb-NO" dirty="0"/>
              <a:t>Frank Herheim, Mia F Thorvaldsen, Anne Håvi, Anders Embergsrud</a:t>
            </a:r>
          </a:p>
          <a:p>
            <a:endParaRPr lang="nb-NO" dirty="0"/>
          </a:p>
          <a:p>
            <a:endParaRPr lang="nb-NO" dirty="0"/>
          </a:p>
        </p:txBody>
      </p:sp>
      <p:pic>
        <p:nvPicPr>
          <p:cNvPr id="4" name="Picture 9" descr="http://www2.skiforbundet.no/buskerud/gfx/buskerud_skikrets.gif">
            <a:extLst>
              <a:ext uri="{FF2B5EF4-FFF2-40B4-BE49-F238E27FC236}">
                <a16:creationId xmlns:a16="http://schemas.microsoft.com/office/drawing/2014/main" id="{9E381A3C-51FC-4487-A29E-62B8428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7" y="-27992"/>
            <a:ext cx="42862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E9ECB14A-E91D-4D7C-91DF-202AF44DD445}"/>
              </a:ext>
            </a:extLst>
          </p:cNvPr>
          <p:cNvSpPr txBox="1"/>
          <p:nvPr/>
        </p:nvSpPr>
        <p:spPr>
          <a:xfrm>
            <a:off x="1257911" y="767738"/>
            <a:ext cx="60920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600" dirty="0"/>
              <a:t>Oppsummering Samlinger 2021</a:t>
            </a:r>
          </a:p>
        </p:txBody>
      </p:sp>
    </p:spTree>
    <p:extLst>
      <p:ext uri="{BB962C8B-B14F-4D97-AF65-F5344CB8AC3E}">
        <p14:creationId xmlns:p14="http://schemas.microsoft.com/office/powerpoint/2010/main" val="232588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1A69439-5D69-4D61-83B6-E88BBA4F5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Senior</a:t>
            </a:r>
          </a:p>
          <a:p>
            <a:pPr lvl="1"/>
            <a:r>
              <a:rPr lang="nb-NO" dirty="0"/>
              <a:t>Senior løpere har hatt tilbud om 22 samlingsdøgn</a:t>
            </a:r>
          </a:p>
          <a:p>
            <a:pPr lvl="1"/>
            <a:r>
              <a:rPr lang="nb-NO" dirty="0"/>
              <a:t>Samme trenere på alle samlinger </a:t>
            </a:r>
          </a:p>
          <a:p>
            <a:r>
              <a:rPr lang="nb-NO" dirty="0"/>
              <a:t>Junior</a:t>
            </a:r>
          </a:p>
          <a:p>
            <a:pPr lvl="1"/>
            <a:r>
              <a:rPr lang="nb-NO" dirty="0"/>
              <a:t>Junior løpere har hatt tilbud om 14 samlingsdøgn</a:t>
            </a:r>
          </a:p>
          <a:p>
            <a:pPr lvl="1"/>
            <a:r>
              <a:rPr lang="nb-NO" dirty="0"/>
              <a:t>Samme trenere på alle samlinger </a:t>
            </a:r>
          </a:p>
          <a:p>
            <a:r>
              <a:rPr lang="nb-NO" dirty="0"/>
              <a:t>Ungdom</a:t>
            </a:r>
          </a:p>
          <a:p>
            <a:pPr lvl="1"/>
            <a:r>
              <a:rPr lang="nb-NO" dirty="0"/>
              <a:t>Ungdoms løpere har hatt tilbud om 12 samlingsdøgn</a:t>
            </a:r>
          </a:p>
          <a:p>
            <a:pPr lvl="1"/>
            <a:r>
              <a:rPr lang="nb-NO" dirty="0"/>
              <a:t>Samme trenere på alle samlinger (2 kvinnelige trenere)</a:t>
            </a:r>
          </a:p>
          <a:p>
            <a:pPr marL="457200" lvl="1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pic>
        <p:nvPicPr>
          <p:cNvPr id="4" name="Picture 9" descr="http://www2.skiforbundet.no/buskerud/gfx/buskerud_skikrets.gif">
            <a:extLst>
              <a:ext uri="{FF2B5EF4-FFF2-40B4-BE49-F238E27FC236}">
                <a16:creationId xmlns:a16="http://schemas.microsoft.com/office/drawing/2014/main" id="{9E381A3C-51FC-4487-A29E-62B8428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7" y="-27992"/>
            <a:ext cx="42862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E9ECB14A-E91D-4D7C-91DF-202AF44DD445}"/>
              </a:ext>
            </a:extLst>
          </p:cNvPr>
          <p:cNvSpPr txBox="1"/>
          <p:nvPr/>
        </p:nvSpPr>
        <p:spPr>
          <a:xfrm>
            <a:off x="1257911" y="767738"/>
            <a:ext cx="60920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600" dirty="0"/>
              <a:t>Oppsummering Samlinger 2021</a:t>
            </a:r>
          </a:p>
        </p:txBody>
      </p:sp>
    </p:spTree>
    <p:extLst>
      <p:ext uri="{BB962C8B-B14F-4D97-AF65-F5344CB8AC3E}">
        <p14:creationId xmlns:p14="http://schemas.microsoft.com/office/powerpoint/2010/main" val="4288651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</TotalTime>
  <Words>209</Words>
  <Application>Microsoft Office PowerPoint</Application>
  <PresentationFormat>Skjermfremvisning (4:3)</PresentationFormat>
  <Paragraphs>35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PowerPoint-presentasjon</vt:lpstr>
      <vt:lpstr>PowerPoint-presentasjon</vt:lpstr>
      <vt:lpstr>PowerPoint-presentasjon</vt:lpstr>
    </vt:vector>
  </TitlesOfParts>
  <Company>Trelleborg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”SpareBank1 cup  i samarbeid med Buskerud Skikrets”</dc:title>
  <dc:creator>christin.nordgar</dc:creator>
  <cp:lastModifiedBy>Anders Embergsrud</cp:lastModifiedBy>
  <cp:revision>50</cp:revision>
  <dcterms:created xsi:type="dcterms:W3CDTF">2012-10-24T12:13:14Z</dcterms:created>
  <dcterms:modified xsi:type="dcterms:W3CDTF">2021-10-19T09:24:05Z</dcterms:modified>
</cp:coreProperties>
</file>