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96F574-5A0C-4A05-9075-65034ADBBB0E}" v="1" dt="2021-06-13T11:44:43.7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 Embergsrud" userId="51fa045e8036d267" providerId="LiveId" clId="{6696F574-5A0C-4A05-9075-65034ADBBB0E}"/>
    <pc:docChg chg="custSel modSld">
      <pc:chgData name="Anders Embergsrud" userId="51fa045e8036d267" providerId="LiveId" clId="{6696F574-5A0C-4A05-9075-65034ADBBB0E}" dt="2021-06-13T11:45:22.500" v="472" actId="20577"/>
      <pc:docMkLst>
        <pc:docMk/>
      </pc:docMkLst>
      <pc:sldChg chg="addSp delSp modSp mod">
        <pc:chgData name="Anders Embergsrud" userId="51fa045e8036d267" providerId="LiveId" clId="{6696F574-5A0C-4A05-9075-65034ADBBB0E}" dt="2021-06-13T11:45:22.500" v="472" actId="20577"/>
        <pc:sldMkLst>
          <pc:docMk/>
          <pc:sldMk cId="2212003517" sldId="272"/>
        </pc:sldMkLst>
        <pc:spChg chg="del">
          <ac:chgData name="Anders Embergsrud" userId="51fa045e8036d267" providerId="LiveId" clId="{6696F574-5A0C-4A05-9075-65034ADBBB0E}" dt="2021-06-13T11:38:34.883" v="0" actId="478"/>
          <ac:spMkLst>
            <pc:docMk/>
            <pc:sldMk cId="2212003517" sldId="272"/>
            <ac:spMk id="2" creationId="{C7359310-1596-45B5-AC52-73873BB3CB62}"/>
          </ac:spMkLst>
        </pc:spChg>
        <pc:spChg chg="mod">
          <ac:chgData name="Anders Embergsrud" userId="51fa045e8036d267" providerId="LiveId" clId="{6696F574-5A0C-4A05-9075-65034ADBBB0E}" dt="2021-06-13T11:45:22.500" v="472" actId="20577"/>
          <ac:spMkLst>
            <pc:docMk/>
            <pc:sldMk cId="2212003517" sldId="272"/>
            <ac:spMk id="3" creationId="{81A69439-5D69-4D61-83B6-E88BBA4F5EC3}"/>
          </ac:spMkLst>
        </pc:spChg>
        <pc:spChg chg="add del mod">
          <ac:chgData name="Anders Embergsrud" userId="51fa045e8036d267" providerId="LiveId" clId="{6696F574-5A0C-4A05-9075-65034ADBBB0E}" dt="2021-06-13T11:38:37.568" v="1" actId="478"/>
          <ac:spMkLst>
            <pc:docMk/>
            <pc:sldMk cId="2212003517" sldId="272"/>
            <ac:spMk id="6" creationId="{BE1E9538-75B9-48D1-91D5-EC4E56F55869}"/>
          </ac:spMkLst>
        </pc:spChg>
        <pc:spChg chg="add mod">
          <ac:chgData name="Anders Embergsrud" userId="51fa045e8036d267" providerId="LiveId" clId="{6696F574-5A0C-4A05-9075-65034ADBBB0E}" dt="2021-06-13T11:45:10.986" v="468" actId="403"/>
          <ac:spMkLst>
            <pc:docMk/>
            <pc:sldMk cId="2212003517" sldId="272"/>
            <ac:spMk id="7" creationId="{E9ECB14A-E91D-4D7C-91DF-202AF44DD44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32711-2CD8-4410-B407-BEDE8CCB86C0}" type="datetimeFigureOut">
              <a:rPr lang="nb-NO" smtClean="0"/>
              <a:t>13.06.2021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B284-6795-4CA9-A094-3D6AB7702BF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5955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0CD22-B138-47B0-B49E-75AEA142B230}" type="datetimeFigureOut">
              <a:rPr lang="nb-NO" smtClean="0"/>
              <a:pPr/>
              <a:t>13.06.2021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74DCB-E8D7-4321-A8AD-E57F76D94BEA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A69439-5D69-4D61-83B6-E88BBA4F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/>
              <a:t>18. – 22. juni (Skjolden / Sognefjellet)</a:t>
            </a:r>
          </a:p>
          <a:p>
            <a:pPr lvl="1"/>
            <a:r>
              <a:rPr lang="nb-NO" dirty="0"/>
              <a:t>Ca 40 junior og senior (Sognefjellshytta)</a:t>
            </a:r>
          </a:p>
          <a:p>
            <a:pPr lvl="1"/>
            <a:r>
              <a:rPr lang="nb-NO" dirty="0"/>
              <a:t>Ca 60 ungdom og foresatte (Skjolden)</a:t>
            </a:r>
            <a:br>
              <a:rPr lang="nb-NO" dirty="0"/>
            </a:br>
            <a:endParaRPr lang="nb-NO" dirty="0"/>
          </a:p>
          <a:p>
            <a:r>
              <a:rPr lang="nb-NO" dirty="0"/>
              <a:t>19. – 22. august – Vikersund (kun senior)</a:t>
            </a:r>
          </a:p>
          <a:p>
            <a:endParaRPr lang="nb-NO" dirty="0"/>
          </a:p>
          <a:p>
            <a:r>
              <a:rPr lang="nb-NO" dirty="0"/>
              <a:t>9. – 12. september – ikke avklart sted (kun senior)</a:t>
            </a:r>
          </a:p>
          <a:p>
            <a:endParaRPr lang="nb-NO" dirty="0"/>
          </a:p>
          <a:p>
            <a:r>
              <a:rPr lang="nb-NO" dirty="0"/>
              <a:t>2. – 6. </a:t>
            </a:r>
            <a:r>
              <a:rPr lang="nb-NO"/>
              <a:t>oktober </a:t>
            </a:r>
            <a:r>
              <a:rPr lang="nb-NO" dirty="0"/>
              <a:t>– Ungdom / junior / senior</a:t>
            </a:r>
            <a:br>
              <a:rPr lang="nb-NO" dirty="0"/>
            </a:br>
            <a:r>
              <a:rPr lang="nb-NO" dirty="0" err="1"/>
              <a:t>Senior</a:t>
            </a:r>
            <a:r>
              <a:rPr lang="nb-NO" dirty="0"/>
              <a:t> på Vikersund, ikke avklart sted for ungdom og junior</a:t>
            </a:r>
          </a:p>
          <a:p>
            <a:endParaRPr lang="nb-NO" dirty="0"/>
          </a:p>
          <a:p>
            <a:r>
              <a:rPr lang="nb-NO" dirty="0"/>
              <a:t>11. – 14. november – Ungdom / junior / senior</a:t>
            </a:r>
            <a:br>
              <a:rPr lang="nb-NO" dirty="0"/>
            </a:br>
            <a:r>
              <a:rPr lang="nb-NO" dirty="0"/>
              <a:t>Snøsamling på geilo</a:t>
            </a:r>
          </a:p>
          <a:p>
            <a:endParaRPr lang="nb-NO" dirty="0"/>
          </a:p>
        </p:txBody>
      </p:sp>
      <p:pic>
        <p:nvPicPr>
          <p:cNvPr id="4" name="Picture 9" descr="http://www2.skiforbundet.no/buskerud/gfx/buskerud_skikrets.gif">
            <a:extLst>
              <a:ext uri="{FF2B5EF4-FFF2-40B4-BE49-F238E27FC236}">
                <a16:creationId xmlns:a16="http://schemas.microsoft.com/office/drawing/2014/main" id="{9E381A3C-51FC-4487-A29E-62B8428C2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7" y="-27992"/>
            <a:ext cx="42862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E9ECB14A-E91D-4D7C-91DF-202AF44DD445}"/>
              </a:ext>
            </a:extLst>
          </p:cNvPr>
          <p:cNvSpPr txBox="1"/>
          <p:nvPr/>
        </p:nvSpPr>
        <p:spPr>
          <a:xfrm>
            <a:off x="2846647" y="829294"/>
            <a:ext cx="36904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600" dirty="0"/>
              <a:t>Samlingsplan 2021</a:t>
            </a:r>
          </a:p>
        </p:txBody>
      </p:sp>
    </p:spTree>
    <p:extLst>
      <p:ext uri="{BB962C8B-B14F-4D97-AF65-F5344CB8AC3E}">
        <p14:creationId xmlns:p14="http://schemas.microsoft.com/office/powerpoint/2010/main" val="2212003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96</Words>
  <Application>Microsoft Office PowerPoint</Application>
  <PresentationFormat>Skjermfremvisning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PowerPoint-presentasjon</vt:lpstr>
    </vt:vector>
  </TitlesOfParts>
  <Company>Trelleborg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”SpareBank1 cup  i samarbeid med Buskerud Skikrets”</dc:title>
  <dc:creator>christin.nordgar</dc:creator>
  <cp:lastModifiedBy>Anders Embergsrud</cp:lastModifiedBy>
  <cp:revision>49</cp:revision>
  <dcterms:created xsi:type="dcterms:W3CDTF">2012-10-24T12:13:14Z</dcterms:created>
  <dcterms:modified xsi:type="dcterms:W3CDTF">2021-06-13T11:45:37Z</dcterms:modified>
</cp:coreProperties>
</file>