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4" r:id="rId7"/>
    <p:sldId id="285" r:id="rId8"/>
    <p:sldId id="286" r:id="rId9"/>
    <p:sldId id="258" r:id="rId10"/>
    <p:sldId id="261" r:id="rId11"/>
    <p:sldId id="262" r:id="rId12"/>
    <p:sldId id="281" r:id="rId13"/>
    <p:sldId id="275" r:id="rId14"/>
    <p:sldId id="266" r:id="rId15"/>
    <p:sldId id="263" r:id="rId16"/>
    <p:sldId id="279" r:id="rId17"/>
    <p:sldId id="269" r:id="rId18"/>
    <p:sldId id="270" r:id="rId19"/>
    <p:sldId id="259" r:id="rId20"/>
    <p:sldId id="272" r:id="rId21"/>
    <p:sldId id="260" r:id="rId22"/>
    <p:sldId id="271" r:id="rId23"/>
    <p:sldId id="283" r:id="rId2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E09D76-8BC9-42A5-9C39-852EA4AE5769}" v="58" dt="2023-02-11T09:06:11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ve Andersen" userId="e55069eb-e856-4a30-a598-0d9e52186616" providerId="ADAL" clId="{23E09D76-8BC9-42A5-9C39-852EA4AE5769}"/>
    <pc:docChg chg="undo custSel addSld delSld modSld sldOrd">
      <pc:chgData name="Tove Andersen" userId="e55069eb-e856-4a30-a598-0d9e52186616" providerId="ADAL" clId="{23E09D76-8BC9-42A5-9C39-852EA4AE5769}" dt="2023-02-20T10:17:13.116" v="5628" actId="2696"/>
      <pc:docMkLst>
        <pc:docMk/>
      </pc:docMkLst>
      <pc:sldChg chg="addSp modSp mod">
        <pc:chgData name="Tove Andersen" userId="e55069eb-e856-4a30-a598-0d9e52186616" providerId="ADAL" clId="{23E09D76-8BC9-42A5-9C39-852EA4AE5769}" dt="2023-02-11T09:01:51.697" v="4596" actId="1076"/>
        <pc:sldMkLst>
          <pc:docMk/>
          <pc:sldMk cId="1325346414" sldId="256"/>
        </pc:sldMkLst>
        <pc:spChg chg="mod">
          <ac:chgData name="Tove Andersen" userId="e55069eb-e856-4a30-a598-0d9e52186616" providerId="ADAL" clId="{23E09D76-8BC9-42A5-9C39-852EA4AE5769}" dt="2023-02-09T13:22:50.687" v="2916" actId="14100"/>
          <ac:spMkLst>
            <pc:docMk/>
            <pc:sldMk cId="1325346414" sldId="256"/>
            <ac:spMk id="2" creationId="{C699496E-B347-4483-AE24-36992EDAA51A}"/>
          </ac:spMkLst>
        </pc:spChg>
        <pc:spChg chg="mod">
          <ac:chgData name="Tove Andersen" userId="e55069eb-e856-4a30-a598-0d9e52186616" providerId="ADAL" clId="{23E09D76-8BC9-42A5-9C39-852EA4AE5769}" dt="2023-02-09T07:26:15.262" v="24" actId="20577"/>
          <ac:spMkLst>
            <pc:docMk/>
            <pc:sldMk cId="1325346414" sldId="256"/>
            <ac:spMk id="3" creationId="{F9911A31-D5BF-4949-8E0C-EF5E026CB0D1}"/>
          </ac:spMkLst>
        </pc:spChg>
        <pc:picChg chg="add mod">
          <ac:chgData name="Tove Andersen" userId="e55069eb-e856-4a30-a598-0d9e52186616" providerId="ADAL" clId="{23E09D76-8BC9-42A5-9C39-852EA4AE5769}" dt="2023-02-09T13:23:01.307" v="2919" actId="14100"/>
          <ac:picMkLst>
            <pc:docMk/>
            <pc:sldMk cId="1325346414" sldId="256"/>
            <ac:picMk id="4" creationId="{EE2D1124-A739-A7CB-4644-CEF3A3B5EE13}"/>
          </ac:picMkLst>
        </pc:picChg>
        <pc:picChg chg="add mod">
          <ac:chgData name="Tove Andersen" userId="e55069eb-e856-4a30-a598-0d9e52186616" providerId="ADAL" clId="{23E09D76-8BC9-42A5-9C39-852EA4AE5769}" dt="2023-02-11T09:01:51.697" v="4596" actId="1076"/>
          <ac:picMkLst>
            <pc:docMk/>
            <pc:sldMk cId="1325346414" sldId="256"/>
            <ac:picMk id="5" creationId="{7F2E0875-AAA2-AFEC-E763-36D5DBC5C450}"/>
          </ac:picMkLst>
        </pc:picChg>
        <pc:picChg chg="mod">
          <ac:chgData name="Tove Andersen" userId="e55069eb-e856-4a30-a598-0d9e52186616" providerId="ADAL" clId="{23E09D76-8BC9-42A5-9C39-852EA4AE5769}" dt="2023-02-11T09:01:44.239" v="4593" actId="1076"/>
          <ac:picMkLst>
            <pc:docMk/>
            <pc:sldMk cId="1325346414" sldId="256"/>
            <ac:picMk id="15" creationId="{F992994F-C8DB-48A5-AF33-6AB5C7DBEB12}"/>
          </ac:picMkLst>
        </pc:picChg>
      </pc:sldChg>
      <pc:sldChg chg="addSp modSp mod ord">
        <pc:chgData name="Tove Andersen" userId="e55069eb-e856-4a30-a598-0d9e52186616" providerId="ADAL" clId="{23E09D76-8BC9-42A5-9C39-852EA4AE5769}" dt="2023-02-13T10:31:10.177" v="4843"/>
        <pc:sldMkLst>
          <pc:docMk/>
          <pc:sldMk cId="2206177589" sldId="257"/>
        </pc:sldMkLst>
        <pc:graphicFrameChg chg="mod">
          <ac:chgData name="Tove Andersen" userId="e55069eb-e856-4a30-a598-0d9e52186616" providerId="ADAL" clId="{23E09D76-8BC9-42A5-9C39-852EA4AE5769}" dt="2023-02-09T13:24:34.629" v="2928" actId="14100"/>
          <ac:graphicFrameMkLst>
            <pc:docMk/>
            <pc:sldMk cId="2206177589" sldId="257"/>
            <ac:graphicFrameMk id="5" creationId="{D741E98C-2311-4D0A-AD19-C67B08CD3DD1}"/>
          </ac:graphicFrameMkLst>
        </pc:graphicFrameChg>
        <pc:picChg chg="add mod">
          <ac:chgData name="Tove Andersen" userId="e55069eb-e856-4a30-a598-0d9e52186616" providerId="ADAL" clId="{23E09D76-8BC9-42A5-9C39-852EA4AE5769}" dt="2023-02-09T13:24:27.380" v="2927" actId="1076"/>
          <ac:picMkLst>
            <pc:docMk/>
            <pc:sldMk cId="2206177589" sldId="257"/>
            <ac:picMk id="3" creationId="{07A5A16B-8DF7-A022-00CD-2084FA3581AB}"/>
          </ac:picMkLst>
        </pc:picChg>
        <pc:picChg chg="add mod">
          <ac:chgData name="Tove Andersen" userId="e55069eb-e856-4a30-a598-0d9e52186616" providerId="ADAL" clId="{23E09D76-8BC9-42A5-9C39-852EA4AE5769}" dt="2023-02-11T09:02:22.072" v="4600" actId="1076"/>
          <ac:picMkLst>
            <pc:docMk/>
            <pc:sldMk cId="2206177589" sldId="257"/>
            <ac:picMk id="4" creationId="{57D4D177-2561-990B-2711-5F4EEFDD1D73}"/>
          </ac:picMkLst>
        </pc:picChg>
      </pc:sldChg>
      <pc:sldChg chg="addSp modSp mod">
        <pc:chgData name="Tove Andersen" userId="e55069eb-e856-4a30-a598-0d9e52186616" providerId="ADAL" clId="{23E09D76-8BC9-42A5-9C39-852EA4AE5769}" dt="2023-02-20T10:11:26.298" v="5434" actId="20577"/>
        <pc:sldMkLst>
          <pc:docMk/>
          <pc:sldMk cId="1435948865" sldId="258"/>
        </pc:sldMkLst>
        <pc:spChg chg="mod">
          <ac:chgData name="Tove Andersen" userId="e55069eb-e856-4a30-a598-0d9e52186616" providerId="ADAL" clId="{23E09D76-8BC9-42A5-9C39-852EA4AE5769}" dt="2023-02-20T10:11:26.298" v="5434" actId="20577"/>
          <ac:spMkLst>
            <pc:docMk/>
            <pc:sldMk cId="1435948865" sldId="258"/>
            <ac:spMk id="39" creationId="{666171F2-D31C-4907-B578-D248761E55B7}"/>
          </ac:spMkLst>
        </pc:spChg>
        <pc:picChg chg="add mod">
          <ac:chgData name="Tove Andersen" userId="e55069eb-e856-4a30-a598-0d9e52186616" providerId="ADAL" clId="{23E09D76-8BC9-42A5-9C39-852EA4AE5769}" dt="2023-02-09T13:25:11.570" v="2930" actId="1076"/>
          <ac:picMkLst>
            <pc:docMk/>
            <pc:sldMk cId="1435948865" sldId="258"/>
            <ac:picMk id="3" creationId="{603EDBA6-E219-B11A-22E8-E16C98C01FC0}"/>
          </ac:picMkLst>
        </pc:picChg>
        <pc:picChg chg="add mod">
          <ac:chgData name="Tove Andersen" userId="e55069eb-e856-4a30-a598-0d9e52186616" providerId="ADAL" clId="{23E09D76-8BC9-42A5-9C39-852EA4AE5769}" dt="2023-02-11T09:03:46.093" v="4614" actId="14100"/>
          <ac:picMkLst>
            <pc:docMk/>
            <pc:sldMk cId="1435948865" sldId="258"/>
            <ac:picMk id="4" creationId="{05A670C9-8C62-E22B-F1C6-0BA18CB4C340}"/>
          </ac:picMkLst>
        </pc:picChg>
      </pc:sldChg>
      <pc:sldChg chg="addSp modSp mod">
        <pc:chgData name="Tove Andersen" userId="e55069eb-e856-4a30-a598-0d9e52186616" providerId="ADAL" clId="{23E09D76-8BC9-42A5-9C39-852EA4AE5769}" dt="2023-02-20T10:16:20.549" v="5626" actId="20577"/>
        <pc:sldMkLst>
          <pc:docMk/>
          <pc:sldMk cId="1792664715" sldId="259"/>
        </pc:sldMkLst>
        <pc:spChg chg="mod">
          <ac:chgData name="Tove Andersen" userId="e55069eb-e856-4a30-a598-0d9e52186616" providerId="ADAL" clId="{23E09D76-8BC9-42A5-9C39-852EA4AE5769}" dt="2023-02-09T08:11:23.750" v="1815" actId="20577"/>
          <ac:spMkLst>
            <pc:docMk/>
            <pc:sldMk cId="1792664715" sldId="259"/>
            <ac:spMk id="2" creationId="{867CD27C-B01F-4658-B6F0-9CB06F9BE802}"/>
          </ac:spMkLst>
        </pc:spChg>
        <pc:spChg chg="mod">
          <ac:chgData name="Tove Andersen" userId="e55069eb-e856-4a30-a598-0d9e52186616" providerId="ADAL" clId="{23E09D76-8BC9-42A5-9C39-852EA4AE5769}" dt="2023-02-20T10:16:20.549" v="5626" actId="20577"/>
          <ac:spMkLst>
            <pc:docMk/>
            <pc:sldMk cId="1792664715" sldId="259"/>
            <ac:spMk id="3" creationId="{8C335DEF-9C88-488F-BFC7-C1A61512983F}"/>
          </ac:spMkLst>
        </pc:spChg>
        <pc:picChg chg="add mod">
          <ac:chgData name="Tove Andersen" userId="e55069eb-e856-4a30-a598-0d9e52186616" providerId="ADAL" clId="{23E09D76-8BC9-42A5-9C39-852EA4AE5769}" dt="2023-02-09T13:35:18.865" v="3129"/>
          <ac:picMkLst>
            <pc:docMk/>
            <pc:sldMk cId="1792664715" sldId="259"/>
            <ac:picMk id="4" creationId="{7C704DAC-27D7-C2C0-D519-C163E4EA0FD9}"/>
          </ac:picMkLst>
        </pc:picChg>
        <pc:picChg chg="add mod">
          <ac:chgData name="Tove Andersen" userId="e55069eb-e856-4a30-a598-0d9e52186616" providerId="ADAL" clId="{23E09D76-8BC9-42A5-9C39-852EA4AE5769}" dt="2023-02-11T09:05:22.536" v="4632"/>
          <ac:picMkLst>
            <pc:docMk/>
            <pc:sldMk cId="1792664715" sldId="259"/>
            <ac:picMk id="5" creationId="{0998D754-7083-094F-64A7-DC324C7AB026}"/>
          </ac:picMkLst>
        </pc:picChg>
      </pc:sldChg>
      <pc:sldChg chg="addSp modSp mod">
        <pc:chgData name="Tove Andersen" userId="e55069eb-e856-4a30-a598-0d9e52186616" providerId="ADAL" clId="{23E09D76-8BC9-42A5-9C39-852EA4AE5769}" dt="2023-02-13T10:24:02.435" v="4692" actId="20577"/>
        <pc:sldMkLst>
          <pc:docMk/>
          <pc:sldMk cId="3922532846" sldId="260"/>
        </pc:sldMkLst>
        <pc:spChg chg="mod">
          <ac:chgData name="Tove Andersen" userId="e55069eb-e856-4a30-a598-0d9e52186616" providerId="ADAL" clId="{23E09D76-8BC9-42A5-9C39-852EA4AE5769}" dt="2023-02-13T10:24:02.435" v="4692" actId="20577"/>
          <ac:spMkLst>
            <pc:docMk/>
            <pc:sldMk cId="3922532846" sldId="260"/>
            <ac:spMk id="3" creationId="{B391BCF6-7C65-400C-AA05-2551B4FB2EC6}"/>
          </ac:spMkLst>
        </pc:spChg>
        <pc:picChg chg="add mod">
          <ac:chgData name="Tove Andersen" userId="e55069eb-e856-4a30-a598-0d9e52186616" providerId="ADAL" clId="{23E09D76-8BC9-42A5-9C39-852EA4AE5769}" dt="2023-02-09T13:35:42.396" v="3133"/>
          <ac:picMkLst>
            <pc:docMk/>
            <pc:sldMk cId="3922532846" sldId="260"/>
            <ac:picMk id="4" creationId="{496E4CA7-9A58-5986-1DB7-9B3510EB3D4D}"/>
          </ac:picMkLst>
        </pc:picChg>
        <pc:picChg chg="add mod">
          <ac:chgData name="Tove Andersen" userId="e55069eb-e856-4a30-a598-0d9e52186616" providerId="ADAL" clId="{23E09D76-8BC9-42A5-9C39-852EA4AE5769}" dt="2023-02-11T09:05:52.749" v="4636"/>
          <ac:picMkLst>
            <pc:docMk/>
            <pc:sldMk cId="3922532846" sldId="260"/>
            <ac:picMk id="5" creationId="{A9DEB850-74B7-B528-3AD9-DA83082EFE41}"/>
          </ac:picMkLst>
        </pc:picChg>
      </pc:sldChg>
      <pc:sldChg chg="addSp modSp mod">
        <pc:chgData name="Tove Andersen" userId="e55069eb-e856-4a30-a598-0d9e52186616" providerId="ADAL" clId="{23E09D76-8BC9-42A5-9C39-852EA4AE5769}" dt="2023-02-20T10:12:02.363" v="5445" actId="20577"/>
        <pc:sldMkLst>
          <pc:docMk/>
          <pc:sldMk cId="3835448669" sldId="261"/>
        </pc:sldMkLst>
        <pc:spChg chg="mod">
          <ac:chgData name="Tove Andersen" userId="e55069eb-e856-4a30-a598-0d9e52186616" providerId="ADAL" clId="{23E09D76-8BC9-42A5-9C39-852EA4AE5769}" dt="2023-02-20T10:12:02.363" v="5445" actId="20577"/>
          <ac:spMkLst>
            <pc:docMk/>
            <pc:sldMk cId="3835448669" sldId="261"/>
            <ac:spMk id="3" creationId="{492E00BC-A52B-4D44-8551-809D80690913}"/>
          </ac:spMkLst>
        </pc:spChg>
        <pc:picChg chg="add mod">
          <ac:chgData name="Tove Andersen" userId="e55069eb-e856-4a30-a598-0d9e52186616" providerId="ADAL" clId="{23E09D76-8BC9-42A5-9C39-852EA4AE5769}" dt="2023-02-09T13:28:41.278" v="2994" actId="1076"/>
          <ac:picMkLst>
            <pc:docMk/>
            <pc:sldMk cId="3835448669" sldId="261"/>
            <ac:picMk id="4" creationId="{0F39C574-8F8D-932A-F9A6-12A41996A630}"/>
          </ac:picMkLst>
        </pc:picChg>
        <pc:picChg chg="add mod">
          <ac:chgData name="Tove Andersen" userId="e55069eb-e856-4a30-a598-0d9e52186616" providerId="ADAL" clId="{23E09D76-8BC9-42A5-9C39-852EA4AE5769}" dt="2023-02-11T09:03:53.956" v="4615"/>
          <ac:picMkLst>
            <pc:docMk/>
            <pc:sldMk cId="3835448669" sldId="261"/>
            <ac:picMk id="5" creationId="{7BB3A7FA-4049-4901-D3D3-F27136B2DB30}"/>
          </ac:picMkLst>
        </pc:picChg>
      </pc:sldChg>
      <pc:sldChg chg="addSp modSp mod">
        <pc:chgData name="Tove Andersen" userId="e55069eb-e856-4a30-a598-0d9e52186616" providerId="ADAL" clId="{23E09D76-8BC9-42A5-9C39-852EA4AE5769}" dt="2023-02-11T09:07:54.399" v="4672" actId="20577"/>
        <pc:sldMkLst>
          <pc:docMk/>
          <pc:sldMk cId="1885510520" sldId="262"/>
        </pc:sldMkLst>
        <pc:spChg chg="mod">
          <ac:chgData name="Tove Andersen" userId="e55069eb-e856-4a30-a598-0d9e52186616" providerId="ADAL" clId="{23E09D76-8BC9-42A5-9C39-852EA4AE5769}" dt="2023-02-11T09:07:54.399" v="4672" actId="20577"/>
          <ac:spMkLst>
            <pc:docMk/>
            <pc:sldMk cId="1885510520" sldId="262"/>
            <ac:spMk id="3" creationId="{81FD5600-05AC-42E3-AAD3-CBD25004E004}"/>
          </ac:spMkLst>
        </pc:spChg>
        <pc:picChg chg="add mod">
          <ac:chgData name="Tove Andersen" userId="e55069eb-e856-4a30-a598-0d9e52186616" providerId="ADAL" clId="{23E09D76-8BC9-42A5-9C39-852EA4AE5769}" dt="2023-02-09T13:28:50.636" v="2996" actId="1076"/>
          <ac:picMkLst>
            <pc:docMk/>
            <pc:sldMk cId="1885510520" sldId="262"/>
            <ac:picMk id="4" creationId="{F4F57626-B340-3B16-CC8C-D009800E5082}"/>
          </ac:picMkLst>
        </pc:picChg>
        <pc:picChg chg="add mod">
          <ac:chgData name="Tove Andersen" userId="e55069eb-e856-4a30-a598-0d9e52186616" providerId="ADAL" clId="{23E09D76-8BC9-42A5-9C39-852EA4AE5769}" dt="2023-02-11T09:04:04.536" v="4617"/>
          <ac:picMkLst>
            <pc:docMk/>
            <pc:sldMk cId="1885510520" sldId="262"/>
            <ac:picMk id="5" creationId="{AFDAA41B-D335-E1AA-6C8F-FB7C69FC06D3}"/>
          </ac:picMkLst>
        </pc:picChg>
      </pc:sldChg>
      <pc:sldChg chg="addSp delSp modSp mod">
        <pc:chgData name="Tove Andersen" userId="e55069eb-e856-4a30-a598-0d9e52186616" providerId="ADAL" clId="{23E09D76-8BC9-42A5-9C39-852EA4AE5769}" dt="2023-02-20T09:59:08.385" v="5136" actId="20577"/>
        <pc:sldMkLst>
          <pc:docMk/>
          <pc:sldMk cId="4045496655" sldId="263"/>
        </pc:sldMkLst>
        <pc:spChg chg="mod">
          <ac:chgData name="Tove Andersen" userId="e55069eb-e856-4a30-a598-0d9e52186616" providerId="ADAL" clId="{23E09D76-8BC9-42A5-9C39-852EA4AE5769}" dt="2023-02-20T09:59:08.385" v="5136" actId="20577"/>
          <ac:spMkLst>
            <pc:docMk/>
            <pc:sldMk cId="4045496655" sldId="263"/>
            <ac:spMk id="3" creationId="{ED131674-2F74-446B-A09B-26E0F091CEAA}"/>
          </ac:spMkLst>
        </pc:spChg>
        <pc:picChg chg="add mod">
          <ac:chgData name="Tove Andersen" userId="e55069eb-e856-4a30-a598-0d9e52186616" providerId="ADAL" clId="{23E09D76-8BC9-42A5-9C39-852EA4AE5769}" dt="2023-02-11T09:04:29.149" v="4621" actId="1076"/>
          <ac:picMkLst>
            <pc:docMk/>
            <pc:sldMk cId="4045496655" sldId="263"/>
            <ac:picMk id="4" creationId="{A27B4A86-7FBF-6FB1-D173-FCB6796A48D8}"/>
          </ac:picMkLst>
        </pc:picChg>
        <pc:picChg chg="add del mod">
          <ac:chgData name="Tove Andersen" userId="e55069eb-e856-4a30-a598-0d9e52186616" providerId="ADAL" clId="{23E09D76-8BC9-42A5-9C39-852EA4AE5769}" dt="2023-02-09T07:51:09.231" v="1052"/>
          <ac:picMkLst>
            <pc:docMk/>
            <pc:sldMk cId="4045496655" sldId="263"/>
            <ac:picMk id="5" creationId="{7264D970-3574-BAAC-0F08-162127867197}"/>
          </ac:picMkLst>
        </pc:picChg>
        <pc:picChg chg="add mod">
          <ac:chgData name="Tove Andersen" userId="e55069eb-e856-4a30-a598-0d9e52186616" providerId="ADAL" clId="{23E09D76-8BC9-42A5-9C39-852EA4AE5769}" dt="2023-02-09T13:29:52.623" v="3003" actId="1076"/>
          <ac:picMkLst>
            <pc:docMk/>
            <pc:sldMk cId="4045496655" sldId="263"/>
            <ac:picMk id="6" creationId="{6D96D583-3AC8-046D-6AAB-87583D276901}"/>
          </ac:picMkLst>
        </pc:picChg>
      </pc:sldChg>
      <pc:sldChg chg="addSp modSp mod ord">
        <pc:chgData name="Tove Andersen" userId="e55069eb-e856-4a30-a598-0d9e52186616" providerId="ADAL" clId="{23E09D76-8BC9-42A5-9C39-852EA4AE5769}" dt="2023-02-11T09:02:10.745" v="4598" actId="1076"/>
        <pc:sldMkLst>
          <pc:docMk/>
          <pc:sldMk cId="1761279070" sldId="264"/>
        </pc:sldMkLst>
        <pc:spChg chg="mod">
          <ac:chgData name="Tove Andersen" userId="e55069eb-e856-4a30-a598-0d9e52186616" providerId="ADAL" clId="{23E09D76-8BC9-42A5-9C39-852EA4AE5769}" dt="2023-02-09T13:56:39.219" v="3570" actId="20577"/>
          <ac:spMkLst>
            <pc:docMk/>
            <pc:sldMk cId="1761279070" sldId="264"/>
            <ac:spMk id="2" creationId="{6909E5FA-1717-49E7-84DE-9C80ED503775}"/>
          </ac:spMkLst>
        </pc:spChg>
        <pc:spChg chg="mod">
          <ac:chgData name="Tove Andersen" userId="e55069eb-e856-4a30-a598-0d9e52186616" providerId="ADAL" clId="{23E09D76-8BC9-42A5-9C39-852EA4AE5769}" dt="2023-02-09T14:18:53.617" v="4292" actId="20577"/>
          <ac:spMkLst>
            <pc:docMk/>
            <pc:sldMk cId="1761279070" sldId="264"/>
            <ac:spMk id="3" creationId="{8E237010-C9AD-4F89-B59A-6479CAF71756}"/>
          </ac:spMkLst>
        </pc:spChg>
        <pc:picChg chg="add mod">
          <ac:chgData name="Tove Andersen" userId="e55069eb-e856-4a30-a598-0d9e52186616" providerId="ADAL" clId="{23E09D76-8BC9-42A5-9C39-852EA4AE5769}" dt="2023-02-09T13:24:19.412" v="2926" actId="1076"/>
          <ac:picMkLst>
            <pc:docMk/>
            <pc:sldMk cId="1761279070" sldId="264"/>
            <ac:picMk id="4" creationId="{F0AE720D-9E19-440D-44EC-7977A2CA72F8}"/>
          </ac:picMkLst>
        </pc:picChg>
        <pc:picChg chg="add mod">
          <ac:chgData name="Tove Andersen" userId="e55069eb-e856-4a30-a598-0d9e52186616" providerId="ADAL" clId="{23E09D76-8BC9-42A5-9C39-852EA4AE5769}" dt="2023-02-11T09:02:10.745" v="4598" actId="1076"/>
          <ac:picMkLst>
            <pc:docMk/>
            <pc:sldMk cId="1761279070" sldId="264"/>
            <ac:picMk id="5" creationId="{AFF153A3-D3EB-D07D-30B5-95AD63187755}"/>
          </ac:picMkLst>
        </pc:picChg>
      </pc:sldChg>
      <pc:sldChg chg="addSp modSp mod">
        <pc:chgData name="Tove Andersen" userId="e55069eb-e856-4a30-a598-0d9e52186616" providerId="ADAL" clId="{23E09D76-8BC9-42A5-9C39-852EA4AE5769}" dt="2023-02-11T09:05:02.453" v="4626"/>
        <pc:sldMkLst>
          <pc:docMk/>
          <pc:sldMk cId="781497377" sldId="269"/>
        </pc:sldMkLst>
        <pc:spChg chg="mod">
          <ac:chgData name="Tove Andersen" userId="e55069eb-e856-4a30-a598-0d9e52186616" providerId="ADAL" clId="{23E09D76-8BC9-42A5-9C39-852EA4AE5769}" dt="2023-02-11T09:05:00.606" v="4625" actId="14100"/>
          <ac:spMkLst>
            <pc:docMk/>
            <pc:sldMk cId="781497377" sldId="269"/>
            <ac:spMk id="3" creationId="{492E00BC-A52B-4D44-8551-809D80690913}"/>
          </ac:spMkLst>
        </pc:spChg>
        <pc:picChg chg="add mod">
          <ac:chgData name="Tove Andersen" userId="e55069eb-e856-4a30-a598-0d9e52186616" providerId="ADAL" clId="{23E09D76-8BC9-42A5-9C39-852EA4AE5769}" dt="2023-02-09T13:35:08.248" v="3128"/>
          <ac:picMkLst>
            <pc:docMk/>
            <pc:sldMk cId="781497377" sldId="269"/>
            <ac:picMk id="4" creationId="{F2ACEB27-788D-1D3D-6D8E-ADC3B73EAC82}"/>
          </ac:picMkLst>
        </pc:picChg>
        <pc:picChg chg="add mod">
          <ac:chgData name="Tove Andersen" userId="e55069eb-e856-4a30-a598-0d9e52186616" providerId="ADAL" clId="{23E09D76-8BC9-42A5-9C39-852EA4AE5769}" dt="2023-02-11T09:05:02.453" v="4626"/>
          <ac:picMkLst>
            <pc:docMk/>
            <pc:sldMk cId="781497377" sldId="269"/>
            <ac:picMk id="5" creationId="{338F2BA4-6F76-D0B0-4209-67934805A465}"/>
          </ac:picMkLst>
        </pc:picChg>
      </pc:sldChg>
      <pc:sldChg chg="modSp mod">
        <pc:chgData name="Tove Andersen" userId="e55069eb-e856-4a30-a598-0d9e52186616" providerId="ADAL" clId="{23E09D76-8BC9-42A5-9C39-852EA4AE5769}" dt="2023-02-20T10:13:29.225" v="5538" actId="20577"/>
        <pc:sldMkLst>
          <pc:docMk/>
          <pc:sldMk cId="2270344016" sldId="270"/>
        </pc:sldMkLst>
        <pc:spChg chg="mod">
          <ac:chgData name="Tove Andersen" userId="e55069eb-e856-4a30-a598-0d9e52186616" providerId="ADAL" clId="{23E09D76-8BC9-42A5-9C39-852EA4AE5769}" dt="2023-02-11T09:01:06.350" v="4589" actId="20577"/>
          <ac:spMkLst>
            <pc:docMk/>
            <pc:sldMk cId="2270344016" sldId="270"/>
            <ac:spMk id="2" creationId="{DAA87C50-9612-41FD-8268-C95CC1F1BB8B}"/>
          </ac:spMkLst>
        </pc:spChg>
        <pc:spChg chg="mod">
          <ac:chgData name="Tove Andersen" userId="e55069eb-e856-4a30-a598-0d9e52186616" providerId="ADAL" clId="{23E09D76-8BC9-42A5-9C39-852EA4AE5769}" dt="2023-02-20T10:13:29.225" v="5538" actId="20577"/>
          <ac:spMkLst>
            <pc:docMk/>
            <pc:sldMk cId="2270344016" sldId="270"/>
            <ac:spMk id="3" creationId="{81FD5600-05AC-42E3-AAD3-CBD25004E004}"/>
          </ac:spMkLst>
        </pc:spChg>
      </pc:sldChg>
      <pc:sldChg chg="addSp modSp mod">
        <pc:chgData name="Tove Andersen" userId="e55069eb-e856-4a30-a598-0d9e52186616" providerId="ADAL" clId="{23E09D76-8BC9-42A5-9C39-852EA4AE5769}" dt="2023-02-13T10:38:52.499" v="5007" actId="20577"/>
        <pc:sldMkLst>
          <pc:docMk/>
          <pc:sldMk cId="3022459411" sldId="271"/>
        </pc:sldMkLst>
        <pc:spChg chg="mod">
          <ac:chgData name="Tove Andersen" userId="e55069eb-e856-4a30-a598-0d9e52186616" providerId="ADAL" clId="{23E09D76-8BC9-42A5-9C39-852EA4AE5769}" dt="2023-02-13T10:38:52.499" v="5007" actId="20577"/>
          <ac:spMkLst>
            <pc:docMk/>
            <pc:sldMk cId="3022459411" sldId="271"/>
            <ac:spMk id="3" creationId="{923125EE-BE53-4AD2-8000-DF4366E1F76B}"/>
          </ac:spMkLst>
        </pc:spChg>
        <pc:picChg chg="add mod">
          <ac:chgData name="Tove Andersen" userId="e55069eb-e856-4a30-a598-0d9e52186616" providerId="ADAL" clId="{23E09D76-8BC9-42A5-9C39-852EA4AE5769}" dt="2023-02-09T13:36:20.035" v="3137"/>
          <ac:picMkLst>
            <pc:docMk/>
            <pc:sldMk cId="3022459411" sldId="271"/>
            <ac:picMk id="4" creationId="{4E98C61A-F5CA-7A9B-EE04-5681F059BD1B}"/>
          </ac:picMkLst>
        </pc:picChg>
        <pc:picChg chg="add mod">
          <ac:chgData name="Tove Andersen" userId="e55069eb-e856-4a30-a598-0d9e52186616" providerId="ADAL" clId="{23E09D76-8BC9-42A5-9C39-852EA4AE5769}" dt="2023-02-11T09:06:03.958" v="4639"/>
          <ac:picMkLst>
            <pc:docMk/>
            <pc:sldMk cId="3022459411" sldId="271"/>
            <ac:picMk id="5" creationId="{BE0DDE93-B118-F44D-210D-41FFCB79499F}"/>
          </ac:picMkLst>
        </pc:picChg>
      </pc:sldChg>
      <pc:sldChg chg="addSp modSp mod">
        <pc:chgData name="Tove Andersen" userId="e55069eb-e856-4a30-a598-0d9e52186616" providerId="ADAL" clId="{23E09D76-8BC9-42A5-9C39-852EA4AE5769}" dt="2023-02-11T09:05:47.101" v="4635"/>
        <pc:sldMkLst>
          <pc:docMk/>
          <pc:sldMk cId="1766058782" sldId="272"/>
        </pc:sldMkLst>
        <pc:spChg chg="mod">
          <ac:chgData name="Tove Andersen" userId="e55069eb-e856-4a30-a598-0d9e52186616" providerId="ADAL" clId="{23E09D76-8BC9-42A5-9C39-852EA4AE5769}" dt="2023-02-11T09:05:45.745" v="4634" actId="14100"/>
          <ac:spMkLst>
            <pc:docMk/>
            <pc:sldMk cId="1766058782" sldId="272"/>
            <ac:spMk id="3" creationId="{CADFE9DE-887B-40D4-A62B-E5B3CF63D5E3}"/>
          </ac:spMkLst>
        </pc:spChg>
        <pc:picChg chg="add mod">
          <ac:chgData name="Tove Andersen" userId="e55069eb-e856-4a30-a598-0d9e52186616" providerId="ADAL" clId="{23E09D76-8BC9-42A5-9C39-852EA4AE5769}" dt="2023-02-09T13:35:31.590" v="3131"/>
          <ac:picMkLst>
            <pc:docMk/>
            <pc:sldMk cId="1766058782" sldId="272"/>
            <ac:picMk id="4" creationId="{EB5E8C2F-702C-8E1F-73E0-79D23F679D70}"/>
          </ac:picMkLst>
        </pc:picChg>
        <pc:picChg chg="add mod">
          <ac:chgData name="Tove Andersen" userId="e55069eb-e856-4a30-a598-0d9e52186616" providerId="ADAL" clId="{23E09D76-8BC9-42A5-9C39-852EA4AE5769}" dt="2023-02-11T09:05:47.101" v="4635"/>
          <ac:picMkLst>
            <pc:docMk/>
            <pc:sldMk cId="1766058782" sldId="272"/>
            <ac:picMk id="5" creationId="{CBDB1468-EEFE-0CA6-6BD6-841AE61FDE89}"/>
          </ac:picMkLst>
        </pc:picChg>
      </pc:sldChg>
      <pc:sldChg chg="modSp del mod ord">
        <pc:chgData name="Tove Andersen" userId="e55069eb-e856-4a30-a598-0d9e52186616" providerId="ADAL" clId="{23E09D76-8BC9-42A5-9C39-852EA4AE5769}" dt="2023-02-09T13:32:59.279" v="3065" actId="2696"/>
        <pc:sldMkLst>
          <pc:docMk/>
          <pc:sldMk cId="2118403155" sldId="273"/>
        </pc:sldMkLst>
        <pc:spChg chg="mod">
          <ac:chgData name="Tove Andersen" userId="e55069eb-e856-4a30-a598-0d9e52186616" providerId="ADAL" clId="{23E09D76-8BC9-42A5-9C39-852EA4AE5769}" dt="2023-02-09T08:18:34.251" v="2078" actId="20577"/>
          <ac:spMkLst>
            <pc:docMk/>
            <pc:sldMk cId="2118403155" sldId="273"/>
            <ac:spMk id="2" creationId="{C85A6EAC-FC9E-49D9-9CB8-B38CC02CE63F}"/>
          </ac:spMkLst>
        </pc:spChg>
        <pc:spChg chg="mod">
          <ac:chgData name="Tove Andersen" userId="e55069eb-e856-4a30-a598-0d9e52186616" providerId="ADAL" clId="{23E09D76-8BC9-42A5-9C39-852EA4AE5769}" dt="2023-02-09T08:18:37.884" v="2079" actId="20577"/>
          <ac:spMkLst>
            <pc:docMk/>
            <pc:sldMk cId="2118403155" sldId="273"/>
            <ac:spMk id="3" creationId="{CCA48C04-A944-4D07-ACDB-C57F4095EFCD}"/>
          </ac:spMkLst>
        </pc:spChg>
      </pc:sldChg>
      <pc:sldChg chg="del">
        <pc:chgData name="Tove Andersen" userId="e55069eb-e856-4a30-a598-0d9e52186616" providerId="ADAL" clId="{23E09D76-8BC9-42A5-9C39-852EA4AE5769}" dt="2023-02-09T07:55:15.964" v="1234" actId="2696"/>
        <pc:sldMkLst>
          <pc:docMk/>
          <pc:sldMk cId="1102592799" sldId="274"/>
        </pc:sldMkLst>
      </pc:sldChg>
      <pc:sldChg chg="addSp delSp modSp mod ord setBg">
        <pc:chgData name="Tove Andersen" userId="e55069eb-e856-4a30-a598-0d9e52186616" providerId="ADAL" clId="{23E09D76-8BC9-42A5-9C39-852EA4AE5769}" dt="2023-02-09T14:22:03.233" v="4382" actId="20577"/>
        <pc:sldMkLst>
          <pc:docMk/>
          <pc:sldMk cId="3574961692" sldId="275"/>
        </pc:sldMkLst>
        <pc:spChg chg="mod">
          <ac:chgData name="Tove Andersen" userId="e55069eb-e856-4a30-a598-0d9e52186616" providerId="ADAL" clId="{23E09D76-8BC9-42A5-9C39-852EA4AE5769}" dt="2023-02-09T07:46:06.607" v="781" actId="26606"/>
          <ac:spMkLst>
            <pc:docMk/>
            <pc:sldMk cId="3574961692" sldId="275"/>
            <ac:spMk id="2" creationId="{472B70E5-E115-477A-8489-CECE8C6FDF40}"/>
          </ac:spMkLst>
        </pc:spChg>
        <pc:spChg chg="del mod">
          <ac:chgData name="Tove Andersen" userId="e55069eb-e856-4a30-a598-0d9e52186616" providerId="ADAL" clId="{23E09D76-8BC9-42A5-9C39-852EA4AE5769}" dt="2023-02-09T07:45:59.085" v="778"/>
          <ac:spMkLst>
            <pc:docMk/>
            <pc:sldMk cId="3574961692" sldId="275"/>
            <ac:spMk id="3" creationId="{872C92F7-312E-4232-A9EC-D917943747E7}"/>
          </ac:spMkLst>
        </pc:spChg>
        <pc:spChg chg="add mod">
          <ac:chgData name="Tove Andersen" userId="e55069eb-e856-4a30-a598-0d9e52186616" providerId="ADAL" clId="{23E09D76-8BC9-42A5-9C39-852EA4AE5769}" dt="2023-02-09T14:22:03.233" v="4382" actId="20577"/>
          <ac:spMkLst>
            <pc:docMk/>
            <pc:sldMk cId="3574961692" sldId="275"/>
            <ac:spMk id="9" creationId="{8A818975-6827-0C3B-6E2E-7BD99D2F0E4C}"/>
          </ac:spMkLst>
        </pc:spChg>
        <pc:spChg chg="add">
          <ac:chgData name="Tove Andersen" userId="e55069eb-e856-4a30-a598-0d9e52186616" providerId="ADAL" clId="{23E09D76-8BC9-42A5-9C39-852EA4AE5769}" dt="2023-02-09T07:46:06.607" v="781" actId="26606"/>
          <ac:spMkLst>
            <pc:docMk/>
            <pc:sldMk cId="3574961692" sldId="275"/>
            <ac:spMk id="12" creationId="{04812C46-200A-4DEB-A05E-3ED6C68C2387}"/>
          </ac:spMkLst>
        </pc:spChg>
        <pc:picChg chg="add mod">
          <ac:chgData name="Tove Andersen" userId="e55069eb-e856-4a30-a598-0d9e52186616" providerId="ADAL" clId="{23E09D76-8BC9-42A5-9C39-852EA4AE5769}" dt="2023-02-09T07:46:06.607" v="781" actId="26606"/>
          <ac:picMkLst>
            <pc:docMk/>
            <pc:sldMk cId="3574961692" sldId="275"/>
            <ac:picMk id="5" creationId="{9CC554F5-0B57-66FD-904C-D657DC1934C2}"/>
          </ac:picMkLst>
        </pc:picChg>
      </pc:sldChg>
      <pc:sldChg chg="modSp del mod">
        <pc:chgData name="Tove Andersen" userId="e55069eb-e856-4a30-a598-0d9e52186616" providerId="ADAL" clId="{23E09D76-8BC9-42A5-9C39-852EA4AE5769}" dt="2023-02-20T10:17:13.116" v="5628" actId="2696"/>
        <pc:sldMkLst>
          <pc:docMk/>
          <pc:sldMk cId="4129884152" sldId="277"/>
        </pc:sldMkLst>
        <pc:spChg chg="mod">
          <ac:chgData name="Tove Andersen" userId="e55069eb-e856-4a30-a598-0d9e52186616" providerId="ADAL" clId="{23E09D76-8BC9-42A5-9C39-852EA4AE5769}" dt="2023-02-13T10:29:23.466" v="4693" actId="20577"/>
          <ac:spMkLst>
            <pc:docMk/>
            <pc:sldMk cId="4129884152" sldId="277"/>
            <ac:spMk id="3" creationId="{CBD888DC-383F-4F80-A316-C4EB5DAC2817}"/>
          </ac:spMkLst>
        </pc:spChg>
      </pc:sldChg>
      <pc:sldChg chg="addSp modSp mod">
        <pc:chgData name="Tove Andersen" userId="e55069eb-e856-4a30-a598-0d9e52186616" providerId="ADAL" clId="{23E09D76-8BC9-42A5-9C39-852EA4AE5769}" dt="2023-02-11T09:04:49.604" v="4622"/>
        <pc:sldMkLst>
          <pc:docMk/>
          <pc:sldMk cId="1985993124" sldId="279"/>
        </pc:sldMkLst>
        <pc:graphicFrameChg chg="mod">
          <ac:chgData name="Tove Andersen" userId="e55069eb-e856-4a30-a598-0d9e52186616" providerId="ADAL" clId="{23E09D76-8BC9-42A5-9C39-852EA4AE5769}" dt="2023-02-09T13:30:11.646" v="3004" actId="14100"/>
          <ac:graphicFrameMkLst>
            <pc:docMk/>
            <pc:sldMk cId="1985993124" sldId="279"/>
            <ac:graphicFrameMk id="5" creationId="{D741E98C-2311-4D0A-AD19-C67B08CD3DD1}"/>
          </ac:graphicFrameMkLst>
        </pc:graphicFrameChg>
        <pc:picChg chg="add mod">
          <ac:chgData name="Tove Andersen" userId="e55069eb-e856-4a30-a598-0d9e52186616" providerId="ADAL" clId="{23E09D76-8BC9-42A5-9C39-852EA4AE5769}" dt="2023-02-09T13:30:18.258" v="3006" actId="1076"/>
          <ac:picMkLst>
            <pc:docMk/>
            <pc:sldMk cId="1985993124" sldId="279"/>
            <ac:picMk id="3" creationId="{5B8205C3-8CA7-084B-BCE8-FABE42DCB02E}"/>
          </ac:picMkLst>
        </pc:picChg>
        <pc:picChg chg="add mod">
          <ac:chgData name="Tove Andersen" userId="e55069eb-e856-4a30-a598-0d9e52186616" providerId="ADAL" clId="{23E09D76-8BC9-42A5-9C39-852EA4AE5769}" dt="2023-02-11T09:04:49.604" v="4622"/>
          <ac:picMkLst>
            <pc:docMk/>
            <pc:sldMk cId="1985993124" sldId="279"/>
            <ac:picMk id="4" creationId="{69A501CC-4AD9-E7C9-163F-8990F5822A33}"/>
          </ac:picMkLst>
        </pc:picChg>
      </pc:sldChg>
      <pc:sldChg chg="addSp modSp mod">
        <pc:chgData name="Tove Andersen" userId="e55069eb-e856-4a30-a598-0d9e52186616" providerId="ADAL" clId="{23E09D76-8BC9-42A5-9C39-852EA4AE5769}" dt="2023-02-11T09:04:17.924" v="4619"/>
        <pc:sldMkLst>
          <pc:docMk/>
          <pc:sldMk cId="3814948582" sldId="281"/>
        </pc:sldMkLst>
        <pc:spChg chg="mod">
          <ac:chgData name="Tove Andersen" userId="e55069eb-e856-4a30-a598-0d9e52186616" providerId="ADAL" clId="{23E09D76-8BC9-42A5-9C39-852EA4AE5769}" dt="2023-02-09T12:30:01.398" v="2830" actId="20577"/>
          <ac:spMkLst>
            <pc:docMk/>
            <pc:sldMk cId="3814948582" sldId="281"/>
            <ac:spMk id="2" creationId="{A80C503B-6771-4024-B6C8-199800951418}"/>
          </ac:spMkLst>
        </pc:spChg>
        <pc:spChg chg="mod">
          <ac:chgData name="Tove Andersen" userId="e55069eb-e856-4a30-a598-0d9e52186616" providerId="ADAL" clId="{23E09D76-8BC9-42A5-9C39-852EA4AE5769}" dt="2023-02-11T09:04:13.030" v="4618" actId="14100"/>
          <ac:spMkLst>
            <pc:docMk/>
            <pc:sldMk cId="3814948582" sldId="281"/>
            <ac:spMk id="3" creationId="{AEEDFF01-5AD5-4A59-A33A-3D15AC783C39}"/>
          </ac:spMkLst>
        </pc:spChg>
        <pc:picChg chg="add mod">
          <ac:chgData name="Tove Andersen" userId="e55069eb-e856-4a30-a598-0d9e52186616" providerId="ADAL" clId="{23E09D76-8BC9-42A5-9C39-852EA4AE5769}" dt="2023-02-09T13:29:30.476" v="3001" actId="1076"/>
          <ac:picMkLst>
            <pc:docMk/>
            <pc:sldMk cId="3814948582" sldId="281"/>
            <ac:picMk id="4" creationId="{C0A6436D-211C-3D6A-1FD0-AF23DF92DE44}"/>
          </ac:picMkLst>
        </pc:picChg>
        <pc:picChg chg="add mod">
          <ac:chgData name="Tove Andersen" userId="e55069eb-e856-4a30-a598-0d9e52186616" providerId="ADAL" clId="{23E09D76-8BC9-42A5-9C39-852EA4AE5769}" dt="2023-02-11T09:04:17.924" v="4619"/>
          <ac:picMkLst>
            <pc:docMk/>
            <pc:sldMk cId="3814948582" sldId="281"/>
            <ac:picMk id="5" creationId="{CE64C6AF-0DD3-5601-FBCD-C7D6D3E3AD90}"/>
          </ac:picMkLst>
        </pc:picChg>
      </pc:sldChg>
      <pc:sldChg chg="addSp modSp mod">
        <pc:chgData name="Tove Andersen" userId="e55069eb-e856-4a30-a598-0d9e52186616" providerId="ADAL" clId="{23E09D76-8BC9-42A5-9C39-852EA4AE5769}" dt="2023-02-20T10:06:07.748" v="5257" actId="20577"/>
        <pc:sldMkLst>
          <pc:docMk/>
          <pc:sldMk cId="863167219" sldId="283"/>
        </pc:sldMkLst>
        <pc:spChg chg="mod">
          <ac:chgData name="Tove Andersen" userId="e55069eb-e856-4a30-a598-0d9e52186616" providerId="ADAL" clId="{23E09D76-8BC9-42A5-9C39-852EA4AE5769}" dt="2023-02-20T10:06:07.748" v="5257" actId="20577"/>
          <ac:spMkLst>
            <pc:docMk/>
            <pc:sldMk cId="863167219" sldId="283"/>
            <ac:spMk id="3" creationId="{923125EE-BE53-4AD2-8000-DF4366E1F76B}"/>
          </ac:spMkLst>
        </pc:spChg>
        <pc:picChg chg="add mod">
          <ac:chgData name="Tove Andersen" userId="e55069eb-e856-4a30-a598-0d9e52186616" providerId="ADAL" clId="{23E09D76-8BC9-42A5-9C39-852EA4AE5769}" dt="2023-02-09T13:36:30.585" v="3139"/>
          <ac:picMkLst>
            <pc:docMk/>
            <pc:sldMk cId="863167219" sldId="283"/>
            <ac:picMk id="4" creationId="{689089F5-E67A-F4D4-3D58-E91E317A3F0E}"/>
          </ac:picMkLst>
        </pc:picChg>
        <pc:picChg chg="add mod">
          <ac:chgData name="Tove Andersen" userId="e55069eb-e856-4a30-a598-0d9e52186616" providerId="ADAL" clId="{23E09D76-8BC9-42A5-9C39-852EA4AE5769}" dt="2023-02-11T09:06:11.925" v="4640"/>
          <ac:picMkLst>
            <pc:docMk/>
            <pc:sldMk cId="863167219" sldId="283"/>
            <ac:picMk id="5" creationId="{0CDA99C4-447D-29D5-F313-DB82B9036C58}"/>
          </ac:picMkLst>
        </pc:picChg>
      </pc:sldChg>
      <pc:sldChg chg="del">
        <pc:chgData name="Tove Andersen" userId="e55069eb-e856-4a30-a598-0d9e52186616" providerId="ADAL" clId="{23E09D76-8BC9-42A5-9C39-852EA4AE5769}" dt="2023-02-20T10:17:07.776" v="5627" actId="2696"/>
        <pc:sldMkLst>
          <pc:docMk/>
          <pc:sldMk cId="3142116434" sldId="284"/>
        </pc:sldMkLst>
      </pc:sldChg>
      <pc:sldChg chg="new del">
        <pc:chgData name="Tove Andersen" userId="e55069eb-e856-4a30-a598-0d9e52186616" providerId="ADAL" clId="{23E09D76-8BC9-42A5-9C39-852EA4AE5769}" dt="2023-02-09T13:53:29.354" v="3520" actId="680"/>
        <pc:sldMkLst>
          <pc:docMk/>
          <pc:sldMk cId="1484185024" sldId="285"/>
        </pc:sldMkLst>
      </pc:sldChg>
      <pc:sldChg chg="addSp modSp add mod">
        <pc:chgData name="Tove Andersen" userId="e55069eb-e856-4a30-a598-0d9e52186616" providerId="ADAL" clId="{23E09D76-8BC9-42A5-9C39-852EA4AE5769}" dt="2023-02-11T09:02:33.363" v="4603" actId="1076"/>
        <pc:sldMkLst>
          <pc:docMk/>
          <pc:sldMk cId="1593051742" sldId="285"/>
        </pc:sldMkLst>
        <pc:spChg chg="mod">
          <ac:chgData name="Tove Andersen" userId="e55069eb-e856-4a30-a598-0d9e52186616" providerId="ADAL" clId="{23E09D76-8BC9-42A5-9C39-852EA4AE5769}" dt="2023-02-09T14:20:20.159" v="4353" actId="20577"/>
          <ac:spMkLst>
            <pc:docMk/>
            <pc:sldMk cId="1593051742" sldId="285"/>
            <ac:spMk id="3" creationId="{8E237010-C9AD-4F89-B59A-6479CAF71756}"/>
          </ac:spMkLst>
        </pc:spChg>
        <pc:picChg chg="add mod">
          <ac:chgData name="Tove Andersen" userId="e55069eb-e856-4a30-a598-0d9e52186616" providerId="ADAL" clId="{23E09D76-8BC9-42A5-9C39-852EA4AE5769}" dt="2023-02-11T09:02:33.363" v="4603" actId="1076"/>
          <ac:picMkLst>
            <pc:docMk/>
            <pc:sldMk cId="1593051742" sldId="285"/>
            <ac:picMk id="5" creationId="{890882B8-CAAD-D77A-1311-D9561BF71BF2}"/>
          </ac:picMkLst>
        </pc:picChg>
      </pc:sldChg>
      <pc:sldChg chg="new del">
        <pc:chgData name="Tove Andersen" userId="e55069eb-e856-4a30-a598-0d9e52186616" providerId="ADAL" clId="{23E09D76-8BC9-42A5-9C39-852EA4AE5769}" dt="2023-02-09T13:53:58.300" v="3525" actId="680"/>
        <pc:sldMkLst>
          <pc:docMk/>
          <pc:sldMk cId="3656679314" sldId="285"/>
        </pc:sldMkLst>
      </pc:sldChg>
      <pc:sldChg chg="addSp delSp add del setBg delDesignElem">
        <pc:chgData name="Tove Andersen" userId="e55069eb-e856-4a30-a598-0d9e52186616" providerId="ADAL" clId="{23E09D76-8BC9-42A5-9C39-852EA4AE5769}" dt="2023-02-09T13:55:32.643" v="3566"/>
        <pc:sldMkLst>
          <pc:docMk/>
          <pc:sldMk cId="740299024" sldId="286"/>
        </pc:sldMkLst>
        <pc:spChg chg="add del">
          <ac:chgData name="Tove Andersen" userId="e55069eb-e856-4a30-a598-0d9e52186616" providerId="ADAL" clId="{23E09D76-8BC9-42A5-9C39-852EA4AE5769}" dt="2023-02-09T13:55:32.643" v="3566"/>
          <ac:spMkLst>
            <pc:docMk/>
            <pc:sldMk cId="740299024" sldId="286"/>
            <ac:spMk id="23" creationId="{09588DA8-065E-4F6F-8EFD-43104AB2E0CF}"/>
          </ac:spMkLst>
        </pc:spChg>
        <pc:spChg chg="add del">
          <ac:chgData name="Tove Andersen" userId="e55069eb-e856-4a30-a598-0d9e52186616" providerId="ADAL" clId="{23E09D76-8BC9-42A5-9C39-852EA4AE5769}" dt="2023-02-09T13:55:32.643" v="3566"/>
          <ac:spMkLst>
            <pc:docMk/>
            <pc:sldMk cId="740299024" sldId="286"/>
            <ac:spMk id="25" creationId="{C4285719-470E-454C-AF62-8323075F1F5B}"/>
          </ac:spMkLst>
        </pc:spChg>
        <pc:spChg chg="add del">
          <ac:chgData name="Tove Andersen" userId="e55069eb-e856-4a30-a598-0d9e52186616" providerId="ADAL" clId="{23E09D76-8BC9-42A5-9C39-852EA4AE5769}" dt="2023-02-09T13:55:32.643" v="3566"/>
          <ac:spMkLst>
            <pc:docMk/>
            <pc:sldMk cId="740299024" sldId="286"/>
            <ac:spMk id="27" creationId="{CD9FE4EF-C4D8-49A0-B2FF-81D8DB7D8A24}"/>
          </ac:spMkLst>
        </pc:spChg>
        <pc:spChg chg="add del">
          <ac:chgData name="Tove Andersen" userId="e55069eb-e856-4a30-a598-0d9e52186616" providerId="ADAL" clId="{23E09D76-8BC9-42A5-9C39-852EA4AE5769}" dt="2023-02-09T13:55:32.643" v="3566"/>
          <ac:spMkLst>
            <pc:docMk/>
            <pc:sldMk cId="740299024" sldId="286"/>
            <ac:spMk id="29" creationId="{4300840D-0A0B-4512-BACA-B439D5B9C57C}"/>
          </ac:spMkLst>
        </pc:spChg>
        <pc:spChg chg="add del">
          <ac:chgData name="Tove Andersen" userId="e55069eb-e856-4a30-a598-0d9e52186616" providerId="ADAL" clId="{23E09D76-8BC9-42A5-9C39-852EA4AE5769}" dt="2023-02-09T13:55:32.643" v="3566"/>
          <ac:spMkLst>
            <pc:docMk/>
            <pc:sldMk cId="740299024" sldId="286"/>
            <ac:spMk id="31" creationId="{D2B78728-A580-49A7-84F9-6EF6F583ADE0}"/>
          </ac:spMkLst>
        </pc:spChg>
        <pc:spChg chg="add del">
          <ac:chgData name="Tove Andersen" userId="e55069eb-e856-4a30-a598-0d9e52186616" providerId="ADAL" clId="{23E09D76-8BC9-42A5-9C39-852EA4AE5769}" dt="2023-02-09T13:55:32.643" v="3566"/>
          <ac:spMkLst>
            <pc:docMk/>
            <pc:sldMk cId="740299024" sldId="286"/>
            <ac:spMk id="33" creationId="{38FAA1A1-D861-433F-88FA-1E9D6FD31D11}"/>
          </ac:spMkLst>
        </pc:spChg>
        <pc:spChg chg="add del">
          <ac:chgData name="Tove Andersen" userId="e55069eb-e856-4a30-a598-0d9e52186616" providerId="ADAL" clId="{23E09D76-8BC9-42A5-9C39-852EA4AE5769}" dt="2023-02-09T13:55:32.643" v="3566"/>
          <ac:spMkLst>
            <pc:docMk/>
            <pc:sldMk cId="740299024" sldId="286"/>
            <ac:spMk id="35" creationId="{8D71EDA1-87BF-4D5D-AB79-F346FD19278A}"/>
          </ac:spMkLst>
        </pc:spChg>
      </pc:sldChg>
      <pc:sldChg chg="addSp modSp add mod ord">
        <pc:chgData name="Tove Andersen" userId="e55069eb-e856-4a30-a598-0d9e52186616" providerId="ADAL" clId="{23E09D76-8BC9-42A5-9C39-852EA4AE5769}" dt="2023-02-11T09:02:55.330" v="4607" actId="1076"/>
        <pc:sldMkLst>
          <pc:docMk/>
          <pc:sldMk cId="2884143055" sldId="286"/>
        </pc:sldMkLst>
        <pc:spChg chg="mod">
          <ac:chgData name="Tove Andersen" userId="e55069eb-e856-4a30-a598-0d9e52186616" providerId="ADAL" clId="{23E09D76-8BC9-42A5-9C39-852EA4AE5769}" dt="2023-02-09T14:02:27.560" v="3755" actId="20577"/>
          <ac:spMkLst>
            <pc:docMk/>
            <pc:sldMk cId="2884143055" sldId="286"/>
            <ac:spMk id="2" creationId="{0945182F-73C1-43E8-B03A-0D563DAB28EC}"/>
          </ac:spMkLst>
        </pc:spChg>
        <pc:spChg chg="mod">
          <ac:chgData name="Tove Andersen" userId="e55069eb-e856-4a30-a598-0d9e52186616" providerId="ADAL" clId="{23E09D76-8BC9-42A5-9C39-852EA4AE5769}" dt="2023-02-11T09:02:47.617" v="4605" actId="14100"/>
          <ac:spMkLst>
            <pc:docMk/>
            <pc:sldMk cId="2884143055" sldId="286"/>
            <ac:spMk id="39" creationId="{666171F2-D31C-4907-B578-D248761E55B7}"/>
          </ac:spMkLst>
        </pc:spChg>
        <pc:picChg chg="add mod">
          <ac:chgData name="Tove Andersen" userId="e55069eb-e856-4a30-a598-0d9e52186616" providerId="ADAL" clId="{23E09D76-8BC9-42A5-9C39-852EA4AE5769}" dt="2023-02-11T09:02:55.330" v="4607" actId="1076"/>
          <ac:picMkLst>
            <pc:docMk/>
            <pc:sldMk cId="2884143055" sldId="286"/>
            <ac:picMk id="4" creationId="{176B8AFA-9641-7C5E-43D5-81FD7D30BDAA}"/>
          </ac:picMkLst>
        </pc:picChg>
      </pc:sldChg>
      <pc:sldChg chg="addSp delSp add del setBg delDesignElem">
        <pc:chgData name="Tove Andersen" userId="e55069eb-e856-4a30-a598-0d9e52186616" providerId="ADAL" clId="{23E09D76-8BC9-42A5-9C39-852EA4AE5769}" dt="2023-02-09T13:53:57.044" v="3524"/>
        <pc:sldMkLst>
          <pc:docMk/>
          <pc:sldMk cId="3024454682" sldId="286"/>
        </pc:sldMkLst>
        <pc:spChg chg="add del">
          <ac:chgData name="Tove Andersen" userId="e55069eb-e856-4a30-a598-0d9e52186616" providerId="ADAL" clId="{23E09D76-8BC9-42A5-9C39-852EA4AE5769}" dt="2023-02-09T13:53:57.044" v="3524"/>
          <ac:spMkLst>
            <pc:docMk/>
            <pc:sldMk cId="3024454682" sldId="286"/>
            <ac:spMk id="23" creationId="{09588DA8-065E-4F6F-8EFD-43104AB2E0CF}"/>
          </ac:spMkLst>
        </pc:spChg>
        <pc:spChg chg="add del">
          <ac:chgData name="Tove Andersen" userId="e55069eb-e856-4a30-a598-0d9e52186616" providerId="ADAL" clId="{23E09D76-8BC9-42A5-9C39-852EA4AE5769}" dt="2023-02-09T13:53:57.044" v="3524"/>
          <ac:spMkLst>
            <pc:docMk/>
            <pc:sldMk cId="3024454682" sldId="286"/>
            <ac:spMk id="25" creationId="{C4285719-470E-454C-AF62-8323075F1F5B}"/>
          </ac:spMkLst>
        </pc:spChg>
        <pc:spChg chg="add del">
          <ac:chgData name="Tove Andersen" userId="e55069eb-e856-4a30-a598-0d9e52186616" providerId="ADAL" clId="{23E09D76-8BC9-42A5-9C39-852EA4AE5769}" dt="2023-02-09T13:53:57.044" v="3524"/>
          <ac:spMkLst>
            <pc:docMk/>
            <pc:sldMk cId="3024454682" sldId="286"/>
            <ac:spMk id="27" creationId="{CD9FE4EF-C4D8-49A0-B2FF-81D8DB7D8A24}"/>
          </ac:spMkLst>
        </pc:spChg>
        <pc:spChg chg="add del">
          <ac:chgData name="Tove Andersen" userId="e55069eb-e856-4a30-a598-0d9e52186616" providerId="ADAL" clId="{23E09D76-8BC9-42A5-9C39-852EA4AE5769}" dt="2023-02-09T13:53:57.044" v="3524"/>
          <ac:spMkLst>
            <pc:docMk/>
            <pc:sldMk cId="3024454682" sldId="286"/>
            <ac:spMk id="29" creationId="{4300840D-0A0B-4512-BACA-B439D5B9C57C}"/>
          </ac:spMkLst>
        </pc:spChg>
        <pc:spChg chg="add del">
          <ac:chgData name="Tove Andersen" userId="e55069eb-e856-4a30-a598-0d9e52186616" providerId="ADAL" clId="{23E09D76-8BC9-42A5-9C39-852EA4AE5769}" dt="2023-02-09T13:53:57.044" v="3524"/>
          <ac:spMkLst>
            <pc:docMk/>
            <pc:sldMk cId="3024454682" sldId="286"/>
            <ac:spMk id="31" creationId="{D2B78728-A580-49A7-84F9-6EF6F583ADE0}"/>
          </ac:spMkLst>
        </pc:spChg>
        <pc:spChg chg="add del">
          <ac:chgData name="Tove Andersen" userId="e55069eb-e856-4a30-a598-0d9e52186616" providerId="ADAL" clId="{23E09D76-8BC9-42A5-9C39-852EA4AE5769}" dt="2023-02-09T13:53:57.044" v="3524"/>
          <ac:spMkLst>
            <pc:docMk/>
            <pc:sldMk cId="3024454682" sldId="286"/>
            <ac:spMk id="33" creationId="{38FAA1A1-D861-433F-88FA-1E9D6FD31D11}"/>
          </ac:spMkLst>
        </pc:spChg>
        <pc:spChg chg="add del">
          <ac:chgData name="Tove Andersen" userId="e55069eb-e856-4a30-a598-0d9e52186616" providerId="ADAL" clId="{23E09D76-8BC9-42A5-9C39-852EA4AE5769}" dt="2023-02-09T13:53:57.044" v="3524"/>
          <ac:spMkLst>
            <pc:docMk/>
            <pc:sldMk cId="3024454682" sldId="286"/>
            <ac:spMk id="35" creationId="{8D71EDA1-87BF-4D5D-AB79-F346FD19278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CE6966-5156-454A-AF78-9E456E0FB2DD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D168BB2-9FB3-4765-B391-AC2FAF2A272B}">
      <dgm:prSet/>
      <dgm:spPr/>
      <dgm:t>
        <a:bodyPr/>
        <a:lstStyle/>
        <a:p>
          <a:r>
            <a:rPr lang="nb-NO"/>
            <a:t>Planen for helgen (alle) </a:t>
          </a:r>
          <a:endParaRPr lang="en-US"/>
        </a:p>
      </dgm:t>
    </dgm:pt>
    <dgm:pt modelId="{DAF79258-600B-462F-894E-F0032A28924D}" type="parTrans" cxnId="{1476DA4E-3042-4FE3-9CA6-27B114880BE5}">
      <dgm:prSet/>
      <dgm:spPr/>
      <dgm:t>
        <a:bodyPr/>
        <a:lstStyle/>
        <a:p>
          <a:endParaRPr lang="en-US"/>
        </a:p>
      </dgm:t>
    </dgm:pt>
    <dgm:pt modelId="{80B08EC5-E060-4D6D-9B95-D2AF65B0CF94}" type="sibTrans" cxnId="{1476DA4E-3042-4FE3-9CA6-27B114880BE5}">
      <dgm:prSet/>
      <dgm:spPr/>
      <dgm:t>
        <a:bodyPr/>
        <a:lstStyle/>
        <a:p>
          <a:endParaRPr lang="en-US"/>
        </a:p>
      </dgm:t>
    </dgm:pt>
    <dgm:pt modelId="{B7695C91-2EB0-417B-9AA2-78467A65077D}">
      <dgm:prSet/>
      <dgm:spPr/>
      <dgm:t>
        <a:bodyPr/>
        <a:lstStyle/>
        <a:p>
          <a:r>
            <a:rPr lang="nb-NO" dirty="0"/>
            <a:t>Tidsplan for helgen</a:t>
          </a:r>
          <a:endParaRPr lang="en-US" dirty="0"/>
        </a:p>
      </dgm:t>
    </dgm:pt>
    <dgm:pt modelId="{8B68FA26-2269-4510-9E21-8DE08B2A5CA4}" type="parTrans" cxnId="{A7ADD943-1315-4B69-9CF8-05AE2426341D}">
      <dgm:prSet/>
      <dgm:spPr/>
      <dgm:t>
        <a:bodyPr/>
        <a:lstStyle/>
        <a:p>
          <a:endParaRPr lang="en-US"/>
        </a:p>
      </dgm:t>
    </dgm:pt>
    <dgm:pt modelId="{B2D5800A-EE5C-463B-8148-E814E50C6AB5}" type="sibTrans" cxnId="{A7ADD943-1315-4B69-9CF8-05AE2426341D}">
      <dgm:prSet/>
      <dgm:spPr/>
      <dgm:t>
        <a:bodyPr/>
        <a:lstStyle/>
        <a:p>
          <a:endParaRPr lang="en-US"/>
        </a:p>
      </dgm:t>
    </dgm:pt>
    <dgm:pt modelId="{2BF398F3-C7D4-43B6-9AFA-FB9436B5AE71}">
      <dgm:prSet/>
      <dgm:spPr/>
      <dgm:t>
        <a:bodyPr/>
        <a:lstStyle/>
        <a:p>
          <a:r>
            <a:rPr lang="nb-NO" dirty="0"/>
            <a:t>Nærmere om trening, løypekart, stafetten, banketten m.m. </a:t>
          </a:r>
          <a:endParaRPr lang="en-US" dirty="0"/>
        </a:p>
      </dgm:t>
    </dgm:pt>
    <dgm:pt modelId="{B5BA6D7A-4ED0-482F-A573-17B462AA0B92}" type="parTrans" cxnId="{C0126841-5B1F-4738-BBDC-BD8510EF608C}">
      <dgm:prSet/>
      <dgm:spPr/>
      <dgm:t>
        <a:bodyPr/>
        <a:lstStyle/>
        <a:p>
          <a:endParaRPr lang="en-US"/>
        </a:p>
      </dgm:t>
    </dgm:pt>
    <dgm:pt modelId="{AD36200A-7D24-4FF0-B0F3-CEA5472CB0A9}" type="sibTrans" cxnId="{C0126841-5B1F-4738-BBDC-BD8510EF608C}">
      <dgm:prSet/>
      <dgm:spPr/>
      <dgm:t>
        <a:bodyPr/>
        <a:lstStyle/>
        <a:p>
          <a:endParaRPr lang="en-US"/>
        </a:p>
      </dgm:t>
    </dgm:pt>
    <dgm:pt modelId="{35DB10AB-7F82-4471-8934-F5362BFED0F2}">
      <dgm:prSet/>
      <dgm:spPr/>
      <dgm:t>
        <a:bodyPr/>
        <a:lstStyle/>
        <a:p>
          <a:r>
            <a:rPr lang="nb-NO"/>
            <a:t>Spørsmål og svar</a:t>
          </a:r>
          <a:endParaRPr lang="en-US"/>
        </a:p>
      </dgm:t>
    </dgm:pt>
    <dgm:pt modelId="{EDA1CBA8-BF9B-48AC-B0DB-ECC8B09F09B3}" type="parTrans" cxnId="{D6A139C1-D6A8-4387-AB84-4F25F617E19E}">
      <dgm:prSet/>
      <dgm:spPr/>
      <dgm:t>
        <a:bodyPr/>
        <a:lstStyle/>
        <a:p>
          <a:endParaRPr lang="en-US"/>
        </a:p>
      </dgm:t>
    </dgm:pt>
    <dgm:pt modelId="{B2363D12-7D78-4604-82F6-C32AF883DB9B}" type="sibTrans" cxnId="{D6A139C1-D6A8-4387-AB84-4F25F617E19E}">
      <dgm:prSet/>
      <dgm:spPr/>
      <dgm:t>
        <a:bodyPr/>
        <a:lstStyle/>
        <a:p>
          <a:endParaRPr lang="en-US"/>
        </a:p>
      </dgm:t>
    </dgm:pt>
    <dgm:pt modelId="{06D45145-8B44-418E-95ED-0C286C8EBE98}">
      <dgm:prSet/>
      <dgm:spPr/>
      <dgm:t>
        <a:bodyPr/>
        <a:lstStyle/>
        <a:p>
          <a:r>
            <a:rPr lang="nb-NO"/>
            <a:t>Detaljer (trenere, lagledere, støttepersoner)</a:t>
          </a:r>
          <a:endParaRPr lang="en-US"/>
        </a:p>
      </dgm:t>
    </dgm:pt>
    <dgm:pt modelId="{0D1934D0-AA95-4257-882F-6F35BE64FE9B}" type="parTrans" cxnId="{74D4E14F-33E6-480D-A985-38BBC02E961F}">
      <dgm:prSet/>
      <dgm:spPr/>
      <dgm:t>
        <a:bodyPr/>
        <a:lstStyle/>
        <a:p>
          <a:endParaRPr lang="en-US"/>
        </a:p>
      </dgm:t>
    </dgm:pt>
    <dgm:pt modelId="{546FEF66-6D76-49FC-BAC2-C9F5655CEFA3}" type="sibTrans" cxnId="{74D4E14F-33E6-480D-A985-38BBC02E961F}">
      <dgm:prSet/>
      <dgm:spPr/>
      <dgm:t>
        <a:bodyPr/>
        <a:lstStyle/>
        <a:p>
          <a:endParaRPr lang="en-US"/>
        </a:p>
      </dgm:t>
    </dgm:pt>
    <dgm:pt modelId="{F11FCEA6-0231-4451-A706-1E64D5EE2676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nb-NO" dirty="0"/>
            <a:t>Nærmere om Holmenkollen;  akkreditering, regler for forflytting </a:t>
          </a:r>
          <a:endParaRPr lang="en-US" dirty="0"/>
        </a:p>
      </dgm:t>
    </dgm:pt>
    <dgm:pt modelId="{38390AE2-47B5-432B-B560-34285C9FED05}" type="parTrans" cxnId="{2C756483-6102-4B81-A11A-3D11A7D8E29C}">
      <dgm:prSet/>
      <dgm:spPr/>
      <dgm:t>
        <a:bodyPr/>
        <a:lstStyle/>
        <a:p>
          <a:endParaRPr lang="en-US"/>
        </a:p>
      </dgm:t>
    </dgm:pt>
    <dgm:pt modelId="{53254DFF-DC20-4669-9CBE-63A43262BB8D}" type="sibTrans" cxnId="{2C756483-6102-4B81-A11A-3D11A7D8E29C}">
      <dgm:prSet/>
      <dgm:spPr/>
      <dgm:t>
        <a:bodyPr/>
        <a:lstStyle/>
        <a:p>
          <a:endParaRPr lang="en-US"/>
        </a:p>
      </dgm:t>
    </dgm:pt>
    <dgm:pt modelId="{D9FDDC3D-2D5B-4509-9577-28B4EB7A2BF3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nb-NO"/>
            <a:t>Nærmere om tidsplan; hotell, logistikk til/fra m.m. </a:t>
          </a:r>
          <a:endParaRPr lang="en-US"/>
        </a:p>
      </dgm:t>
    </dgm:pt>
    <dgm:pt modelId="{FBC703C1-B502-4FF4-A4D5-4FE940D0CE28}" type="parTrans" cxnId="{17EA30EE-9C8A-480A-92EC-56904EDFAD58}">
      <dgm:prSet/>
      <dgm:spPr/>
      <dgm:t>
        <a:bodyPr/>
        <a:lstStyle/>
        <a:p>
          <a:endParaRPr lang="en-US"/>
        </a:p>
      </dgm:t>
    </dgm:pt>
    <dgm:pt modelId="{8E4ADD63-9923-4C62-9838-117DE777CE75}" type="sibTrans" cxnId="{17EA30EE-9C8A-480A-92EC-56904EDFAD58}">
      <dgm:prSet/>
      <dgm:spPr/>
      <dgm:t>
        <a:bodyPr/>
        <a:lstStyle/>
        <a:p>
          <a:endParaRPr lang="en-US"/>
        </a:p>
      </dgm:t>
    </dgm:pt>
    <dgm:pt modelId="{C292873C-6525-4815-A2B8-3995B3A5E31E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nb-NO"/>
            <a:t>Spørsmål og svar </a:t>
          </a:r>
          <a:endParaRPr lang="en-US"/>
        </a:p>
      </dgm:t>
    </dgm:pt>
    <dgm:pt modelId="{6FFE0B82-519E-4C14-83D3-B904F5F0FE16}" type="parTrans" cxnId="{ABE4EB94-0F9A-4B16-AF85-793633DCD0DD}">
      <dgm:prSet/>
      <dgm:spPr/>
      <dgm:t>
        <a:bodyPr/>
        <a:lstStyle/>
        <a:p>
          <a:endParaRPr lang="en-US"/>
        </a:p>
      </dgm:t>
    </dgm:pt>
    <dgm:pt modelId="{8EBAEFE7-E55D-4C23-8FFF-1726B93E3096}" type="sibTrans" cxnId="{ABE4EB94-0F9A-4B16-AF85-793633DCD0DD}">
      <dgm:prSet/>
      <dgm:spPr/>
      <dgm:t>
        <a:bodyPr/>
        <a:lstStyle/>
        <a:p>
          <a:endParaRPr lang="en-US"/>
        </a:p>
      </dgm:t>
    </dgm:pt>
    <dgm:pt modelId="{3F149357-E94E-401F-A15C-FD81ED908733}" type="pres">
      <dgm:prSet presAssocID="{0ACE6966-5156-454A-AF78-9E456E0FB2DD}" presName="vert0" presStyleCnt="0">
        <dgm:presLayoutVars>
          <dgm:dir/>
          <dgm:animOne val="branch"/>
          <dgm:animLvl val="lvl"/>
        </dgm:presLayoutVars>
      </dgm:prSet>
      <dgm:spPr/>
    </dgm:pt>
    <dgm:pt modelId="{771EC71B-B122-4F6F-B05D-984D71E06CEF}" type="pres">
      <dgm:prSet presAssocID="{9D168BB2-9FB3-4765-B391-AC2FAF2A272B}" presName="thickLine" presStyleLbl="alignNode1" presStyleIdx="0" presStyleCnt="2"/>
      <dgm:spPr/>
    </dgm:pt>
    <dgm:pt modelId="{75CF3D1E-996D-40C7-BF5B-0BB41E1C0B2C}" type="pres">
      <dgm:prSet presAssocID="{9D168BB2-9FB3-4765-B391-AC2FAF2A272B}" presName="horz1" presStyleCnt="0"/>
      <dgm:spPr/>
    </dgm:pt>
    <dgm:pt modelId="{9F7DAB17-42D8-4820-81B5-F2DF2D09896E}" type="pres">
      <dgm:prSet presAssocID="{9D168BB2-9FB3-4765-B391-AC2FAF2A272B}" presName="tx1" presStyleLbl="revTx" presStyleIdx="0" presStyleCnt="8"/>
      <dgm:spPr/>
    </dgm:pt>
    <dgm:pt modelId="{4ABEBC69-14CD-45A4-836F-1C607646A096}" type="pres">
      <dgm:prSet presAssocID="{9D168BB2-9FB3-4765-B391-AC2FAF2A272B}" presName="vert1" presStyleCnt="0"/>
      <dgm:spPr/>
    </dgm:pt>
    <dgm:pt modelId="{9F00F36C-9A6D-4CEE-A7E0-350729DE7D9F}" type="pres">
      <dgm:prSet presAssocID="{B7695C91-2EB0-417B-9AA2-78467A65077D}" presName="vertSpace2a" presStyleCnt="0"/>
      <dgm:spPr/>
    </dgm:pt>
    <dgm:pt modelId="{0378252D-6982-4844-ADD7-694CFFC1B670}" type="pres">
      <dgm:prSet presAssocID="{B7695C91-2EB0-417B-9AA2-78467A65077D}" presName="horz2" presStyleCnt="0"/>
      <dgm:spPr/>
    </dgm:pt>
    <dgm:pt modelId="{82BEF5A9-A053-4114-A66B-4B7D9D7F997F}" type="pres">
      <dgm:prSet presAssocID="{B7695C91-2EB0-417B-9AA2-78467A65077D}" presName="horzSpace2" presStyleCnt="0"/>
      <dgm:spPr/>
    </dgm:pt>
    <dgm:pt modelId="{FEFA4041-600C-476E-B304-42442907320D}" type="pres">
      <dgm:prSet presAssocID="{B7695C91-2EB0-417B-9AA2-78467A65077D}" presName="tx2" presStyleLbl="revTx" presStyleIdx="1" presStyleCnt="8"/>
      <dgm:spPr/>
    </dgm:pt>
    <dgm:pt modelId="{0AC5CF7A-2911-4761-A904-4B45150703F7}" type="pres">
      <dgm:prSet presAssocID="{B7695C91-2EB0-417B-9AA2-78467A65077D}" presName="vert2" presStyleCnt="0"/>
      <dgm:spPr/>
    </dgm:pt>
    <dgm:pt modelId="{8961837F-A8FB-415F-A8B4-D8E3AE0C37A3}" type="pres">
      <dgm:prSet presAssocID="{B7695C91-2EB0-417B-9AA2-78467A65077D}" presName="thinLine2b" presStyleLbl="callout" presStyleIdx="0" presStyleCnt="6"/>
      <dgm:spPr/>
    </dgm:pt>
    <dgm:pt modelId="{31F02B3E-A2A6-4409-B92E-D0D644030551}" type="pres">
      <dgm:prSet presAssocID="{B7695C91-2EB0-417B-9AA2-78467A65077D}" presName="vertSpace2b" presStyleCnt="0"/>
      <dgm:spPr/>
    </dgm:pt>
    <dgm:pt modelId="{56DBED83-1885-44CB-AB12-204417A7A300}" type="pres">
      <dgm:prSet presAssocID="{2BF398F3-C7D4-43B6-9AFA-FB9436B5AE71}" presName="horz2" presStyleCnt="0"/>
      <dgm:spPr/>
    </dgm:pt>
    <dgm:pt modelId="{8456915E-E21E-4E71-A41B-9F9E74D6A089}" type="pres">
      <dgm:prSet presAssocID="{2BF398F3-C7D4-43B6-9AFA-FB9436B5AE71}" presName="horzSpace2" presStyleCnt="0"/>
      <dgm:spPr/>
    </dgm:pt>
    <dgm:pt modelId="{EEA060A1-D819-430A-AD61-785A4469AB2E}" type="pres">
      <dgm:prSet presAssocID="{2BF398F3-C7D4-43B6-9AFA-FB9436B5AE71}" presName="tx2" presStyleLbl="revTx" presStyleIdx="2" presStyleCnt="8"/>
      <dgm:spPr/>
    </dgm:pt>
    <dgm:pt modelId="{3503F2DB-8167-4B8F-BF51-5DA8CDD1C1B5}" type="pres">
      <dgm:prSet presAssocID="{2BF398F3-C7D4-43B6-9AFA-FB9436B5AE71}" presName="vert2" presStyleCnt="0"/>
      <dgm:spPr/>
    </dgm:pt>
    <dgm:pt modelId="{E4AFC470-4031-47B8-AB36-57614FAB72E6}" type="pres">
      <dgm:prSet presAssocID="{2BF398F3-C7D4-43B6-9AFA-FB9436B5AE71}" presName="thinLine2b" presStyleLbl="callout" presStyleIdx="1" presStyleCnt="6"/>
      <dgm:spPr/>
    </dgm:pt>
    <dgm:pt modelId="{11B8DE0A-481C-41BE-B092-E8100F0E803D}" type="pres">
      <dgm:prSet presAssocID="{2BF398F3-C7D4-43B6-9AFA-FB9436B5AE71}" presName="vertSpace2b" presStyleCnt="0"/>
      <dgm:spPr/>
    </dgm:pt>
    <dgm:pt modelId="{FC54B39B-314E-405C-BF52-5F43B06D0150}" type="pres">
      <dgm:prSet presAssocID="{35DB10AB-7F82-4471-8934-F5362BFED0F2}" presName="horz2" presStyleCnt="0"/>
      <dgm:spPr/>
    </dgm:pt>
    <dgm:pt modelId="{20B3683E-F4D1-4ED1-AB69-6CA670C49E9A}" type="pres">
      <dgm:prSet presAssocID="{35DB10AB-7F82-4471-8934-F5362BFED0F2}" presName="horzSpace2" presStyleCnt="0"/>
      <dgm:spPr/>
    </dgm:pt>
    <dgm:pt modelId="{2995FCC5-DCEE-4E80-A293-84237F8552D8}" type="pres">
      <dgm:prSet presAssocID="{35DB10AB-7F82-4471-8934-F5362BFED0F2}" presName="tx2" presStyleLbl="revTx" presStyleIdx="3" presStyleCnt="8"/>
      <dgm:spPr/>
    </dgm:pt>
    <dgm:pt modelId="{4A14E3F5-B4BC-4964-9972-A75B14576A70}" type="pres">
      <dgm:prSet presAssocID="{35DB10AB-7F82-4471-8934-F5362BFED0F2}" presName="vert2" presStyleCnt="0"/>
      <dgm:spPr/>
    </dgm:pt>
    <dgm:pt modelId="{32CB2D16-E2BA-4184-BB9D-53F269C442C0}" type="pres">
      <dgm:prSet presAssocID="{35DB10AB-7F82-4471-8934-F5362BFED0F2}" presName="thinLine2b" presStyleLbl="callout" presStyleIdx="2" presStyleCnt="6"/>
      <dgm:spPr/>
    </dgm:pt>
    <dgm:pt modelId="{CB704DC0-7AA3-40D1-BCBE-0548CFB654F3}" type="pres">
      <dgm:prSet presAssocID="{35DB10AB-7F82-4471-8934-F5362BFED0F2}" presName="vertSpace2b" presStyleCnt="0"/>
      <dgm:spPr/>
    </dgm:pt>
    <dgm:pt modelId="{5642A918-6470-4D01-98AF-F7BD8F282DE1}" type="pres">
      <dgm:prSet presAssocID="{06D45145-8B44-418E-95ED-0C286C8EBE98}" presName="thickLine" presStyleLbl="alignNode1" presStyleIdx="1" presStyleCnt="2"/>
      <dgm:spPr/>
    </dgm:pt>
    <dgm:pt modelId="{1A9192F5-5BB5-4C1A-B17C-4743D04908C5}" type="pres">
      <dgm:prSet presAssocID="{06D45145-8B44-418E-95ED-0C286C8EBE98}" presName="horz1" presStyleCnt="0"/>
      <dgm:spPr/>
    </dgm:pt>
    <dgm:pt modelId="{0B993A43-674E-448D-B2A2-15C6DE564E6A}" type="pres">
      <dgm:prSet presAssocID="{06D45145-8B44-418E-95ED-0C286C8EBE98}" presName="tx1" presStyleLbl="revTx" presStyleIdx="4" presStyleCnt="8"/>
      <dgm:spPr/>
    </dgm:pt>
    <dgm:pt modelId="{03EAE9F8-12FA-4DEE-BF98-47457D203D79}" type="pres">
      <dgm:prSet presAssocID="{06D45145-8B44-418E-95ED-0C286C8EBE98}" presName="vert1" presStyleCnt="0"/>
      <dgm:spPr/>
    </dgm:pt>
    <dgm:pt modelId="{42E06016-2B70-4A10-89DF-5B9E30DC9ADD}" type="pres">
      <dgm:prSet presAssocID="{F11FCEA6-0231-4451-A706-1E64D5EE2676}" presName="vertSpace2a" presStyleCnt="0"/>
      <dgm:spPr/>
    </dgm:pt>
    <dgm:pt modelId="{56F89A76-B075-4C25-8410-080A72F402CA}" type="pres">
      <dgm:prSet presAssocID="{F11FCEA6-0231-4451-A706-1E64D5EE2676}" presName="horz2" presStyleCnt="0"/>
      <dgm:spPr/>
    </dgm:pt>
    <dgm:pt modelId="{C6C3BB09-4BD1-4475-B407-E23A729CCB1A}" type="pres">
      <dgm:prSet presAssocID="{F11FCEA6-0231-4451-A706-1E64D5EE2676}" presName="horzSpace2" presStyleCnt="0"/>
      <dgm:spPr/>
    </dgm:pt>
    <dgm:pt modelId="{D0C862C5-D844-4D26-A0EE-40AD5621CE8D}" type="pres">
      <dgm:prSet presAssocID="{F11FCEA6-0231-4451-A706-1E64D5EE2676}" presName="tx2" presStyleLbl="revTx" presStyleIdx="5" presStyleCnt="8"/>
      <dgm:spPr/>
    </dgm:pt>
    <dgm:pt modelId="{C9493D84-1A0C-4C69-8F8D-42E884DB3995}" type="pres">
      <dgm:prSet presAssocID="{F11FCEA6-0231-4451-A706-1E64D5EE2676}" presName="vert2" presStyleCnt="0"/>
      <dgm:spPr/>
    </dgm:pt>
    <dgm:pt modelId="{BFF4B2A8-1696-4867-A3EA-38C2BF82EC2C}" type="pres">
      <dgm:prSet presAssocID="{F11FCEA6-0231-4451-A706-1E64D5EE2676}" presName="thinLine2b" presStyleLbl="callout" presStyleIdx="3" presStyleCnt="6"/>
      <dgm:spPr/>
    </dgm:pt>
    <dgm:pt modelId="{6153F779-4F95-40F3-8373-669A9CFC1213}" type="pres">
      <dgm:prSet presAssocID="{F11FCEA6-0231-4451-A706-1E64D5EE2676}" presName="vertSpace2b" presStyleCnt="0"/>
      <dgm:spPr/>
    </dgm:pt>
    <dgm:pt modelId="{3B339DCE-CD9C-4148-A3C2-BCEF7B36F0F1}" type="pres">
      <dgm:prSet presAssocID="{D9FDDC3D-2D5B-4509-9577-28B4EB7A2BF3}" presName="horz2" presStyleCnt="0"/>
      <dgm:spPr/>
    </dgm:pt>
    <dgm:pt modelId="{E52B2DB6-8B20-4753-A9C0-42D9DB4407CC}" type="pres">
      <dgm:prSet presAssocID="{D9FDDC3D-2D5B-4509-9577-28B4EB7A2BF3}" presName="horzSpace2" presStyleCnt="0"/>
      <dgm:spPr/>
    </dgm:pt>
    <dgm:pt modelId="{57700291-4AE1-4ACE-AE25-B79583042D92}" type="pres">
      <dgm:prSet presAssocID="{D9FDDC3D-2D5B-4509-9577-28B4EB7A2BF3}" presName="tx2" presStyleLbl="revTx" presStyleIdx="6" presStyleCnt="8"/>
      <dgm:spPr/>
    </dgm:pt>
    <dgm:pt modelId="{2DB12566-2A3D-4864-B552-5B3EC7FEB9D6}" type="pres">
      <dgm:prSet presAssocID="{D9FDDC3D-2D5B-4509-9577-28B4EB7A2BF3}" presName="vert2" presStyleCnt="0"/>
      <dgm:spPr/>
    </dgm:pt>
    <dgm:pt modelId="{62905D73-A464-43E2-987F-508FE79E9E8A}" type="pres">
      <dgm:prSet presAssocID="{D9FDDC3D-2D5B-4509-9577-28B4EB7A2BF3}" presName="thinLine2b" presStyleLbl="callout" presStyleIdx="4" presStyleCnt="6"/>
      <dgm:spPr/>
    </dgm:pt>
    <dgm:pt modelId="{D676D99C-5915-429B-A80F-028FCECB6AC5}" type="pres">
      <dgm:prSet presAssocID="{D9FDDC3D-2D5B-4509-9577-28B4EB7A2BF3}" presName="vertSpace2b" presStyleCnt="0"/>
      <dgm:spPr/>
    </dgm:pt>
    <dgm:pt modelId="{5BF51382-533A-4D8F-B26F-28BD112EC434}" type="pres">
      <dgm:prSet presAssocID="{C292873C-6525-4815-A2B8-3995B3A5E31E}" presName="horz2" presStyleCnt="0"/>
      <dgm:spPr/>
    </dgm:pt>
    <dgm:pt modelId="{74EFA2D7-0511-42F5-821F-83C7072CF5B3}" type="pres">
      <dgm:prSet presAssocID="{C292873C-6525-4815-A2B8-3995B3A5E31E}" presName="horzSpace2" presStyleCnt="0"/>
      <dgm:spPr/>
    </dgm:pt>
    <dgm:pt modelId="{8D339A9D-5B37-4D2C-8E8B-1B783B2854A9}" type="pres">
      <dgm:prSet presAssocID="{C292873C-6525-4815-A2B8-3995B3A5E31E}" presName="tx2" presStyleLbl="revTx" presStyleIdx="7" presStyleCnt="8"/>
      <dgm:spPr/>
    </dgm:pt>
    <dgm:pt modelId="{C3D8EF87-3C2F-4B1B-82E8-C51C98DBA53B}" type="pres">
      <dgm:prSet presAssocID="{C292873C-6525-4815-A2B8-3995B3A5E31E}" presName="vert2" presStyleCnt="0"/>
      <dgm:spPr/>
    </dgm:pt>
    <dgm:pt modelId="{797D31D8-F58A-4648-A7C0-D7562B3DBEE1}" type="pres">
      <dgm:prSet presAssocID="{C292873C-6525-4815-A2B8-3995B3A5E31E}" presName="thinLine2b" presStyleLbl="callout" presStyleIdx="5" presStyleCnt="6"/>
      <dgm:spPr/>
    </dgm:pt>
    <dgm:pt modelId="{8067202E-B93E-4EB6-9233-8C6549594F91}" type="pres">
      <dgm:prSet presAssocID="{C292873C-6525-4815-A2B8-3995B3A5E31E}" presName="vertSpace2b" presStyleCnt="0"/>
      <dgm:spPr/>
    </dgm:pt>
  </dgm:ptLst>
  <dgm:cxnLst>
    <dgm:cxn modelId="{578DAB24-6BAE-40EC-8B27-CB623ABF4AEA}" type="presOf" srcId="{F11FCEA6-0231-4451-A706-1E64D5EE2676}" destId="{D0C862C5-D844-4D26-A0EE-40AD5621CE8D}" srcOrd="0" destOrd="0" presId="urn:microsoft.com/office/officeart/2008/layout/LinedList"/>
    <dgm:cxn modelId="{0AE5FE31-E272-4396-9BE9-AC1A995959B3}" type="presOf" srcId="{2BF398F3-C7D4-43B6-9AFA-FB9436B5AE71}" destId="{EEA060A1-D819-430A-AD61-785A4469AB2E}" srcOrd="0" destOrd="0" presId="urn:microsoft.com/office/officeart/2008/layout/LinedList"/>
    <dgm:cxn modelId="{A9E1883C-C6B1-4C8A-AFF9-D3B24F92145E}" type="presOf" srcId="{9D168BB2-9FB3-4765-B391-AC2FAF2A272B}" destId="{9F7DAB17-42D8-4820-81B5-F2DF2D09896E}" srcOrd="0" destOrd="0" presId="urn:microsoft.com/office/officeart/2008/layout/LinedList"/>
    <dgm:cxn modelId="{C0126841-5B1F-4738-BBDC-BD8510EF608C}" srcId="{9D168BB2-9FB3-4765-B391-AC2FAF2A272B}" destId="{2BF398F3-C7D4-43B6-9AFA-FB9436B5AE71}" srcOrd="1" destOrd="0" parTransId="{B5BA6D7A-4ED0-482F-A573-17B462AA0B92}" sibTransId="{AD36200A-7D24-4FF0-B0F3-CEA5472CB0A9}"/>
    <dgm:cxn modelId="{A7ADD943-1315-4B69-9CF8-05AE2426341D}" srcId="{9D168BB2-9FB3-4765-B391-AC2FAF2A272B}" destId="{B7695C91-2EB0-417B-9AA2-78467A65077D}" srcOrd="0" destOrd="0" parTransId="{8B68FA26-2269-4510-9E21-8DE08B2A5CA4}" sibTransId="{B2D5800A-EE5C-463B-8148-E814E50C6AB5}"/>
    <dgm:cxn modelId="{1476DA4E-3042-4FE3-9CA6-27B114880BE5}" srcId="{0ACE6966-5156-454A-AF78-9E456E0FB2DD}" destId="{9D168BB2-9FB3-4765-B391-AC2FAF2A272B}" srcOrd="0" destOrd="0" parTransId="{DAF79258-600B-462F-894E-F0032A28924D}" sibTransId="{80B08EC5-E060-4D6D-9B95-D2AF65B0CF94}"/>
    <dgm:cxn modelId="{74D4E14F-33E6-480D-A985-38BBC02E961F}" srcId="{0ACE6966-5156-454A-AF78-9E456E0FB2DD}" destId="{06D45145-8B44-418E-95ED-0C286C8EBE98}" srcOrd="1" destOrd="0" parTransId="{0D1934D0-AA95-4257-882F-6F35BE64FE9B}" sibTransId="{546FEF66-6D76-49FC-BAC2-C9F5655CEFA3}"/>
    <dgm:cxn modelId="{836A9B53-0094-4271-9505-8FD2A8030FCF}" type="presOf" srcId="{35DB10AB-7F82-4471-8934-F5362BFED0F2}" destId="{2995FCC5-DCEE-4E80-A293-84237F8552D8}" srcOrd="0" destOrd="0" presId="urn:microsoft.com/office/officeart/2008/layout/LinedList"/>
    <dgm:cxn modelId="{E3D18B7E-DD87-4D1C-8AB6-DA2B1B8BA7D3}" type="presOf" srcId="{06D45145-8B44-418E-95ED-0C286C8EBE98}" destId="{0B993A43-674E-448D-B2A2-15C6DE564E6A}" srcOrd="0" destOrd="0" presId="urn:microsoft.com/office/officeart/2008/layout/LinedList"/>
    <dgm:cxn modelId="{2C756483-6102-4B81-A11A-3D11A7D8E29C}" srcId="{06D45145-8B44-418E-95ED-0C286C8EBE98}" destId="{F11FCEA6-0231-4451-A706-1E64D5EE2676}" srcOrd="0" destOrd="0" parTransId="{38390AE2-47B5-432B-B560-34285C9FED05}" sibTransId="{53254DFF-DC20-4669-9CBE-63A43262BB8D}"/>
    <dgm:cxn modelId="{ABE4EB94-0F9A-4B16-AF85-793633DCD0DD}" srcId="{06D45145-8B44-418E-95ED-0C286C8EBE98}" destId="{C292873C-6525-4815-A2B8-3995B3A5E31E}" srcOrd="2" destOrd="0" parTransId="{6FFE0B82-519E-4C14-83D3-B904F5F0FE16}" sibTransId="{8EBAEFE7-E55D-4C23-8FFF-1726B93E3096}"/>
    <dgm:cxn modelId="{6E1DDBA4-314A-4BB7-86FD-7CC136FBBAC3}" type="presOf" srcId="{C292873C-6525-4815-A2B8-3995B3A5E31E}" destId="{8D339A9D-5B37-4D2C-8E8B-1B783B2854A9}" srcOrd="0" destOrd="0" presId="urn:microsoft.com/office/officeart/2008/layout/LinedList"/>
    <dgm:cxn modelId="{0F5D72BC-5233-4ACD-BE75-57F674E52D07}" type="presOf" srcId="{0ACE6966-5156-454A-AF78-9E456E0FB2DD}" destId="{3F149357-E94E-401F-A15C-FD81ED908733}" srcOrd="0" destOrd="0" presId="urn:microsoft.com/office/officeart/2008/layout/LinedList"/>
    <dgm:cxn modelId="{D6A139C1-D6A8-4387-AB84-4F25F617E19E}" srcId="{9D168BB2-9FB3-4765-B391-AC2FAF2A272B}" destId="{35DB10AB-7F82-4471-8934-F5362BFED0F2}" srcOrd="2" destOrd="0" parTransId="{EDA1CBA8-BF9B-48AC-B0DB-ECC8B09F09B3}" sibTransId="{B2363D12-7D78-4604-82F6-C32AF883DB9B}"/>
    <dgm:cxn modelId="{BB58DDD0-2ACF-4787-AB7E-FD143A9AA3F8}" type="presOf" srcId="{D9FDDC3D-2D5B-4509-9577-28B4EB7A2BF3}" destId="{57700291-4AE1-4ACE-AE25-B79583042D92}" srcOrd="0" destOrd="0" presId="urn:microsoft.com/office/officeart/2008/layout/LinedList"/>
    <dgm:cxn modelId="{17EA30EE-9C8A-480A-92EC-56904EDFAD58}" srcId="{06D45145-8B44-418E-95ED-0C286C8EBE98}" destId="{D9FDDC3D-2D5B-4509-9577-28B4EB7A2BF3}" srcOrd="1" destOrd="0" parTransId="{FBC703C1-B502-4FF4-A4D5-4FE940D0CE28}" sibTransId="{8E4ADD63-9923-4C62-9838-117DE777CE75}"/>
    <dgm:cxn modelId="{BC03BFF4-A531-49C9-9683-923172FC0D52}" type="presOf" srcId="{B7695C91-2EB0-417B-9AA2-78467A65077D}" destId="{FEFA4041-600C-476E-B304-42442907320D}" srcOrd="0" destOrd="0" presId="urn:microsoft.com/office/officeart/2008/layout/LinedList"/>
    <dgm:cxn modelId="{42489C3D-61CC-46D0-A1AD-1531A65BCB4A}" type="presParOf" srcId="{3F149357-E94E-401F-A15C-FD81ED908733}" destId="{771EC71B-B122-4F6F-B05D-984D71E06CEF}" srcOrd="0" destOrd="0" presId="urn:microsoft.com/office/officeart/2008/layout/LinedList"/>
    <dgm:cxn modelId="{3DED4B5F-93B7-4E2A-9790-AA95B91E24ED}" type="presParOf" srcId="{3F149357-E94E-401F-A15C-FD81ED908733}" destId="{75CF3D1E-996D-40C7-BF5B-0BB41E1C0B2C}" srcOrd="1" destOrd="0" presId="urn:microsoft.com/office/officeart/2008/layout/LinedList"/>
    <dgm:cxn modelId="{6EDA142D-9052-4D63-9676-65CC79A618BB}" type="presParOf" srcId="{75CF3D1E-996D-40C7-BF5B-0BB41E1C0B2C}" destId="{9F7DAB17-42D8-4820-81B5-F2DF2D09896E}" srcOrd="0" destOrd="0" presId="urn:microsoft.com/office/officeart/2008/layout/LinedList"/>
    <dgm:cxn modelId="{7AEDEAB6-8D31-4D55-BDE6-9A72D2735A17}" type="presParOf" srcId="{75CF3D1E-996D-40C7-BF5B-0BB41E1C0B2C}" destId="{4ABEBC69-14CD-45A4-836F-1C607646A096}" srcOrd="1" destOrd="0" presId="urn:microsoft.com/office/officeart/2008/layout/LinedList"/>
    <dgm:cxn modelId="{9370083D-8E18-43C9-8860-133800991653}" type="presParOf" srcId="{4ABEBC69-14CD-45A4-836F-1C607646A096}" destId="{9F00F36C-9A6D-4CEE-A7E0-350729DE7D9F}" srcOrd="0" destOrd="0" presId="urn:microsoft.com/office/officeart/2008/layout/LinedList"/>
    <dgm:cxn modelId="{159B8F7E-24B2-4075-B20D-802B82A23586}" type="presParOf" srcId="{4ABEBC69-14CD-45A4-836F-1C607646A096}" destId="{0378252D-6982-4844-ADD7-694CFFC1B670}" srcOrd="1" destOrd="0" presId="urn:microsoft.com/office/officeart/2008/layout/LinedList"/>
    <dgm:cxn modelId="{57B34710-6C02-40E1-8C96-5BBA49CAB848}" type="presParOf" srcId="{0378252D-6982-4844-ADD7-694CFFC1B670}" destId="{82BEF5A9-A053-4114-A66B-4B7D9D7F997F}" srcOrd="0" destOrd="0" presId="urn:microsoft.com/office/officeart/2008/layout/LinedList"/>
    <dgm:cxn modelId="{12B93E9C-079C-4F56-9F61-91D1DAEFE54F}" type="presParOf" srcId="{0378252D-6982-4844-ADD7-694CFFC1B670}" destId="{FEFA4041-600C-476E-B304-42442907320D}" srcOrd="1" destOrd="0" presId="urn:microsoft.com/office/officeart/2008/layout/LinedList"/>
    <dgm:cxn modelId="{720CA539-4A12-4B46-836E-F398561BBE59}" type="presParOf" srcId="{0378252D-6982-4844-ADD7-694CFFC1B670}" destId="{0AC5CF7A-2911-4761-A904-4B45150703F7}" srcOrd="2" destOrd="0" presId="urn:microsoft.com/office/officeart/2008/layout/LinedList"/>
    <dgm:cxn modelId="{583CD001-EA52-4ACA-998C-B7494D120B0A}" type="presParOf" srcId="{4ABEBC69-14CD-45A4-836F-1C607646A096}" destId="{8961837F-A8FB-415F-A8B4-D8E3AE0C37A3}" srcOrd="2" destOrd="0" presId="urn:microsoft.com/office/officeart/2008/layout/LinedList"/>
    <dgm:cxn modelId="{882E8506-68BD-4015-A7E1-DAED46BCA918}" type="presParOf" srcId="{4ABEBC69-14CD-45A4-836F-1C607646A096}" destId="{31F02B3E-A2A6-4409-B92E-D0D644030551}" srcOrd="3" destOrd="0" presId="urn:microsoft.com/office/officeart/2008/layout/LinedList"/>
    <dgm:cxn modelId="{B8ABAE09-2E8F-47C4-BBB3-A7363825A287}" type="presParOf" srcId="{4ABEBC69-14CD-45A4-836F-1C607646A096}" destId="{56DBED83-1885-44CB-AB12-204417A7A300}" srcOrd="4" destOrd="0" presId="urn:microsoft.com/office/officeart/2008/layout/LinedList"/>
    <dgm:cxn modelId="{FDAC4F9A-928B-4DD9-8564-2F6E39074FD3}" type="presParOf" srcId="{56DBED83-1885-44CB-AB12-204417A7A300}" destId="{8456915E-E21E-4E71-A41B-9F9E74D6A089}" srcOrd="0" destOrd="0" presId="urn:microsoft.com/office/officeart/2008/layout/LinedList"/>
    <dgm:cxn modelId="{E148C563-7779-4CF3-8C1B-D76767743A7F}" type="presParOf" srcId="{56DBED83-1885-44CB-AB12-204417A7A300}" destId="{EEA060A1-D819-430A-AD61-785A4469AB2E}" srcOrd="1" destOrd="0" presId="urn:microsoft.com/office/officeart/2008/layout/LinedList"/>
    <dgm:cxn modelId="{8BF91BF6-842D-49ED-9D10-544F5B7384BD}" type="presParOf" srcId="{56DBED83-1885-44CB-AB12-204417A7A300}" destId="{3503F2DB-8167-4B8F-BF51-5DA8CDD1C1B5}" srcOrd="2" destOrd="0" presId="urn:microsoft.com/office/officeart/2008/layout/LinedList"/>
    <dgm:cxn modelId="{6A11E13D-4573-47C6-BF52-CEE2361F6332}" type="presParOf" srcId="{4ABEBC69-14CD-45A4-836F-1C607646A096}" destId="{E4AFC470-4031-47B8-AB36-57614FAB72E6}" srcOrd="5" destOrd="0" presId="urn:microsoft.com/office/officeart/2008/layout/LinedList"/>
    <dgm:cxn modelId="{D10C4B0E-8C03-4FB0-84E5-070E5F64EDF5}" type="presParOf" srcId="{4ABEBC69-14CD-45A4-836F-1C607646A096}" destId="{11B8DE0A-481C-41BE-B092-E8100F0E803D}" srcOrd="6" destOrd="0" presId="urn:microsoft.com/office/officeart/2008/layout/LinedList"/>
    <dgm:cxn modelId="{7881A416-006D-4CF8-893F-4F0C4E038CCB}" type="presParOf" srcId="{4ABEBC69-14CD-45A4-836F-1C607646A096}" destId="{FC54B39B-314E-405C-BF52-5F43B06D0150}" srcOrd="7" destOrd="0" presId="urn:microsoft.com/office/officeart/2008/layout/LinedList"/>
    <dgm:cxn modelId="{4CF8C559-2982-48C8-8A7E-C1DB7FA72BA2}" type="presParOf" srcId="{FC54B39B-314E-405C-BF52-5F43B06D0150}" destId="{20B3683E-F4D1-4ED1-AB69-6CA670C49E9A}" srcOrd="0" destOrd="0" presId="urn:microsoft.com/office/officeart/2008/layout/LinedList"/>
    <dgm:cxn modelId="{99FCA403-D767-440C-9CA6-C9F6F2131B38}" type="presParOf" srcId="{FC54B39B-314E-405C-BF52-5F43B06D0150}" destId="{2995FCC5-DCEE-4E80-A293-84237F8552D8}" srcOrd="1" destOrd="0" presId="urn:microsoft.com/office/officeart/2008/layout/LinedList"/>
    <dgm:cxn modelId="{67B32C80-6216-461D-A366-BEFEF8277535}" type="presParOf" srcId="{FC54B39B-314E-405C-BF52-5F43B06D0150}" destId="{4A14E3F5-B4BC-4964-9972-A75B14576A70}" srcOrd="2" destOrd="0" presId="urn:microsoft.com/office/officeart/2008/layout/LinedList"/>
    <dgm:cxn modelId="{FC1D51D2-775B-4354-8D5A-7471C290115A}" type="presParOf" srcId="{4ABEBC69-14CD-45A4-836F-1C607646A096}" destId="{32CB2D16-E2BA-4184-BB9D-53F269C442C0}" srcOrd="8" destOrd="0" presId="urn:microsoft.com/office/officeart/2008/layout/LinedList"/>
    <dgm:cxn modelId="{1373BB44-27CD-4E27-81CF-C641AC5D4FCC}" type="presParOf" srcId="{4ABEBC69-14CD-45A4-836F-1C607646A096}" destId="{CB704DC0-7AA3-40D1-BCBE-0548CFB654F3}" srcOrd="9" destOrd="0" presId="urn:microsoft.com/office/officeart/2008/layout/LinedList"/>
    <dgm:cxn modelId="{9EBEA7B8-5127-406F-8835-0A1A36E29A30}" type="presParOf" srcId="{3F149357-E94E-401F-A15C-FD81ED908733}" destId="{5642A918-6470-4D01-98AF-F7BD8F282DE1}" srcOrd="2" destOrd="0" presId="urn:microsoft.com/office/officeart/2008/layout/LinedList"/>
    <dgm:cxn modelId="{2650AEC5-6CD2-4F8E-B4A6-6188327693D1}" type="presParOf" srcId="{3F149357-E94E-401F-A15C-FD81ED908733}" destId="{1A9192F5-5BB5-4C1A-B17C-4743D04908C5}" srcOrd="3" destOrd="0" presId="urn:microsoft.com/office/officeart/2008/layout/LinedList"/>
    <dgm:cxn modelId="{5186CB42-8527-420B-A60D-210C3DF2F56F}" type="presParOf" srcId="{1A9192F5-5BB5-4C1A-B17C-4743D04908C5}" destId="{0B993A43-674E-448D-B2A2-15C6DE564E6A}" srcOrd="0" destOrd="0" presId="urn:microsoft.com/office/officeart/2008/layout/LinedList"/>
    <dgm:cxn modelId="{40CD99F2-6BCB-4318-875D-DCBF9174FBED}" type="presParOf" srcId="{1A9192F5-5BB5-4C1A-B17C-4743D04908C5}" destId="{03EAE9F8-12FA-4DEE-BF98-47457D203D79}" srcOrd="1" destOrd="0" presId="urn:microsoft.com/office/officeart/2008/layout/LinedList"/>
    <dgm:cxn modelId="{BB6B6F0E-DCB3-4B83-B41A-32FFA1C20B77}" type="presParOf" srcId="{03EAE9F8-12FA-4DEE-BF98-47457D203D79}" destId="{42E06016-2B70-4A10-89DF-5B9E30DC9ADD}" srcOrd="0" destOrd="0" presId="urn:microsoft.com/office/officeart/2008/layout/LinedList"/>
    <dgm:cxn modelId="{0044A58A-B4F7-4605-934E-F51EDEC24E1B}" type="presParOf" srcId="{03EAE9F8-12FA-4DEE-BF98-47457D203D79}" destId="{56F89A76-B075-4C25-8410-080A72F402CA}" srcOrd="1" destOrd="0" presId="urn:microsoft.com/office/officeart/2008/layout/LinedList"/>
    <dgm:cxn modelId="{FB977064-88CE-4CE4-8AC2-B997286C7A08}" type="presParOf" srcId="{56F89A76-B075-4C25-8410-080A72F402CA}" destId="{C6C3BB09-4BD1-4475-B407-E23A729CCB1A}" srcOrd="0" destOrd="0" presId="urn:microsoft.com/office/officeart/2008/layout/LinedList"/>
    <dgm:cxn modelId="{AB8075B3-8DD4-4AB5-9ED2-FFDEEC5CC477}" type="presParOf" srcId="{56F89A76-B075-4C25-8410-080A72F402CA}" destId="{D0C862C5-D844-4D26-A0EE-40AD5621CE8D}" srcOrd="1" destOrd="0" presId="urn:microsoft.com/office/officeart/2008/layout/LinedList"/>
    <dgm:cxn modelId="{95C9B738-86BB-4180-94AA-E55E8484B2CA}" type="presParOf" srcId="{56F89A76-B075-4C25-8410-080A72F402CA}" destId="{C9493D84-1A0C-4C69-8F8D-42E884DB3995}" srcOrd="2" destOrd="0" presId="urn:microsoft.com/office/officeart/2008/layout/LinedList"/>
    <dgm:cxn modelId="{9CBB8663-F27B-4A3D-84DE-5A88463A588A}" type="presParOf" srcId="{03EAE9F8-12FA-4DEE-BF98-47457D203D79}" destId="{BFF4B2A8-1696-4867-A3EA-38C2BF82EC2C}" srcOrd="2" destOrd="0" presId="urn:microsoft.com/office/officeart/2008/layout/LinedList"/>
    <dgm:cxn modelId="{1C2BCFC6-660F-4F0B-A6B7-C6D2DB112522}" type="presParOf" srcId="{03EAE9F8-12FA-4DEE-BF98-47457D203D79}" destId="{6153F779-4F95-40F3-8373-669A9CFC1213}" srcOrd="3" destOrd="0" presId="urn:microsoft.com/office/officeart/2008/layout/LinedList"/>
    <dgm:cxn modelId="{A347DD9D-01AA-4099-8F7F-E5F5C24EB81F}" type="presParOf" srcId="{03EAE9F8-12FA-4DEE-BF98-47457D203D79}" destId="{3B339DCE-CD9C-4148-A3C2-BCEF7B36F0F1}" srcOrd="4" destOrd="0" presId="urn:microsoft.com/office/officeart/2008/layout/LinedList"/>
    <dgm:cxn modelId="{A8636F2A-7BFF-456D-A42C-968751BCFD10}" type="presParOf" srcId="{3B339DCE-CD9C-4148-A3C2-BCEF7B36F0F1}" destId="{E52B2DB6-8B20-4753-A9C0-42D9DB4407CC}" srcOrd="0" destOrd="0" presId="urn:microsoft.com/office/officeart/2008/layout/LinedList"/>
    <dgm:cxn modelId="{09100664-2DD5-4983-819E-DC048F33E490}" type="presParOf" srcId="{3B339DCE-CD9C-4148-A3C2-BCEF7B36F0F1}" destId="{57700291-4AE1-4ACE-AE25-B79583042D92}" srcOrd="1" destOrd="0" presId="urn:microsoft.com/office/officeart/2008/layout/LinedList"/>
    <dgm:cxn modelId="{F95C2915-0C08-4AB6-8BA0-842263974AD1}" type="presParOf" srcId="{3B339DCE-CD9C-4148-A3C2-BCEF7B36F0F1}" destId="{2DB12566-2A3D-4864-B552-5B3EC7FEB9D6}" srcOrd="2" destOrd="0" presId="urn:microsoft.com/office/officeart/2008/layout/LinedList"/>
    <dgm:cxn modelId="{EC672CD4-6A30-4F33-B8C8-59A97F374CB8}" type="presParOf" srcId="{03EAE9F8-12FA-4DEE-BF98-47457D203D79}" destId="{62905D73-A464-43E2-987F-508FE79E9E8A}" srcOrd="5" destOrd="0" presId="urn:microsoft.com/office/officeart/2008/layout/LinedList"/>
    <dgm:cxn modelId="{FC8EB08C-4BAF-42F7-B435-D0C37D8D5C5B}" type="presParOf" srcId="{03EAE9F8-12FA-4DEE-BF98-47457D203D79}" destId="{D676D99C-5915-429B-A80F-028FCECB6AC5}" srcOrd="6" destOrd="0" presId="urn:microsoft.com/office/officeart/2008/layout/LinedList"/>
    <dgm:cxn modelId="{34551CA0-FBAD-4608-9E11-540CBA5D98A5}" type="presParOf" srcId="{03EAE9F8-12FA-4DEE-BF98-47457D203D79}" destId="{5BF51382-533A-4D8F-B26F-28BD112EC434}" srcOrd="7" destOrd="0" presId="urn:microsoft.com/office/officeart/2008/layout/LinedList"/>
    <dgm:cxn modelId="{D5B687B4-C5C5-4641-8640-3C0BE30F41EA}" type="presParOf" srcId="{5BF51382-533A-4D8F-B26F-28BD112EC434}" destId="{74EFA2D7-0511-42F5-821F-83C7072CF5B3}" srcOrd="0" destOrd="0" presId="urn:microsoft.com/office/officeart/2008/layout/LinedList"/>
    <dgm:cxn modelId="{E6C7E3A6-C1AF-4C5D-AEE6-6B97CD0D4F8A}" type="presParOf" srcId="{5BF51382-533A-4D8F-B26F-28BD112EC434}" destId="{8D339A9D-5B37-4D2C-8E8B-1B783B2854A9}" srcOrd="1" destOrd="0" presId="urn:microsoft.com/office/officeart/2008/layout/LinedList"/>
    <dgm:cxn modelId="{D91F96D8-0A01-46F8-B7C6-500A807825A1}" type="presParOf" srcId="{5BF51382-533A-4D8F-B26F-28BD112EC434}" destId="{C3D8EF87-3C2F-4B1B-82E8-C51C98DBA53B}" srcOrd="2" destOrd="0" presId="urn:microsoft.com/office/officeart/2008/layout/LinedList"/>
    <dgm:cxn modelId="{E1320F14-AD15-4357-950E-8B65FDDE5CD9}" type="presParOf" srcId="{03EAE9F8-12FA-4DEE-BF98-47457D203D79}" destId="{797D31D8-F58A-4648-A7C0-D7562B3DBEE1}" srcOrd="8" destOrd="0" presId="urn:microsoft.com/office/officeart/2008/layout/LinedList"/>
    <dgm:cxn modelId="{09B0814B-AB2E-4E8E-B5C8-7177F7091649}" type="presParOf" srcId="{03EAE9F8-12FA-4DEE-BF98-47457D203D79}" destId="{8067202E-B93E-4EB6-9233-8C6549594F9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CE6966-5156-454A-AF78-9E456E0FB2DD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D168BB2-9FB3-4765-B391-AC2FAF2A272B}">
      <dgm:prSet/>
      <dgm:spPr/>
      <dgm:t>
        <a:bodyPr/>
        <a:lstStyle/>
        <a:p>
          <a:r>
            <a:rPr lang="nb-NO"/>
            <a:t>Planen for helgen (alle) </a:t>
          </a:r>
          <a:endParaRPr lang="en-US"/>
        </a:p>
      </dgm:t>
    </dgm:pt>
    <dgm:pt modelId="{DAF79258-600B-462F-894E-F0032A28924D}" type="parTrans" cxnId="{1476DA4E-3042-4FE3-9CA6-27B114880BE5}">
      <dgm:prSet/>
      <dgm:spPr/>
      <dgm:t>
        <a:bodyPr/>
        <a:lstStyle/>
        <a:p>
          <a:endParaRPr lang="en-US"/>
        </a:p>
      </dgm:t>
    </dgm:pt>
    <dgm:pt modelId="{80B08EC5-E060-4D6D-9B95-D2AF65B0CF94}" type="sibTrans" cxnId="{1476DA4E-3042-4FE3-9CA6-27B114880BE5}">
      <dgm:prSet/>
      <dgm:spPr/>
      <dgm:t>
        <a:bodyPr/>
        <a:lstStyle/>
        <a:p>
          <a:endParaRPr lang="en-US"/>
        </a:p>
      </dgm:t>
    </dgm:pt>
    <dgm:pt modelId="{06D45145-8B44-418E-95ED-0C286C8EBE98}">
      <dgm:prSet/>
      <dgm:spPr/>
      <dgm:t>
        <a:bodyPr/>
        <a:lstStyle/>
        <a:p>
          <a:r>
            <a:rPr lang="nb-NO"/>
            <a:t>Detaljer (trenere, lagledere, støttepersoner)</a:t>
          </a:r>
          <a:endParaRPr lang="en-US"/>
        </a:p>
      </dgm:t>
    </dgm:pt>
    <dgm:pt modelId="{0D1934D0-AA95-4257-882F-6F35BE64FE9B}" type="parTrans" cxnId="{74D4E14F-33E6-480D-A985-38BBC02E961F}">
      <dgm:prSet/>
      <dgm:spPr/>
      <dgm:t>
        <a:bodyPr/>
        <a:lstStyle/>
        <a:p>
          <a:endParaRPr lang="en-US"/>
        </a:p>
      </dgm:t>
    </dgm:pt>
    <dgm:pt modelId="{546FEF66-6D76-49FC-BAC2-C9F5655CEFA3}" type="sibTrans" cxnId="{74D4E14F-33E6-480D-A985-38BBC02E961F}">
      <dgm:prSet/>
      <dgm:spPr/>
      <dgm:t>
        <a:bodyPr/>
        <a:lstStyle/>
        <a:p>
          <a:endParaRPr lang="en-US"/>
        </a:p>
      </dgm:t>
    </dgm:pt>
    <dgm:pt modelId="{F11FCEA6-0231-4451-A706-1E64D5EE2676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nb-NO" dirty="0"/>
            <a:t>Nærmere om Holmenkollen; smøring, akkreditering, rigg, regler for forflytting </a:t>
          </a:r>
          <a:endParaRPr lang="en-US" dirty="0"/>
        </a:p>
      </dgm:t>
    </dgm:pt>
    <dgm:pt modelId="{38390AE2-47B5-432B-B560-34285C9FED05}" type="parTrans" cxnId="{2C756483-6102-4B81-A11A-3D11A7D8E29C}">
      <dgm:prSet/>
      <dgm:spPr/>
      <dgm:t>
        <a:bodyPr/>
        <a:lstStyle/>
        <a:p>
          <a:endParaRPr lang="en-US"/>
        </a:p>
      </dgm:t>
    </dgm:pt>
    <dgm:pt modelId="{53254DFF-DC20-4669-9CBE-63A43262BB8D}" type="sibTrans" cxnId="{2C756483-6102-4B81-A11A-3D11A7D8E29C}">
      <dgm:prSet/>
      <dgm:spPr/>
      <dgm:t>
        <a:bodyPr/>
        <a:lstStyle/>
        <a:p>
          <a:endParaRPr lang="en-US"/>
        </a:p>
      </dgm:t>
    </dgm:pt>
    <dgm:pt modelId="{D9FDDC3D-2D5B-4509-9577-28B4EB7A2BF3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nb-NO"/>
            <a:t>Nærmere om tidsplan; hotell, logistikk til/fra m.m. </a:t>
          </a:r>
          <a:endParaRPr lang="en-US"/>
        </a:p>
      </dgm:t>
    </dgm:pt>
    <dgm:pt modelId="{FBC703C1-B502-4FF4-A4D5-4FE940D0CE28}" type="parTrans" cxnId="{17EA30EE-9C8A-480A-92EC-56904EDFAD58}">
      <dgm:prSet/>
      <dgm:spPr/>
      <dgm:t>
        <a:bodyPr/>
        <a:lstStyle/>
        <a:p>
          <a:endParaRPr lang="en-US"/>
        </a:p>
      </dgm:t>
    </dgm:pt>
    <dgm:pt modelId="{8E4ADD63-9923-4C62-9838-117DE777CE75}" type="sibTrans" cxnId="{17EA30EE-9C8A-480A-92EC-56904EDFAD58}">
      <dgm:prSet/>
      <dgm:spPr/>
      <dgm:t>
        <a:bodyPr/>
        <a:lstStyle/>
        <a:p>
          <a:endParaRPr lang="en-US"/>
        </a:p>
      </dgm:t>
    </dgm:pt>
    <dgm:pt modelId="{C292873C-6525-4815-A2B8-3995B3A5E31E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nb-NO"/>
            <a:t>Spørsmål og svar </a:t>
          </a:r>
          <a:endParaRPr lang="en-US"/>
        </a:p>
      </dgm:t>
    </dgm:pt>
    <dgm:pt modelId="{6FFE0B82-519E-4C14-83D3-B904F5F0FE16}" type="parTrans" cxnId="{ABE4EB94-0F9A-4B16-AF85-793633DCD0DD}">
      <dgm:prSet/>
      <dgm:spPr/>
      <dgm:t>
        <a:bodyPr/>
        <a:lstStyle/>
        <a:p>
          <a:endParaRPr lang="en-US"/>
        </a:p>
      </dgm:t>
    </dgm:pt>
    <dgm:pt modelId="{8EBAEFE7-E55D-4C23-8FFF-1726B93E3096}" type="sibTrans" cxnId="{ABE4EB94-0F9A-4B16-AF85-793633DCD0DD}">
      <dgm:prSet/>
      <dgm:spPr/>
      <dgm:t>
        <a:bodyPr/>
        <a:lstStyle/>
        <a:p>
          <a:endParaRPr lang="en-US"/>
        </a:p>
      </dgm:t>
    </dgm:pt>
    <dgm:pt modelId="{3F149357-E94E-401F-A15C-FD81ED908733}" type="pres">
      <dgm:prSet presAssocID="{0ACE6966-5156-454A-AF78-9E456E0FB2DD}" presName="vert0" presStyleCnt="0">
        <dgm:presLayoutVars>
          <dgm:dir/>
          <dgm:animOne val="branch"/>
          <dgm:animLvl val="lvl"/>
        </dgm:presLayoutVars>
      </dgm:prSet>
      <dgm:spPr/>
    </dgm:pt>
    <dgm:pt modelId="{771EC71B-B122-4F6F-B05D-984D71E06CEF}" type="pres">
      <dgm:prSet presAssocID="{9D168BB2-9FB3-4765-B391-AC2FAF2A272B}" presName="thickLine" presStyleLbl="alignNode1" presStyleIdx="0" presStyleCnt="2"/>
      <dgm:spPr/>
    </dgm:pt>
    <dgm:pt modelId="{75CF3D1E-996D-40C7-BF5B-0BB41E1C0B2C}" type="pres">
      <dgm:prSet presAssocID="{9D168BB2-9FB3-4765-B391-AC2FAF2A272B}" presName="horz1" presStyleCnt="0"/>
      <dgm:spPr/>
    </dgm:pt>
    <dgm:pt modelId="{9F7DAB17-42D8-4820-81B5-F2DF2D09896E}" type="pres">
      <dgm:prSet presAssocID="{9D168BB2-9FB3-4765-B391-AC2FAF2A272B}" presName="tx1" presStyleLbl="revTx" presStyleIdx="0" presStyleCnt="5"/>
      <dgm:spPr/>
    </dgm:pt>
    <dgm:pt modelId="{4ABEBC69-14CD-45A4-836F-1C607646A096}" type="pres">
      <dgm:prSet presAssocID="{9D168BB2-9FB3-4765-B391-AC2FAF2A272B}" presName="vert1" presStyleCnt="0"/>
      <dgm:spPr/>
    </dgm:pt>
    <dgm:pt modelId="{5642A918-6470-4D01-98AF-F7BD8F282DE1}" type="pres">
      <dgm:prSet presAssocID="{06D45145-8B44-418E-95ED-0C286C8EBE98}" presName="thickLine" presStyleLbl="alignNode1" presStyleIdx="1" presStyleCnt="2"/>
      <dgm:spPr/>
    </dgm:pt>
    <dgm:pt modelId="{1A9192F5-5BB5-4C1A-B17C-4743D04908C5}" type="pres">
      <dgm:prSet presAssocID="{06D45145-8B44-418E-95ED-0C286C8EBE98}" presName="horz1" presStyleCnt="0"/>
      <dgm:spPr/>
    </dgm:pt>
    <dgm:pt modelId="{0B993A43-674E-448D-B2A2-15C6DE564E6A}" type="pres">
      <dgm:prSet presAssocID="{06D45145-8B44-418E-95ED-0C286C8EBE98}" presName="tx1" presStyleLbl="revTx" presStyleIdx="1" presStyleCnt="5"/>
      <dgm:spPr/>
    </dgm:pt>
    <dgm:pt modelId="{03EAE9F8-12FA-4DEE-BF98-47457D203D79}" type="pres">
      <dgm:prSet presAssocID="{06D45145-8B44-418E-95ED-0C286C8EBE98}" presName="vert1" presStyleCnt="0"/>
      <dgm:spPr/>
    </dgm:pt>
    <dgm:pt modelId="{42E06016-2B70-4A10-89DF-5B9E30DC9ADD}" type="pres">
      <dgm:prSet presAssocID="{F11FCEA6-0231-4451-A706-1E64D5EE2676}" presName="vertSpace2a" presStyleCnt="0"/>
      <dgm:spPr/>
    </dgm:pt>
    <dgm:pt modelId="{56F89A76-B075-4C25-8410-080A72F402CA}" type="pres">
      <dgm:prSet presAssocID="{F11FCEA6-0231-4451-A706-1E64D5EE2676}" presName="horz2" presStyleCnt="0"/>
      <dgm:spPr/>
    </dgm:pt>
    <dgm:pt modelId="{C6C3BB09-4BD1-4475-B407-E23A729CCB1A}" type="pres">
      <dgm:prSet presAssocID="{F11FCEA6-0231-4451-A706-1E64D5EE2676}" presName="horzSpace2" presStyleCnt="0"/>
      <dgm:spPr/>
    </dgm:pt>
    <dgm:pt modelId="{D0C862C5-D844-4D26-A0EE-40AD5621CE8D}" type="pres">
      <dgm:prSet presAssocID="{F11FCEA6-0231-4451-A706-1E64D5EE2676}" presName="tx2" presStyleLbl="revTx" presStyleIdx="2" presStyleCnt="5"/>
      <dgm:spPr/>
    </dgm:pt>
    <dgm:pt modelId="{C9493D84-1A0C-4C69-8F8D-42E884DB3995}" type="pres">
      <dgm:prSet presAssocID="{F11FCEA6-0231-4451-A706-1E64D5EE2676}" presName="vert2" presStyleCnt="0"/>
      <dgm:spPr/>
    </dgm:pt>
    <dgm:pt modelId="{BFF4B2A8-1696-4867-A3EA-38C2BF82EC2C}" type="pres">
      <dgm:prSet presAssocID="{F11FCEA6-0231-4451-A706-1E64D5EE2676}" presName="thinLine2b" presStyleLbl="callout" presStyleIdx="0" presStyleCnt="3"/>
      <dgm:spPr/>
    </dgm:pt>
    <dgm:pt modelId="{6153F779-4F95-40F3-8373-669A9CFC1213}" type="pres">
      <dgm:prSet presAssocID="{F11FCEA6-0231-4451-A706-1E64D5EE2676}" presName="vertSpace2b" presStyleCnt="0"/>
      <dgm:spPr/>
    </dgm:pt>
    <dgm:pt modelId="{3B339DCE-CD9C-4148-A3C2-BCEF7B36F0F1}" type="pres">
      <dgm:prSet presAssocID="{D9FDDC3D-2D5B-4509-9577-28B4EB7A2BF3}" presName="horz2" presStyleCnt="0"/>
      <dgm:spPr/>
    </dgm:pt>
    <dgm:pt modelId="{E52B2DB6-8B20-4753-A9C0-42D9DB4407CC}" type="pres">
      <dgm:prSet presAssocID="{D9FDDC3D-2D5B-4509-9577-28B4EB7A2BF3}" presName="horzSpace2" presStyleCnt="0"/>
      <dgm:spPr/>
    </dgm:pt>
    <dgm:pt modelId="{57700291-4AE1-4ACE-AE25-B79583042D92}" type="pres">
      <dgm:prSet presAssocID="{D9FDDC3D-2D5B-4509-9577-28B4EB7A2BF3}" presName="tx2" presStyleLbl="revTx" presStyleIdx="3" presStyleCnt="5"/>
      <dgm:spPr/>
    </dgm:pt>
    <dgm:pt modelId="{2DB12566-2A3D-4864-B552-5B3EC7FEB9D6}" type="pres">
      <dgm:prSet presAssocID="{D9FDDC3D-2D5B-4509-9577-28B4EB7A2BF3}" presName="vert2" presStyleCnt="0"/>
      <dgm:spPr/>
    </dgm:pt>
    <dgm:pt modelId="{62905D73-A464-43E2-987F-508FE79E9E8A}" type="pres">
      <dgm:prSet presAssocID="{D9FDDC3D-2D5B-4509-9577-28B4EB7A2BF3}" presName="thinLine2b" presStyleLbl="callout" presStyleIdx="1" presStyleCnt="3"/>
      <dgm:spPr/>
    </dgm:pt>
    <dgm:pt modelId="{D676D99C-5915-429B-A80F-028FCECB6AC5}" type="pres">
      <dgm:prSet presAssocID="{D9FDDC3D-2D5B-4509-9577-28B4EB7A2BF3}" presName="vertSpace2b" presStyleCnt="0"/>
      <dgm:spPr/>
    </dgm:pt>
    <dgm:pt modelId="{5BF51382-533A-4D8F-B26F-28BD112EC434}" type="pres">
      <dgm:prSet presAssocID="{C292873C-6525-4815-A2B8-3995B3A5E31E}" presName="horz2" presStyleCnt="0"/>
      <dgm:spPr/>
    </dgm:pt>
    <dgm:pt modelId="{74EFA2D7-0511-42F5-821F-83C7072CF5B3}" type="pres">
      <dgm:prSet presAssocID="{C292873C-6525-4815-A2B8-3995B3A5E31E}" presName="horzSpace2" presStyleCnt="0"/>
      <dgm:spPr/>
    </dgm:pt>
    <dgm:pt modelId="{8D339A9D-5B37-4D2C-8E8B-1B783B2854A9}" type="pres">
      <dgm:prSet presAssocID="{C292873C-6525-4815-A2B8-3995B3A5E31E}" presName="tx2" presStyleLbl="revTx" presStyleIdx="4" presStyleCnt="5"/>
      <dgm:spPr/>
    </dgm:pt>
    <dgm:pt modelId="{C3D8EF87-3C2F-4B1B-82E8-C51C98DBA53B}" type="pres">
      <dgm:prSet presAssocID="{C292873C-6525-4815-A2B8-3995B3A5E31E}" presName="vert2" presStyleCnt="0"/>
      <dgm:spPr/>
    </dgm:pt>
    <dgm:pt modelId="{797D31D8-F58A-4648-A7C0-D7562B3DBEE1}" type="pres">
      <dgm:prSet presAssocID="{C292873C-6525-4815-A2B8-3995B3A5E31E}" presName="thinLine2b" presStyleLbl="callout" presStyleIdx="2" presStyleCnt="3"/>
      <dgm:spPr/>
    </dgm:pt>
    <dgm:pt modelId="{8067202E-B93E-4EB6-9233-8C6549594F91}" type="pres">
      <dgm:prSet presAssocID="{C292873C-6525-4815-A2B8-3995B3A5E31E}" presName="vertSpace2b" presStyleCnt="0"/>
      <dgm:spPr/>
    </dgm:pt>
  </dgm:ptLst>
  <dgm:cxnLst>
    <dgm:cxn modelId="{578DAB24-6BAE-40EC-8B27-CB623ABF4AEA}" type="presOf" srcId="{F11FCEA6-0231-4451-A706-1E64D5EE2676}" destId="{D0C862C5-D844-4D26-A0EE-40AD5621CE8D}" srcOrd="0" destOrd="0" presId="urn:microsoft.com/office/officeart/2008/layout/LinedList"/>
    <dgm:cxn modelId="{A9E1883C-C6B1-4C8A-AFF9-D3B24F92145E}" type="presOf" srcId="{9D168BB2-9FB3-4765-B391-AC2FAF2A272B}" destId="{9F7DAB17-42D8-4820-81B5-F2DF2D09896E}" srcOrd="0" destOrd="0" presId="urn:microsoft.com/office/officeart/2008/layout/LinedList"/>
    <dgm:cxn modelId="{1476DA4E-3042-4FE3-9CA6-27B114880BE5}" srcId="{0ACE6966-5156-454A-AF78-9E456E0FB2DD}" destId="{9D168BB2-9FB3-4765-B391-AC2FAF2A272B}" srcOrd="0" destOrd="0" parTransId="{DAF79258-600B-462F-894E-F0032A28924D}" sibTransId="{80B08EC5-E060-4D6D-9B95-D2AF65B0CF94}"/>
    <dgm:cxn modelId="{74D4E14F-33E6-480D-A985-38BBC02E961F}" srcId="{0ACE6966-5156-454A-AF78-9E456E0FB2DD}" destId="{06D45145-8B44-418E-95ED-0C286C8EBE98}" srcOrd="1" destOrd="0" parTransId="{0D1934D0-AA95-4257-882F-6F35BE64FE9B}" sibTransId="{546FEF66-6D76-49FC-BAC2-C9F5655CEFA3}"/>
    <dgm:cxn modelId="{E3D18B7E-DD87-4D1C-8AB6-DA2B1B8BA7D3}" type="presOf" srcId="{06D45145-8B44-418E-95ED-0C286C8EBE98}" destId="{0B993A43-674E-448D-B2A2-15C6DE564E6A}" srcOrd="0" destOrd="0" presId="urn:microsoft.com/office/officeart/2008/layout/LinedList"/>
    <dgm:cxn modelId="{2C756483-6102-4B81-A11A-3D11A7D8E29C}" srcId="{06D45145-8B44-418E-95ED-0C286C8EBE98}" destId="{F11FCEA6-0231-4451-A706-1E64D5EE2676}" srcOrd="0" destOrd="0" parTransId="{38390AE2-47B5-432B-B560-34285C9FED05}" sibTransId="{53254DFF-DC20-4669-9CBE-63A43262BB8D}"/>
    <dgm:cxn modelId="{ABE4EB94-0F9A-4B16-AF85-793633DCD0DD}" srcId="{06D45145-8B44-418E-95ED-0C286C8EBE98}" destId="{C292873C-6525-4815-A2B8-3995B3A5E31E}" srcOrd="2" destOrd="0" parTransId="{6FFE0B82-519E-4C14-83D3-B904F5F0FE16}" sibTransId="{8EBAEFE7-E55D-4C23-8FFF-1726B93E3096}"/>
    <dgm:cxn modelId="{6E1DDBA4-314A-4BB7-86FD-7CC136FBBAC3}" type="presOf" srcId="{C292873C-6525-4815-A2B8-3995B3A5E31E}" destId="{8D339A9D-5B37-4D2C-8E8B-1B783B2854A9}" srcOrd="0" destOrd="0" presId="urn:microsoft.com/office/officeart/2008/layout/LinedList"/>
    <dgm:cxn modelId="{0F5D72BC-5233-4ACD-BE75-57F674E52D07}" type="presOf" srcId="{0ACE6966-5156-454A-AF78-9E456E0FB2DD}" destId="{3F149357-E94E-401F-A15C-FD81ED908733}" srcOrd="0" destOrd="0" presId="urn:microsoft.com/office/officeart/2008/layout/LinedList"/>
    <dgm:cxn modelId="{BB58DDD0-2ACF-4787-AB7E-FD143A9AA3F8}" type="presOf" srcId="{D9FDDC3D-2D5B-4509-9577-28B4EB7A2BF3}" destId="{57700291-4AE1-4ACE-AE25-B79583042D92}" srcOrd="0" destOrd="0" presId="urn:microsoft.com/office/officeart/2008/layout/LinedList"/>
    <dgm:cxn modelId="{17EA30EE-9C8A-480A-92EC-56904EDFAD58}" srcId="{06D45145-8B44-418E-95ED-0C286C8EBE98}" destId="{D9FDDC3D-2D5B-4509-9577-28B4EB7A2BF3}" srcOrd="1" destOrd="0" parTransId="{FBC703C1-B502-4FF4-A4D5-4FE940D0CE28}" sibTransId="{8E4ADD63-9923-4C62-9838-117DE777CE75}"/>
    <dgm:cxn modelId="{42489C3D-61CC-46D0-A1AD-1531A65BCB4A}" type="presParOf" srcId="{3F149357-E94E-401F-A15C-FD81ED908733}" destId="{771EC71B-B122-4F6F-B05D-984D71E06CEF}" srcOrd="0" destOrd="0" presId="urn:microsoft.com/office/officeart/2008/layout/LinedList"/>
    <dgm:cxn modelId="{3DED4B5F-93B7-4E2A-9790-AA95B91E24ED}" type="presParOf" srcId="{3F149357-E94E-401F-A15C-FD81ED908733}" destId="{75CF3D1E-996D-40C7-BF5B-0BB41E1C0B2C}" srcOrd="1" destOrd="0" presId="urn:microsoft.com/office/officeart/2008/layout/LinedList"/>
    <dgm:cxn modelId="{6EDA142D-9052-4D63-9676-65CC79A618BB}" type="presParOf" srcId="{75CF3D1E-996D-40C7-BF5B-0BB41E1C0B2C}" destId="{9F7DAB17-42D8-4820-81B5-F2DF2D09896E}" srcOrd="0" destOrd="0" presId="urn:microsoft.com/office/officeart/2008/layout/LinedList"/>
    <dgm:cxn modelId="{7AEDEAB6-8D31-4D55-BDE6-9A72D2735A17}" type="presParOf" srcId="{75CF3D1E-996D-40C7-BF5B-0BB41E1C0B2C}" destId="{4ABEBC69-14CD-45A4-836F-1C607646A096}" srcOrd="1" destOrd="0" presId="urn:microsoft.com/office/officeart/2008/layout/LinedList"/>
    <dgm:cxn modelId="{9EBEA7B8-5127-406F-8835-0A1A36E29A30}" type="presParOf" srcId="{3F149357-E94E-401F-A15C-FD81ED908733}" destId="{5642A918-6470-4D01-98AF-F7BD8F282DE1}" srcOrd="2" destOrd="0" presId="urn:microsoft.com/office/officeart/2008/layout/LinedList"/>
    <dgm:cxn modelId="{2650AEC5-6CD2-4F8E-B4A6-6188327693D1}" type="presParOf" srcId="{3F149357-E94E-401F-A15C-FD81ED908733}" destId="{1A9192F5-5BB5-4C1A-B17C-4743D04908C5}" srcOrd="3" destOrd="0" presId="urn:microsoft.com/office/officeart/2008/layout/LinedList"/>
    <dgm:cxn modelId="{5186CB42-8527-420B-A60D-210C3DF2F56F}" type="presParOf" srcId="{1A9192F5-5BB5-4C1A-B17C-4743D04908C5}" destId="{0B993A43-674E-448D-B2A2-15C6DE564E6A}" srcOrd="0" destOrd="0" presId="urn:microsoft.com/office/officeart/2008/layout/LinedList"/>
    <dgm:cxn modelId="{40CD99F2-6BCB-4318-875D-DCBF9174FBED}" type="presParOf" srcId="{1A9192F5-5BB5-4C1A-B17C-4743D04908C5}" destId="{03EAE9F8-12FA-4DEE-BF98-47457D203D79}" srcOrd="1" destOrd="0" presId="urn:microsoft.com/office/officeart/2008/layout/LinedList"/>
    <dgm:cxn modelId="{BB6B6F0E-DCB3-4B83-B41A-32FFA1C20B77}" type="presParOf" srcId="{03EAE9F8-12FA-4DEE-BF98-47457D203D79}" destId="{42E06016-2B70-4A10-89DF-5B9E30DC9ADD}" srcOrd="0" destOrd="0" presId="urn:microsoft.com/office/officeart/2008/layout/LinedList"/>
    <dgm:cxn modelId="{0044A58A-B4F7-4605-934E-F51EDEC24E1B}" type="presParOf" srcId="{03EAE9F8-12FA-4DEE-BF98-47457D203D79}" destId="{56F89A76-B075-4C25-8410-080A72F402CA}" srcOrd="1" destOrd="0" presId="urn:microsoft.com/office/officeart/2008/layout/LinedList"/>
    <dgm:cxn modelId="{FB977064-88CE-4CE4-8AC2-B997286C7A08}" type="presParOf" srcId="{56F89A76-B075-4C25-8410-080A72F402CA}" destId="{C6C3BB09-4BD1-4475-B407-E23A729CCB1A}" srcOrd="0" destOrd="0" presId="urn:microsoft.com/office/officeart/2008/layout/LinedList"/>
    <dgm:cxn modelId="{AB8075B3-8DD4-4AB5-9ED2-FFDEEC5CC477}" type="presParOf" srcId="{56F89A76-B075-4C25-8410-080A72F402CA}" destId="{D0C862C5-D844-4D26-A0EE-40AD5621CE8D}" srcOrd="1" destOrd="0" presId="urn:microsoft.com/office/officeart/2008/layout/LinedList"/>
    <dgm:cxn modelId="{95C9B738-86BB-4180-94AA-E55E8484B2CA}" type="presParOf" srcId="{56F89A76-B075-4C25-8410-080A72F402CA}" destId="{C9493D84-1A0C-4C69-8F8D-42E884DB3995}" srcOrd="2" destOrd="0" presId="urn:microsoft.com/office/officeart/2008/layout/LinedList"/>
    <dgm:cxn modelId="{9CBB8663-F27B-4A3D-84DE-5A88463A588A}" type="presParOf" srcId="{03EAE9F8-12FA-4DEE-BF98-47457D203D79}" destId="{BFF4B2A8-1696-4867-A3EA-38C2BF82EC2C}" srcOrd="2" destOrd="0" presId="urn:microsoft.com/office/officeart/2008/layout/LinedList"/>
    <dgm:cxn modelId="{1C2BCFC6-660F-4F0B-A6B7-C6D2DB112522}" type="presParOf" srcId="{03EAE9F8-12FA-4DEE-BF98-47457D203D79}" destId="{6153F779-4F95-40F3-8373-669A9CFC1213}" srcOrd="3" destOrd="0" presId="urn:microsoft.com/office/officeart/2008/layout/LinedList"/>
    <dgm:cxn modelId="{A347DD9D-01AA-4099-8F7F-E5F5C24EB81F}" type="presParOf" srcId="{03EAE9F8-12FA-4DEE-BF98-47457D203D79}" destId="{3B339DCE-CD9C-4148-A3C2-BCEF7B36F0F1}" srcOrd="4" destOrd="0" presId="urn:microsoft.com/office/officeart/2008/layout/LinedList"/>
    <dgm:cxn modelId="{A8636F2A-7BFF-456D-A42C-968751BCFD10}" type="presParOf" srcId="{3B339DCE-CD9C-4148-A3C2-BCEF7B36F0F1}" destId="{E52B2DB6-8B20-4753-A9C0-42D9DB4407CC}" srcOrd="0" destOrd="0" presId="urn:microsoft.com/office/officeart/2008/layout/LinedList"/>
    <dgm:cxn modelId="{09100664-2DD5-4983-819E-DC048F33E490}" type="presParOf" srcId="{3B339DCE-CD9C-4148-A3C2-BCEF7B36F0F1}" destId="{57700291-4AE1-4ACE-AE25-B79583042D92}" srcOrd="1" destOrd="0" presId="urn:microsoft.com/office/officeart/2008/layout/LinedList"/>
    <dgm:cxn modelId="{F95C2915-0C08-4AB6-8BA0-842263974AD1}" type="presParOf" srcId="{3B339DCE-CD9C-4148-A3C2-BCEF7B36F0F1}" destId="{2DB12566-2A3D-4864-B552-5B3EC7FEB9D6}" srcOrd="2" destOrd="0" presId="urn:microsoft.com/office/officeart/2008/layout/LinedList"/>
    <dgm:cxn modelId="{EC672CD4-6A30-4F33-B8C8-59A97F374CB8}" type="presParOf" srcId="{03EAE9F8-12FA-4DEE-BF98-47457D203D79}" destId="{62905D73-A464-43E2-987F-508FE79E9E8A}" srcOrd="5" destOrd="0" presId="urn:microsoft.com/office/officeart/2008/layout/LinedList"/>
    <dgm:cxn modelId="{FC8EB08C-4BAF-42F7-B435-D0C37D8D5C5B}" type="presParOf" srcId="{03EAE9F8-12FA-4DEE-BF98-47457D203D79}" destId="{D676D99C-5915-429B-A80F-028FCECB6AC5}" srcOrd="6" destOrd="0" presId="urn:microsoft.com/office/officeart/2008/layout/LinedList"/>
    <dgm:cxn modelId="{34551CA0-FBAD-4608-9E11-540CBA5D98A5}" type="presParOf" srcId="{03EAE9F8-12FA-4DEE-BF98-47457D203D79}" destId="{5BF51382-533A-4D8F-B26F-28BD112EC434}" srcOrd="7" destOrd="0" presId="urn:microsoft.com/office/officeart/2008/layout/LinedList"/>
    <dgm:cxn modelId="{D5B687B4-C5C5-4641-8640-3C0BE30F41EA}" type="presParOf" srcId="{5BF51382-533A-4D8F-B26F-28BD112EC434}" destId="{74EFA2D7-0511-42F5-821F-83C7072CF5B3}" srcOrd="0" destOrd="0" presId="urn:microsoft.com/office/officeart/2008/layout/LinedList"/>
    <dgm:cxn modelId="{E6C7E3A6-C1AF-4C5D-AEE6-6B97CD0D4F8A}" type="presParOf" srcId="{5BF51382-533A-4D8F-B26F-28BD112EC434}" destId="{8D339A9D-5B37-4D2C-8E8B-1B783B2854A9}" srcOrd="1" destOrd="0" presId="urn:microsoft.com/office/officeart/2008/layout/LinedList"/>
    <dgm:cxn modelId="{D91F96D8-0A01-46F8-B7C6-500A807825A1}" type="presParOf" srcId="{5BF51382-533A-4D8F-B26F-28BD112EC434}" destId="{C3D8EF87-3C2F-4B1B-82E8-C51C98DBA53B}" srcOrd="2" destOrd="0" presId="urn:microsoft.com/office/officeart/2008/layout/LinedList"/>
    <dgm:cxn modelId="{E1320F14-AD15-4357-950E-8B65FDDE5CD9}" type="presParOf" srcId="{03EAE9F8-12FA-4DEE-BF98-47457D203D79}" destId="{797D31D8-F58A-4648-A7C0-D7562B3DBEE1}" srcOrd="8" destOrd="0" presId="urn:microsoft.com/office/officeart/2008/layout/LinedList"/>
    <dgm:cxn modelId="{09B0814B-AB2E-4E8E-B5C8-7177F7091649}" type="presParOf" srcId="{03EAE9F8-12FA-4DEE-BF98-47457D203D79}" destId="{8067202E-B93E-4EB6-9233-8C6549594F9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EC71B-B122-4F6F-B05D-984D71E06CEF}">
      <dsp:nvSpPr>
        <dsp:cNvPr id="0" name=""/>
        <dsp:cNvSpPr/>
      </dsp:nvSpPr>
      <dsp:spPr>
        <a:xfrm>
          <a:off x="0" y="0"/>
          <a:ext cx="635349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7DAB17-42D8-4820-81B5-F2DF2D09896E}">
      <dsp:nvSpPr>
        <dsp:cNvPr id="0" name=""/>
        <dsp:cNvSpPr/>
      </dsp:nvSpPr>
      <dsp:spPr>
        <a:xfrm>
          <a:off x="0" y="0"/>
          <a:ext cx="1270699" cy="2468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Planen for helgen (alle) </a:t>
          </a:r>
          <a:endParaRPr lang="en-US" sz="1400" kern="1200"/>
        </a:p>
      </dsp:txBody>
      <dsp:txXfrm>
        <a:off x="0" y="0"/>
        <a:ext cx="1270699" cy="2468767"/>
      </dsp:txXfrm>
    </dsp:sp>
    <dsp:sp modelId="{FEFA4041-600C-476E-B304-42442907320D}">
      <dsp:nvSpPr>
        <dsp:cNvPr id="0" name=""/>
        <dsp:cNvSpPr/>
      </dsp:nvSpPr>
      <dsp:spPr>
        <a:xfrm>
          <a:off x="1366002" y="38574"/>
          <a:ext cx="4987495" cy="771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Tidsplan for helgen</a:t>
          </a:r>
          <a:endParaRPr lang="en-US" sz="2100" kern="1200" dirty="0"/>
        </a:p>
      </dsp:txBody>
      <dsp:txXfrm>
        <a:off x="1366002" y="38574"/>
        <a:ext cx="4987495" cy="771489"/>
      </dsp:txXfrm>
    </dsp:sp>
    <dsp:sp modelId="{8961837F-A8FB-415F-A8B4-D8E3AE0C37A3}">
      <dsp:nvSpPr>
        <dsp:cNvPr id="0" name=""/>
        <dsp:cNvSpPr/>
      </dsp:nvSpPr>
      <dsp:spPr>
        <a:xfrm>
          <a:off x="1270699" y="810064"/>
          <a:ext cx="508279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A060A1-D819-430A-AD61-785A4469AB2E}">
      <dsp:nvSpPr>
        <dsp:cNvPr id="0" name=""/>
        <dsp:cNvSpPr/>
      </dsp:nvSpPr>
      <dsp:spPr>
        <a:xfrm>
          <a:off x="1366002" y="848638"/>
          <a:ext cx="4987495" cy="771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Nærmere om trening, løypekart, stafetten, banketten m.m. </a:t>
          </a:r>
          <a:endParaRPr lang="en-US" sz="2100" kern="1200" dirty="0"/>
        </a:p>
      </dsp:txBody>
      <dsp:txXfrm>
        <a:off x="1366002" y="848638"/>
        <a:ext cx="4987495" cy="771489"/>
      </dsp:txXfrm>
    </dsp:sp>
    <dsp:sp modelId="{E4AFC470-4031-47B8-AB36-57614FAB72E6}">
      <dsp:nvSpPr>
        <dsp:cNvPr id="0" name=""/>
        <dsp:cNvSpPr/>
      </dsp:nvSpPr>
      <dsp:spPr>
        <a:xfrm>
          <a:off x="1270699" y="1620128"/>
          <a:ext cx="508279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95FCC5-DCEE-4E80-A293-84237F8552D8}">
      <dsp:nvSpPr>
        <dsp:cNvPr id="0" name=""/>
        <dsp:cNvSpPr/>
      </dsp:nvSpPr>
      <dsp:spPr>
        <a:xfrm>
          <a:off x="1366002" y="1658703"/>
          <a:ext cx="4987495" cy="771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Spørsmål og svar</a:t>
          </a:r>
          <a:endParaRPr lang="en-US" sz="2100" kern="1200"/>
        </a:p>
      </dsp:txBody>
      <dsp:txXfrm>
        <a:off x="1366002" y="1658703"/>
        <a:ext cx="4987495" cy="771489"/>
      </dsp:txXfrm>
    </dsp:sp>
    <dsp:sp modelId="{32CB2D16-E2BA-4184-BB9D-53F269C442C0}">
      <dsp:nvSpPr>
        <dsp:cNvPr id="0" name=""/>
        <dsp:cNvSpPr/>
      </dsp:nvSpPr>
      <dsp:spPr>
        <a:xfrm>
          <a:off x="1270699" y="2430193"/>
          <a:ext cx="508279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42A918-6470-4D01-98AF-F7BD8F282DE1}">
      <dsp:nvSpPr>
        <dsp:cNvPr id="0" name=""/>
        <dsp:cNvSpPr/>
      </dsp:nvSpPr>
      <dsp:spPr>
        <a:xfrm>
          <a:off x="0" y="2468767"/>
          <a:ext cx="635349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993A43-674E-448D-B2A2-15C6DE564E6A}">
      <dsp:nvSpPr>
        <dsp:cNvPr id="0" name=""/>
        <dsp:cNvSpPr/>
      </dsp:nvSpPr>
      <dsp:spPr>
        <a:xfrm>
          <a:off x="0" y="2468767"/>
          <a:ext cx="1270699" cy="2468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Detaljer (trenere, lagledere, støttepersoner)</a:t>
          </a:r>
          <a:endParaRPr lang="en-US" sz="1400" kern="1200"/>
        </a:p>
      </dsp:txBody>
      <dsp:txXfrm>
        <a:off x="0" y="2468767"/>
        <a:ext cx="1270699" cy="2468767"/>
      </dsp:txXfrm>
    </dsp:sp>
    <dsp:sp modelId="{D0C862C5-D844-4D26-A0EE-40AD5621CE8D}">
      <dsp:nvSpPr>
        <dsp:cNvPr id="0" name=""/>
        <dsp:cNvSpPr/>
      </dsp:nvSpPr>
      <dsp:spPr>
        <a:xfrm>
          <a:off x="1366002" y="2507341"/>
          <a:ext cx="4987495" cy="771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b-NO" sz="2100" kern="1200" dirty="0"/>
            <a:t>Nærmere om Holmenkollen;  akkreditering, regler for forflytting </a:t>
          </a:r>
          <a:endParaRPr lang="en-US" sz="2100" kern="1200" dirty="0"/>
        </a:p>
      </dsp:txBody>
      <dsp:txXfrm>
        <a:off x="1366002" y="2507341"/>
        <a:ext cx="4987495" cy="771489"/>
      </dsp:txXfrm>
    </dsp:sp>
    <dsp:sp modelId="{BFF4B2A8-1696-4867-A3EA-38C2BF82EC2C}">
      <dsp:nvSpPr>
        <dsp:cNvPr id="0" name=""/>
        <dsp:cNvSpPr/>
      </dsp:nvSpPr>
      <dsp:spPr>
        <a:xfrm>
          <a:off x="1270699" y="3278831"/>
          <a:ext cx="508279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700291-4AE1-4ACE-AE25-B79583042D92}">
      <dsp:nvSpPr>
        <dsp:cNvPr id="0" name=""/>
        <dsp:cNvSpPr/>
      </dsp:nvSpPr>
      <dsp:spPr>
        <a:xfrm>
          <a:off x="1366002" y="3317406"/>
          <a:ext cx="4987495" cy="771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b-NO" sz="2100" kern="1200"/>
            <a:t>Nærmere om tidsplan; hotell, logistikk til/fra m.m. </a:t>
          </a:r>
          <a:endParaRPr lang="en-US" sz="2100" kern="1200"/>
        </a:p>
      </dsp:txBody>
      <dsp:txXfrm>
        <a:off x="1366002" y="3317406"/>
        <a:ext cx="4987495" cy="771489"/>
      </dsp:txXfrm>
    </dsp:sp>
    <dsp:sp modelId="{62905D73-A464-43E2-987F-508FE79E9E8A}">
      <dsp:nvSpPr>
        <dsp:cNvPr id="0" name=""/>
        <dsp:cNvSpPr/>
      </dsp:nvSpPr>
      <dsp:spPr>
        <a:xfrm>
          <a:off x="1270699" y="4088896"/>
          <a:ext cx="508279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339A9D-5B37-4D2C-8E8B-1B783B2854A9}">
      <dsp:nvSpPr>
        <dsp:cNvPr id="0" name=""/>
        <dsp:cNvSpPr/>
      </dsp:nvSpPr>
      <dsp:spPr>
        <a:xfrm>
          <a:off x="1366002" y="4127470"/>
          <a:ext cx="4987495" cy="771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b-NO" sz="2100" kern="1200"/>
            <a:t>Spørsmål og svar </a:t>
          </a:r>
          <a:endParaRPr lang="en-US" sz="2100" kern="1200"/>
        </a:p>
      </dsp:txBody>
      <dsp:txXfrm>
        <a:off x="1366002" y="4127470"/>
        <a:ext cx="4987495" cy="771489"/>
      </dsp:txXfrm>
    </dsp:sp>
    <dsp:sp modelId="{797D31D8-F58A-4648-A7C0-D7562B3DBEE1}">
      <dsp:nvSpPr>
        <dsp:cNvPr id="0" name=""/>
        <dsp:cNvSpPr/>
      </dsp:nvSpPr>
      <dsp:spPr>
        <a:xfrm>
          <a:off x="1270699" y="4898960"/>
          <a:ext cx="508279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EC71B-B122-4F6F-B05D-984D71E06CEF}">
      <dsp:nvSpPr>
        <dsp:cNvPr id="0" name=""/>
        <dsp:cNvSpPr/>
      </dsp:nvSpPr>
      <dsp:spPr>
        <a:xfrm>
          <a:off x="0" y="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7DAB17-42D8-4820-81B5-F2DF2D09896E}">
      <dsp:nvSpPr>
        <dsp:cNvPr id="0" name=""/>
        <dsp:cNvSpPr/>
      </dsp:nvSpPr>
      <dsp:spPr>
        <a:xfrm>
          <a:off x="0" y="0"/>
          <a:ext cx="1333366" cy="2425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Planen for helgen (alle) </a:t>
          </a:r>
          <a:endParaRPr lang="en-US" sz="1500" kern="1200"/>
        </a:p>
      </dsp:txBody>
      <dsp:txXfrm>
        <a:off x="0" y="0"/>
        <a:ext cx="1333366" cy="2425905"/>
      </dsp:txXfrm>
    </dsp:sp>
    <dsp:sp modelId="{5642A918-6470-4D01-98AF-F7BD8F282DE1}">
      <dsp:nvSpPr>
        <dsp:cNvPr id="0" name=""/>
        <dsp:cNvSpPr/>
      </dsp:nvSpPr>
      <dsp:spPr>
        <a:xfrm>
          <a:off x="0" y="2425905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993A43-674E-448D-B2A2-15C6DE564E6A}">
      <dsp:nvSpPr>
        <dsp:cNvPr id="0" name=""/>
        <dsp:cNvSpPr/>
      </dsp:nvSpPr>
      <dsp:spPr>
        <a:xfrm>
          <a:off x="0" y="2425905"/>
          <a:ext cx="1333366" cy="2425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Detaljer (trenere, lagledere, støttepersoner)</a:t>
          </a:r>
          <a:endParaRPr lang="en-US" sz="1500" kern="1200"/>
        </a:p>
      </dsp:txBody>
      <dsp:txXfrm>
        <a:off x="0" y="2425905"/>
        <a:ext cx="1333366" cy="2425905"/>
      </dsp:txXfrm>
    </dsp:sp>
    <dsp:sp modelId="{D0C862C5-D844-4D26-A0EE-40AD5621CE8D}">
      <dsp:nvSpPr>
        <dsp:cNvPr id="0" name=""/>
        <dsp:cNvSpPr/>
      </dsp:nvSpPr>
      <dsp:spPr>
        <a:xfrm>
          <a:off x="1433369" y="2463809"/>
          <a:ext cx="5233463" cy="758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b-NO" sz="2100" kern="1200" dirty="0"/>
            <a:t>Nærmere om Holmenkollen; smøring, akkreditering, rigg, regler for forflytting </a:t>
          </a:r>
          <a:endParaRPr lang="en-US" sz="2100" kern="1200" dirty="0"/>
        </a:p>
      </dsp:txBody>
      <dsp:txXfrm>
        <a:off x="1433369" y="2463809"/>
        <a:ext cx="5233463" cy="758095"/>
      </dsp:txXfrm>
    </dsp:sp>
    <dsp:sp modelId="{BFF4B2A8-1696-4867-A3EA-38C2BF82EC2C}">
      <dsp:nvSpPr>
        <dsp:cNvPr id="0" name=""/>
        <dsp:cNvSpPr/>
      </dsp:nvSpPr>
      <dsp:spPr>
        <a:xfrm>
          <a:off x="1333366" y="3221905"/>
          <a:ext cx="533346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700291-4AE1-4ACE-AE25-B79583042D92}">
      <dsp:nvSpPr>
        <dsp:cNvPr id="0" name=""/>
        <dsp:cNvSpPr/>
      </dsp:nvSpPr>
      <dsp:spPr>
        <a:xfrm>
          <a:off x="1433369" y="3259809"/>
          <a:ext cx="5233463" cy="758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b-NO" sz="2100" kern="1200"/>
            <a:t>Nærmere om tidsplan; hotell, logistikk til/fra m.m. </a:t>
          </a:r>
          <a:endParaRPr lang="en-US" sz="2100" kern="1200"/>
        </a:p>
      </dsp:txBody>
      <dsp:txXfrm>
        <a:off x="1433369" y="3259809"/>
        <a:ext cx="5233463" cy="758095"/>
      </dsp:txXfrm>
    </dsp:sp>
    <dsp:sp modelId="{62905D73-A464-43E2-987F-508FE79E9E8A}">
      <dsp:nvSpPr>
        <dsp:cNvPr id="0" name=""/>
        <dsp:cNvSpPr/>
      </dsp:nvSpPr>
      <dsp:spPr>
        <a:xfrm>
          <a:off x="1333366" y="4017905"/>
          <a:ext cx="533346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339A9D-5B37-4D2C-8E8B-1B783B2854A9}">
      <dsp:nvSpPr>
        <dsp:cNvPr id="0" name=""/>
        <dsp:cNvSpPr/>
      </dsp:nvSpPr>
      <dsp:spPr>
        <a:xfrm>
          <a:off x="1433369" y="4055809"/>
          <a:ext cx="5233463" cy="758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b-NO" sz="2100" kern="1200"/>
            <a:t>Spørsmål og svar </a:t>
          </a:r>
          <a:endParaRPr lang="en-US" sz="2100" kern="1200"/>
        </a:p>
      </dsp:txBody>
      <dsp:txXfrm>
        <a:off x="1433369" y="4055809"/>
        <a:ext cx="5233463" cy="758095"/>
      </dsp:txXfrm>
    </dsp:sp>
    <dsp:sp modelId="{797D31D8-F58A-4648-A7C0-D7562B3DBEE1}">
      <dsp:nvSpPr>
        <dsp:cNvPr id="0" name=""/>
        <dsp:cNvSpPr/>
      </dsp:nvSpPr>
      <dsp:spPr>
        <a:xfrm>
          <a:off x="1333366" y="4813905"/>
          <a:ext cx="533346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F5B342-1173-4A06-A18E-5ED9CE2E2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B82E640-3EFB-4133-8CA8-7383C817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2C9AC3-4E8E-4802-BB19-D73B3A60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841C-BA5C-4E52-9DF2-60633F329B66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9B93FC5-900C-44D1-8D7C-5270A5763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30DCAC-2BAE-4E88-B977-E4E1F91C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E44-3DFB-4343-8AE5-63E37D87D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920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A7D106-8D77-4B00-9A06-3116CFB1E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D0A0508-1F23-44D6-97B0-936B1B962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9BEF20-A066-4D4D-8DB9-11118AE8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841C-BA5C-4E52-9DF2-60633F329B66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A2AA18A-3AFA-47B7-A91F-B934E9A79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154108-304B-4C24-8317-78706682C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E44-3DFB-4343-8AE5-63E37D87D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89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8741621-E5A8-42D9-9F15-9F68E6AD30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0A041BF-A966-4E87-AFC8-77D3B8B1D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A762539-9E58-4F6E-8052-2F6DD436E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841C-BA5C-4E52-9DF2-60633F329B66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EFDEC24-D761-4C16-A8A9-BD553ECF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0431A2-DBFA-4BD5-AA72-1B464906A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E44-3DFB-4343-8AE5-63E37D87D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178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D63FBF-AC28-4A8D-9283-4B8F98E39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C7A9B25-B39F-4BD1-B4E2-12A40FCCA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389E26A-422B-4882-87EC-746467CC5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841C-BA5C-4E52-9DF2-60633F329B66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07EAAC-00E0-4EFC-B08B-A745FCD54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654AC4A-7E14-4CC8-9146-B2097ACC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E44-3DFB-4343-8AE5-63E37D87D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14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4C75AC-094E-4670-ADEC-0290A198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1D3BA70-2CDA-43A2-A2BC-D57860784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FDD46B-B254-45B5-9FE0-45999AF0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841C-BA5C-4E52-9DF2-60633F329B66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D41F9D-E1A3-4088-B5FA-4A7B4EE8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DFC4FA-E0AE-4008-97B6-377982A1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E44-3DFB-4343-8AE5-63E37D87D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576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0DD751-5526-4183-BEE8-68C0E806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A5BAE5-05C2-4DDF-9A09-D70EE1FBB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F452033-A59D-4AB3-9870-FA295D0D1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5CF4437-FDD9-4376-BEA1-11BC3187E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841C-BA5C-4E52-9DF2-60633F329B66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1285A30-CFCD-4D78-A647-E690E06A4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983574D-8C26-4E53-B262-51354401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E44-3DFB-4343-8AE5-63E37D87D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89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98A3DE-EF5B-477E-BC63-45B7E88FE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F3CBF12-1757-4151-8ACA-039E148AC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591ACA0-74C9-44EA-BFA5-3E3B60B32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865625F-3ED2-4288-B587-184A838E0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F7C3F2D-AA8D-46D6-A2D2-5F134F1E5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5A3DB68-F223-4B56-BD76-45399542D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841C-BA5C-4E52-9DF2-60633F329B66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BABBF29-1C9B-4DFB-A6CD-282780F8E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633F4FB-3B1C-4CEE-B5E4-DB94046A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E44-3DFB-4343-8AE5-63E37D87D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078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D7B203-CEAD-415C-9F5A-FD39A5C2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B6506C4-B90B-4BBD-BC9B-97CDAD9D9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841C-BA5C-4E52-9DF2-60633F329B66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75662F1-5CE5-4647-9021-11B8250A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7C49002-020B-41F7-9236-44694180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E44-3DFB-4343-8AE5-63E37D87D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7898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5A165BC-A5B9-4196-A174-055CE31EF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841C-BA5C-4E52-9DF2-60633F329B66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AAE1830-160D-4B6F-8537-AEA0649EE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F64E74A-10BE-4ACA-8788-99B4A6BF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E44-3DFB-4343-8AE5-63E37D87D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091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47E3B6-1667-4479-85FA-882F2C119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25C4F5-2352-491B-991B-FB63FC64B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0230A61-C0F5-42E1-ABD5-9BC5026C1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08B2852-AF5B-4509-A35C-9BA7954EB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841C-BA5C-4E52-9DF2-60633F329B66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6BCB185-1981-4A6A-BC9E-22D295DF9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43A0D9-43F8-4C00-9C34-DA4946F74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E44-3DFB-4343-8AE5-63E37D87D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934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FE527D-1CB4-47DE-8099-BDCA6FBE7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2EBF96F-35CF-4893-89E5-E2550DA51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6B04570-D554-4886-9895-564CADA1D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F367C94-8D8A-41D5-BC76-1E8C96040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841C-BA5C-4E52-9DF2-60633F329B66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7CAA55C-43D8-4D25-A0F2-EFE95DFE6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E0BDFA9-9307-44BA-84EA-9D64F84FA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E44-3DFB-4343-8AE5-63E37D87D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500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2576186-99E8-4F68-B9D8-703A4EE3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F767203-1900-44E3-819F-1AD4E0B9D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99F85D-626F-4609-9528-47B7E7619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D841C-BA5C-4E52-9DF2-60633F329B66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800523D-C049-4F8B-B151-713C51DD2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8649E2E-05DC-40EA-8087-8B3E3620C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26E44-3DFB-4343-8AE5-63E37D87D60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MSIPCMContentMarking" descr="{&quot;HashCode&quot;:-48030298,&quot;Placement&quot;:&quot;Footer&quot;,&quot;Top&quot;:513.960144,&quot;Left&quot;:898.319946,&quot;SlideWidth&quot;:960,&quot;SlideHeight&quot;:540}">
            <a:extLst>
              <a:ext uri="{FF2B5EF4-FFF2-40B4-BE49-F238E27FC236}">
                <a16:creationId xmlns:a16="http://schemas.microsoft.com/office/drawing/2014/main" id="{86F01174-95D2-46E4-97ED-5B88075C2590}"/>
              </a:ext>
            </a:extLst>
          </p:cNvPr>
          <p:cNvSpPr txBox="1"/>
          <p:nvPr userDrawn="1"/>
        </p:nvSpPr>
        <p:spPr>
          <a:xfrm>
            <a:off x="11408663" y="6527294"/>
            <a:ext cx="783338" cy="3307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nb-NO" sz="1400">
                <a:solidFill>
                  <a:srgbClr val="E6B012"/>
                </a:solidFill>
                <a:latin typeface="Calibri" panose="020F0502020204030204" pitchFamily="34" charset="0"/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160130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skiforbundet.no/ungdomsstafett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holmenkollenskifestival.no/arrangementer/skifest/konkurranseprogra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tove.andersn@skiforbundet.n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699496E-B347-4483-AE24-36992EDAA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442" y="1409700"/>
            <a:ext cx="5163022" cy="2148008"/>
          </a:xfrm>
        </p:spPr>
        <p:txBody>
          <a:bodyPr anchor="b">
            <a:normAutofit/>
          </a:bodyPr>
          <a:lstStyle/>
          <a:p>
            <a:pPr algn="l"/>
            <a:r>
              <a:rPr lang="nb-NO" sz="4800" dirty="0"/>
              <a:t>Informasjonsmøte Kong Haralds </a:t>
            </a:r>
            <a:r>
              <a:rPr lang="nb-NO" sz="4800" dirty="0" err="1"/>
              <a:t>ungdomsstafett</a:t>
            </a:r>
            <a:endParaRPr lang="nb-NO" sz="4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9911A31-D5BF-4949-8E0C-EF5E026CB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42" y="4541263"/>
            <a:ext cx="4662957" cy="1395022"/>
          </a:xfrm>
        </p:spPr>
        <p:txBody>
          <a:bodyPr anchor="t">
            <a:normAutofit/>
          </a:bodyPr>
          <a:lstStyle/>
          <a:p>
            <a:pPr algn="l"/>
            <a:r>
              <a:rPr lang="nb-NO" sz="2000" dirty="0">
                <a:solidFill>
                  <a:srgbClr val="FFFFFF"/>
                </a:solidFill>
              </a:rPr>
              <a:t>For utøvere, trenere, lagledere og andre sentrale nøkkelpersoner</a:t>
            </a:r>
          </a:p>
          <a:p>
            <a:pPr algn="l"/>
            <a:r>
              <a:rPr lang="nb-NO" sz="2000" dirty="0">
                <a:solidFill>
                  <a:srgbClr val="FFFFFF"/>
                </a:solidFill>
              </a:rPr>
              <a:t>13.februar 2023 – kl. 21:30 – 22:30 på Teams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F992994F-C8DB-48A5-AF33-6AB5C7DBE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843443"/>
            <a:ext cx="4374103" cy="441888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nsf_kretslogo_02_oslo">
            <a:extLst>
              <a:ext uri="{FF2B5EF4-FFF2-40B4-BE49-F238E27FC236}">
                <a16:creationId xmlns:a16="http://schemas.microsoft.com/office/drawing/2014/main" id="{EE2D1124-A739-A7CB-4644-CEF3A3B5EE1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57492" y="289793"/>
            <a:ext cx="1904365" cy="45315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F2E0875-AAA2-AFEC-E763-36D5DBC5C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026" y="135969"/>
            <a:ext cx="1775599" cy="1092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34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72B70E5-E115-477A-8489-CECE8C6F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nb-NO" sz="4000"/>
              <a:t>Arenakart</a:t>
            </a:r>
          </a:p>
        </p:txBody>
      </p:sp>
      <p:pic>
        <p:nvPicPr>
          <p:cNvPr id="5" name="Plassholder for innhold 4" descr="Et bilde som inneholder kart&#10;&#10;Automatisk generert beskrivelse">
            <a:extLst>
              <a:ext uri="{FF2B5EF4-FFF2-40B4-BE49-F238E27FC236}">
                <a16:creationId xmlns:a16="http://schemas.microsoft.com/office/drawing/2014/main" id="{9CC554F5-0B57-66FD-904C-D657DC193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818975-6827-0C3B-6E2E-7BD99D2F0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b="1" dirty="0" err="1"/>
              <a:t>Går</a:t>
            </a:r>
            <a:r>
              <a:rPr lang="en-US" sz="2000" b="1" dirty="0"/>
              <a:t> inn </a:t>
            </a:r>
            <a:r>
              <a:rPr lang="en-US" sz="2000" b="1" dirty="0" err="1"/>
              <a:t>oig</a:t>
            </a:r>
            <a:r>
              <a:rPr lang="en-US" sz="2000" b="1" dirty="0"/>
              <a:t> </a:t>
            </a:r>
            <a:r>
              <a:rPr lang="en-US" sz="2000" b="1" dirty="0" err="1"/>
              <a:t>ut</a:t>
            </a:r>
            <a:r>
              <a:rPr lang="en-US" sz="2000" b="1" dirty="0"/>
              <a:t> der det </a:t>
            </a:r>
            <a:r>
              <a:rPr lang="en-US" sz="2000" b="1" dirty="0" err="1"/>
              <a:t>står</a:t>
            </a:r>
            <a:r>
              <a:rPr lang="en-US" sz="2000" b="1" dirty="0"/>
              <a:t> </a:t>
            </a:r>
            <a:r>
              <a:rPr lang="en-US" sz="2000" b="1" dirty="0" err="1"/>
              <a:t>Hovedinngang</a:t>
            </a:r>
            <a:r>
              <a:rPr lang="en-US" sz="2000" b="1" dirty="0"/>
              <a:t>.</a:t>
            </a:r>
          </a:p>
          <a:p>
            <a:r>
              <a:rPr lang="en-US" sz="2000" dirty="0" err="1"/>
              <a:t>Publikumstelt</a:t>
            </a:r>
            <a:r>
              <a:rPr lang="en-US" sz="2000" dirty="0"/>
              <a:t> man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varme</a:t>
            </a:r>
            <a:r>
              <a:rPr lang="en-US" sz="2000" dirty="0"/>
              <a:t> seg I </a:t>
            </a:r>
            <a:r>
              <a:rPr lang="en-US" sz="2000" dirty="0" err="1"/>
              <a:t>ved</a:t>
            </a:r>
            <a:r>
              <a:rPr lang="en-US" sz="2000" dirty="0"/>
              <a:t> </a:t>
            </a:r>
            <a:r>
              <a:rPr lang="en-US" sz="2000" dirty="0" err="1"/>
              <a:t>hoppskåla</a:t>
            </a:r>
            <a:r>
              <a:rPr lang="en-US" sz="2000" dirty="0"/>
              <a:t> “</a:t>
            </a:r>
            <a:r>
              <a:rPr lang="en-US" sz="2000" dirty="0" err="1"/>
              <a:t>gata</a:t>
            </a:r>
            <a:r>
              <a:rPr lang="en-US" sz="2000" dirty="0"/>
              <a:t>”</a:t>
            </a:r>
          </a:p>
          <a:p>
            <a:r>
              <a:rPr lang="en-US" sz="2000" dirty="0" err="1"/>
              <a:t>Billetten</a:t>
            </a:r>
            <a:r>
              <a:rPr lang="en-US" sz="2000" dirty="0"/>
              <a:t>: for å se 5 </a:t>
            </a:r>
            <a:r>
              <a:rPr lang="en-US" sz="2000" dirty="0" err="1"/>
              <a:t>mil,og</a:t>
            </a:r>
            <a:r>
              <a:rPr lang="en-US" sz="2000" dirty="0"/>
              <a:t> </a:t>
            </a:r>
            <a:r>
              <a:rPr lang="en-US" sz="2000" dirty="0" err="1"/>
              <a:t>kombinert</a:t>
            </a:r>
            <a:r>
              <a:rPr lang="en-US" sz="2000" dirty="0"/>
              <a:t> </a:t>
            </a:r>
            <a:r>
              <a:rPr lang="en-US" sz="2000" dirty="0" err="1"/>
              <a:t>gå</a:t>
            </a:r>
            <a:r>
              <a:rPr lang="en-US" sz="2000" dirty="0"/>
              <a:t> </a:t>
            </a:r>
            <a:r>
              <a:rPr lang="en-US" sz="2000" dirty="0" err="1"/>
              <a:t>til“Kapellskogen</a:t>
            </a:r>
            <a:r>
              <a:rPr lang="en-US" sz="2000" dirty="0"/>
              <a:t>”</a:t>
            </a:r>
          </a:p>
          <a:p>
            <a:r>
              <a:rPr lang="en-US" sz="2000" dirty="0"/>
              <a:t>Se Hopp: </a:t>
            </a:r>
            <a:r>
              <a:rPr lang="en-US" sz="2000" dirty="0" err="1"/>
              <a:t>gå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tribune felt B-H </a:t>
            </a:r>
          </a:p>
          <a:p>
            <a:r>
              <a:rPr lang="en-US" sz="2000" b="1" dirty="0" err="1"/>
              <a:t>Samlingsplass</a:t>
            </a:r>
            <a:r>
              <a:rPr lang="en-US" sz="2000" b="1" dirty="0"/>
              <a:t> </a:t>
            </a:r>
            <a:r>
              <a:rPr lang="en-US" sz="2000" b="1" dirty="0" err="1"/>
              <a:t>ved</a:t>
            </a:r>
            <a:r>
              <a:rPr lang="en-US" sz="2000" b="1" dirty="0"/>
              <a:t> </a:t>
            </a:r>
            <a:r>
              <a:rPr lang="en-US" sz="2000" b="1" dirty="0" err="1"/>
              <a:t>Kulvert</a:t>
            </a:r>
            <a:r>
              <a:rPr lang="en-US" sz="2000" b="1" dirty="0"/>
              <a:t> ”</a:t>
            </a:r>
            <a:r>
              <a:rPr lang="en-US" sz="2000" b="1" dirty="0" err="1"/>
              <a:t>Northugbakken</a:t>
            </a:r>
            <a:r>
              <a:rPr lang="en-US" sz="2000" b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4961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7C2744-03E1-4B50-A699-3B33B9F02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Løypekart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6815DE0-F109-4AAD-B003-741E2FC10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116" y="1690688"/>
            <a:ext cx="8955404" cy="4869815"/>
          </a:xfr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3EE65CC-EFF0-48C3-AFCE-9FDEF0F1C821}"/>
              </a:ext>
            </a:extLst>
          </p:cNvPr>
          <p:cNvSpPr/>
          <p:nvPr/>
        </p:nvSpPr>
        <p:spPr>
          <a:xfrm>
            <a:off x="4067175" y="3217227"/>
            <a:ext cx="352425" cy="423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9849041-AB9D-44ED-B569-CA40D6E8D769}"/>
              </a:ext>
            </a:extLst>
          </p:cNvPr>
          <p:cNvSpPr/>
          <p:nvPr/>
        </p:nvSpPr>
        <p:spPr>
          <a:xfrm>
            <a:off x="9825671" y="3843817"/>
            <a:ext cx="352425" cy="423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3736543-68CF-4AA1-9EE1-CE383741B7AE}"/>
              </a:ext>
            </a:extLst>
          </p:cNvPr>
          <p:cNvSpPr txBox="1"/>
          <p:nvPr/>
        </p:nvSpPr>
        <p:spPr>
          <a:xfrm flipH="1">
            <a:off x="10469561" y="3898030"/>
            <a:ext cx="109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Smøring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573CB4D2-4B7E-4DA1-9706-FAA50B072FBB}"/>
              </a:ext>
            </a:extLst>
          </p:cNvPr>
          <p:cNvCxnSpPr/>
          <p:nvPr/>
        </p:nvCxnSpPr>
        <p:spPr>
          <a:xfrm>
            <a:off x="9726295" y="4452028"/>
            <a:ext cx="593724" cy="0"/>
          </a:xfrm>
          <a:prstGeom prst="line">
            <a:avLst/>
          </a:prstGeom>
          <a:ln w="28575" cmpd="sng">
            <a:solidFill>
              <a:srgbClr val="C00000"/>
            </a:solidFill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C607F5C9-90F2-47C0-B85C-D180D28E7DAC}"/>
              </a:ext>
            </a:extLst>
          </p:cNvPr>
          <p:cNvCxnSpPr/>
          <p:nvPr/>
        </p:nvCxnSpPr>
        <p:spPr>
          <a:xfrm>
            <a:off x="9726295" y="5025143"/>
            <a:ext cx="593724" cy="0"/>
          </a:xfrm>
          <a:prstGeom prst="line">
            <a:avLst/>
          </a:prstGeom>
          <a:ln w="28575" cmpd="sng">
            <a:solidFill>
              <a:srgbClr val="00B050"/>
            </a:solidFill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C14BC1-7618-4BFC-AA30-8FF5B677CECA}"/>
              </a:ext>
            </a:extLst>
          </p:cNvPr>
          <p:cNvSpPr txBox="1"/>
          <p:nvPr/>
        </p:nvSpPr>
        <p:spPr>
          <a:xfrm flipH="1">
            <a:off x="10469562" y="4267362"/>
            <a:ext cx="109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Løype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B1E7357-E9C0-48F0-B410-4815D725EC5E}"/>
              </a:ext>
            </a:extLst>
          </p:cNvPr>
          <p:cNvSpPr txBox="1"/>
          <p:nvPr/>
        </p:nvSpPr>
        <p:spPr>
          <a:xfrm flipH="1">
            <a:off x="10469562" y="4659433"/>
            <a:ext cx="135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Skitest – </a:t>
            </a:r>
          </a:p>
          <a:p>
            <a:r>
              <a:rPr lang="nb-NO" dirty="0"/>
              <a:t>oppvarming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05AD701-E4B5-4963-9F0C-978EB9F80637}"/>
              </a:ext>
            </a:extLst>
          </p:cNvPr>
          <p:cNvSpPr/>
          <p:nvPr/>
        </p:nvSpPr>
        <p:spPr>
          <a:xfrm>
            <a:off x="1837691" y="3005454"/>
            <a:ext cx="352425" cy="4235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A10084E-164C-410D-9F5E-F4133A413522}"/>
              </a:ext>
            </a:extLst>
          </p:cNvPr>
          <p:cNvSpPr/>
          <p:nvPr/>
        </p:nvSpPr>
        <p:spPr>
          <a:xfrm>
            <a:off x="9825670" y="3235606"/>
            <a:ext cx="352425" cy="4235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010B7F95-ED02-40AA-A094-0FC51B79D5B6}"/>
              </a:ext>
            </a:extLst>
          </p:cNvPr>
          <p:cNvSpPr txBox="1"/>
          <p:nvPr/>
        </p:nvSpPr>
        <p:spPr>
          <a:xfrm flipH="1">
            <a:off x="10469560" y="3271440"/>
            <a:ext cx="149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Buss/inngang</a:t>
            </a:r>
          </a:p>
        </p:txBody>
      </p:sp>
    </p:spTree>
    <p:extLst>
      <p:ext uri="{BB962C8B-B14F-4D97-AF65-F5344CB8AC3E}">
        <p14:creationId xmlns:p14="http://schemas.microsoft.com/office/powerpoint/2010/main" val="2051099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D19639-BEC5-423D-A8FC-C9A96361C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>
                <a:solidFill>
                  <a:srgbClr val="FFFFFF"/>
                </a:solidFill>
              </a:rPr>
              <a:t>Om banketten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131674-2F74-446B-A09B-26E0F091C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Banketten er inkludert i «pakken» for 4 løperne og innmeldte lagledere( </a:t>
            </a:r>
            <a:r>
              <a:rPr lang="nb-NO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pr lag). Gis ut bankett billett til de som skal ha. Andre som vil delta i tilknytning laget får faktura middagen i etterkant via sin krets. </a:t>
            </a:r>
            <a:r>
              <a:rPr lang="nb-NO" sz="2000" dirty="0"/>
              <a:t>Kun påmeldte kan delta (alle utøverne er påmeldt)(middag koster 235,- trolig noe mer inkl. dessert)</a:t>
            </a:r>
          </a:p>
          <a:p>
            <a:r>
              <a:rPr lang="nb-NO" sz="2000" dirty="0"/>
              <a:t>Ungdomsrepresentantene Emilie og Sivert styrer Banketten</a:t>
            </a:r>
          </a:p>
          <a:p>
            <a:r>
              <a:rPr lang="nb-NO" sz="2000" dirty="0"/>
              <a:t>Uformelt antrekk</a:t>
            </a:r>
          </a:p>
          <a:p>
            <a:r>
              <a:rPr lang="nb-NO" sz="2000" dirty="0"/>
              <a:t>19:30 Velkommen –Tacobuffet m dessert</a:t>
            </a:r>
          </a:p>
          <a:p>
            <a:r>
              <a:rPr lang="nb-NO" sz="2000" dirty="0" err="1"/>
              <a:t>Equinor</a:t>
            </a:r>
            <a:r>
              <a:rPr lang="nb-NO" sz="2000" dirty="0"/>
              <a:t> sponsoren vår og Landslagsutøver Morgendagens helter kommer, intervju og bilder</a:t>
            </a:r>
            <a:r>
              <a:rPr lang="nb-NO" sz="2000" dirty="0">
                <a:sym typeface="Wingdings" panose="05000000000000000000" pitchFamily="2" charset="2"/>
              </a:rPr>
              <a:t>📸</a:t>
            </a:r>
          </a:p>
          <a:p>
            <a:r>
              <a:rPr lang="nb-NO" sz="2000" dirty="0"/>
              <a:t>20:30 Utdeling av deltagerpremier 🎁</a:t>
            </a:r>
          </a:p>
          <a:p>
            <a:r>
              <a:rPr lang="nb-NO" sz="2000" dirty="0"/>
              <a:t>21: 30 Underholdning for utøverne</a:t>
            </a:r>
          </a:p>
          <a:p>
            <a:r>
              <a:rPr lang="nb-NO" sz="2000" dirty="0"/>
              <a:t>Super anledningen til å bli bedre kjent på tvers av krets!</a:t>
            </a:r>
          </a:p>
        </p:txBody>
      </p:sp>
      <p:pic>
        <p:nvPicPr>
          <p:cNvPr id="6" name="Bilde 5" descr="nsf_kretslogo_02_oslo">
            <a:extLst>
              <a:ext uri="{FF2B5EF4-FFF2-40B4-BE49-F238E27FC236}">
                <a16:creationId xmlns:a16="http://schemas.microsoft.com/office/drawing/2014/main" id="{6D96D583-3AC8-046D-6AAB-87583D27690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744078" y="211678"/>
            <a:ext cx="1904365" cy="45315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27B4A86-7FBF-6FB1-D173-FCB6796A48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118" y="5788893"/>
            <a:ext cx="1436976" cy="883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496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9F81981-A7FF-4B41-87B9-C6DA103F0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nb-NO" sz="4000">
                <a:solidFill>
                  <a:srgbClr val="FFFFFF"/>
                </a:solidFill>
              </a:rPr>
              <a:t>Agenda	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D741E98C-2311-4D0A-AD19-C67B08CD3D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165503"/>
              </p:ext>
            </p:extLst>
          </p:nvPr>
        </p:nvGraphicFramePr>
        <p:xfrm>
          <a:off x="4905052" y="1352550"/>
          <a:ext cx="6666833" cy="4851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Bilde 2" descr="nsf_kretslogo_02_oslo">
            <a:extLst>
              <a:ext uri="{FF2B5EF4-FFF2-40B4-BE49-F238E27FC236}">
                <a16:creationId xmlns:a16="http://schemas.microsoft.com/office/drawing/2014/main" id="{5B8205C3-8CA7-084B-BCE8-FABE42DCB02E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9667520" y="206431"/>
            <a:ext cx="1904365" cy="45315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69A501CC-4AD9-E7C9-163F-8990F5822A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5775879"/>
            <a:ext cx="1436976" cy="883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99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91F2648-4A1F-4015-906C-7D225C6AA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>
                <a:solidFill>
                  <a:srgbClr val="FFFFFF"/>
                </a:solidFill>
              </a:rPr>
              <a:t>Tidsplan lørdag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2E00BC-A52B-4D44-8551-809D80690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1076325"/>
            <a:ext cx="5648191" cy="4876800"/>
          </a:xfrm>
        </p:spPr>
        <p:txBody>
          <a:bodyPr anchor="ctr">
            <a:normAutofit/>
          </a:bodyPr>
          <a:lstStyle/>
          <a:p>
            <a:r>
              <a:rPr lang="nb-NO" sz="1800" dirty="0"/>
              <a:t>Frokost (husk å smøre matpakke)</a:t>
            </a:r>
          </a:p>
          <a:p>
            <a:r>
              <a:rPr lang="nb-NO" sz="1800" dirty="0"/>
              <a:t>Støtteapparatet skal ha med:</a:t>
            </a:r>
          </a:p>
          <a:p>
            <a:pPr lvl="1"/>
            <a:r>
              <a:rPr lang="nb-NO" sz="1800" dirty="0"/>
              <a:t>Akkrediteringsbevis/vester og billetter– </a:t>
            </a:r>
            <a:r>
              <a:rPr lang="nb-NO" sz="1800" dirty="0">
                <a:highlight>
                  <a:srgbClr val="FFFF00"/>
                </a:highlight>
              </a:rPr>
              <a:t>Husk: vest skal leveres tilbake lørdag</a:t>
            </a:r>
          </a:p>
          <a:p>
            <a:r>
              <a:rPr lang="nb-NO" sz="1800" dirty="0"/>
              <a:t>9.45 Bussavgang I fra hotellet til Kollen/VM huset</a:t>
            </a:r>
          </a:p>
          <a:p>
            <a:r>
              <a:rPr lang="nb-NO" sz="1800" dirty="0"/>
              <a:t>13:30 Bussavgang II fra hotellet til Kollen/VM huset</a:t>
            </a:r>
          </a:p>
          <a:p>
            <a:r>
              <a:rPr lang="nb-NO" sz="1800" dirty="0"/>
              <a:t>17.30 Avreise fra Kollen (VM huset) til hotellet</a:t>
            </a:r>
            <a:endParaRPr lang="nb-NO" sz="1800" dirty="0">
              <a:highlight>
                <a:srgbClr val="FFFF00"/>
              </a:highlight>
            </a:endParaRPr>
          </a:p>
          <a:p>
            <a:r>
              <a:rPr lang="nb-NO" sz="1800" dirty="0"/>
              <a:t>19:30 Bankett </a:t>
            </a:r>
          </a:p>
          <a:p>
            <a:pPr marL="0" indent="0">
              <a:buNone/>
            </a:pPr>
            <a:endParaRPr lang="nb-NO" sz="1800" dirty="0"/>
          </a:p>
        </p:txBody>
      </p:sp>
      <p:pic>
        <p:nvPicPr>
          <p:cNvPr id="4" name="Bilde 3" descr="nsf_kretslogo_02_oslo">
            <a:extLst>
              <a:ext uri="{FF2B5EF4-FFF2-40B4-BE49-F238E27FC236}">
                <a16:creationId xmlns:a16="http://schemas.microsoft.com/office/drawing/2014/main" id="{F2ACEB27-788D-1D3D-6D8E-ADC3B73EAC8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667520" y="206431"/>
            <a:ext cx="1904365" cy="45315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38F2BA4-6F76-D0B0-4209-67934805A4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5775879"/>
            <a:ext cx="1436976" cy="883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497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AA87C50-9612-41FD-8268-C95CC1F1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 dirty="0">
                <a:solidFill>
                  <a:srgbClr val="FFFFFF"/>
                </a:solidFill>
              </a:rPr>
              <a:t>TD/rennleder</a:t>
            </a:r>
            <a:br>
              <a:rPr lang="nb-NO" sz="4000" dirty="0">
                <a:solidFill>
                  <a:srgbClr val="FFFFFF"/>
                </a:solidFill>
              </a:rPr>
            </a:br>
            <a:r>
              <a:rPr lang="nb-NO" sz="4000" dirty="0">
                <a:solidFill>
                  <a:srgbClr val="FFFFFF"/>
                </a:solidFill>
              </a:rPr>
              <a:t>v Stian Petersen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FD5600-05AC-42E3-AAD3-CBD25004E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951345"/>
          </a:xfrm>
        </p:spPr>
        <p:txBody>
          <a:bodyPr anchor="ctr">
            <a:normAutofit/>
          </a:bodyPr>
          <a:lstStyle/>
          <a:p>
            <a:r>
              <a:rPr lang="nb-NO" sz="1800" dirty="0"/>
              <a:t>Info kommer på lagledermøte- Scandic Hotell Helsfyr fredag 10.mars </a:t>
            </a:r>
            <a:r>
              <a:rPr lang="nb-NO" sz="1800" dirty="0" err="1"/>
              <a:t>kl</a:t>
            </a:r>
            <a:r>
              <a:rPr lang="nb-NO" sz="1800" dirty="0"/>
              <a:t> 21.30</a:t>
            </a:r>
          </a:p>
        </p:txBody>
      </p:sp>
    </p:spTree>
    <p:extLst>
      <p:ext uri="{BB962C8B-B14F-4D97-AF65-F5344CB8AC3E}">
        <p14:creationId xmlns:p14="http://schemas.microsoft.com/office/powerpoint/2010/main" val="2270344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67CD27C-B01F-4658-B6F0-9CB06F9BE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 dirty="0">
                <a:solidFill>
                  <a:srgbClr val="FFFFFF"/>
                </a:solidFill>
              </a:rPr>
              <a:t>Nærmere om </a:t>
            </a:r>
            <a:r>
              <a:rPr lang="nb-NO" sz="4000" dirty="0" err="1">
                <a:solidFill>
                  <a:srgbClr val="FFFFFF"/>
                </a:solidFill>
              </a:rPr>
              <a:t>prepping</a:t>
            </a:r>
            <a:r>
              <a:rPr lang="nb-NO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335DEF-9C88-488F-BFC7-C1A615129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181591" cy="5427470"/>
          </a:xfrm>
        </p:spPr>
        <p:txBody>
          <a:bodyPr anchor="ctr">
            <a:normAutofit lnSpcReduction="10000"/>
          </a:bodyPr>
          <a:lstStyle/>
          <a:p>
            <a:r>
              <a:rPr lang="nb-NO" sz="2000" dirty="0"/>
              <a:t>FLUORFRITT</a:t>
            </a:r>
          </a:p>
          <a:p>
            <a:r>
              <a:rPr lang="nb-NO" sz="2000" dirty="0" err="1"/>
              <a:t>Prepping</a:t>
            </a:r>
            <a:r>
              <a:rPr lang="nb-NO" sz="2000" dirty="0"/>
              <a:t> av ski – Hotell  i garasjen i kjeller, avmerket plass:</a:t>
            </a:r>
          </a:p>
          <a:p>
            <a:pPr lvl="1"/>
            <a:r>
              <a:rPr lang="nb-NO" sz="2000" dirty="0"/>
              <a:t>Er strøm og en snelle m 4 utganger</a:t>
            </a:r>
          </a:p>
          <a:p>
            <a:pPr lvl="1"/>
            <a:r>
              <a:rPr lang="nb-NO" sz="2000" dirty="0"/>
              <a:t>Har et smørebord, med </a:t>
            </a:r>
            <a:r>
              <a:rPr lang="nb-NO" sz="2000" dirty="0" err="1"/>
              <a:t>skifeste</a:t>
            </a:r>
            <a:r>
              <a:rPr lang="nb-NO" sz="2000" dirty="0"/>
              <a:t> stående til utlån</a:t>
            </a:r>
          </a:p>
          <a:p>
            <a:pPr lvl="1"/>
            <a:r>
              <a:rPr lang="nb-NO" sz="2000" dirty="0"/>
              <a:t>Må ha med egne smørebord/-bukker, smørejern etc. </a:t>
            </a:r>
          </a:p>
          <a:p>
            <a:pPr lvl="1"/>
            <a:r>
              <a:rPr lang="nb-NO" sz="2000" dirty="0"/>
              <a:t>Kost/feiebrett og søppeldunk vil stå der så fint om alle rydder opp etter seg</a:t>
            </a:r>
          </a:p>
          <a:p>
            <a:r>
              <a:rPr lang="nb-NO" sz="2000" dirty="0"/>
              <a:t>På stadion: </a:t>
            </a:r>
          </a:p>
          <a:p>
            <a:pPr lvl="1"/>
            <a:r>
              <a:rPr lang="nb-NO" sz="2000" dirty="0"/>
              <a:t>Ute; Eget område ved Kulvert/</a:t>
            </a:r>
            <a:r>
              <a:rPr lang="nb-NO" sz="2000" dirty="0" err="1"/>
              <a:t>Nordthugbakken</a:t>
            </a:r>
            <a:endParaRPr lang="nb-NO" sz="2000" dirty="0"/>
          </a:p>
          <a:p>
            <a:pPr lvl="1"/>
            <a:r>
              <a:rPr lang="nb-NO" sz="2000" dirty="0"/>
              <a:t>Åpen himmel </a:t>
            </a:r>
          </a:p>
          <a:p>
            <a:pPr lvl="1"/>
            <a:r>
              <a:rPr lang="nb-NO" sz="2000" dirty="0"/>
              <a:t>Kan ha en </a:t>
            </a:r>
            <a:r>
              <a:rPr lang="nb-NO" sz="2000" u="sng" dirty="0"/>
              <a:t>preppebukk</a:t>
            </a:r>
            <a:r>
              <a:rPr lang="nb-NO" sz="2000" dirty="0"/>
              <a:t> ved Kulvert «</a:t>
            </a:r>
            <a:r>
              <a:rPr lang="nb-NO" sz="2000" dirty="0" err="1"/>
              <a:t>Nordthugbakken</a:t>
            </a:r>
            <a:r>
              <a:rPr lang="nb-NO" sz="2000" dirty="0"/>
              <a:t>» i Kollen, </a:t>
            </a:r>
            <a:r>
              <a:rPr lang="nb-NO" sz="2000" dirty="0">
                <a:solidFill>
                  <a:srgbClr val="00B050"/>
                </a:solidFill>
              </a:rPr>
              <a:t>rigges til for </a:t>
            </a:r>
            <a:r>
              <a:rPr lang="nb-NO" sz="2000" u="sng" dirty="0">
                <a:solidFill>
                  <a:srgbClr val="00B050"/>
                </a:solidFill>
              </a:rPr>
              <a:t>strøm </a:t>
            </a:r>
            <a:r>
              <a:rPr lang="nb-NO" sz="2000" dirty="0"/>
              <a:t>(settes opp et </a:t>
            </a:r>
            <a:r>
              <a:rPr lang="nb-NO" sz="2000" u="sng" dirty="0"/>
              <a:t>telt dersom veldig mye nedbør)</a:t>
            </a:r>
            <a:endParaRPr lang="nb-NO" sz="2000" dirty="0"/>
          </a:p>
          <a:p>
            <a:r>
              <a:rPr lang="nb-NO" sz="2000" dirty="0"/>
              <a:t>Vi forsøker å få glidetips – legges ut på </a:t>
            </a:r>
            <a:r>
              <a:rPr lang="nb-NO" sz="2000" dirty="0" err="1"/>
              <a:t>Facebooksiden</a:t>
            </a:r>
            <a:endParaRPr lang="nb-NO" sz="2000" dirty="0"/>
          </a:p>
          <a:p>
            <a:r>
              <a:rPr lang="nn-NO" sz="1400" dirty="0">
                <a:hlinkClick r:id="rId2"/>
              </a:rPr>
              <a:t>Kong Haralds </a:t>
            </a:r>
            <a:r>
              <a:rPr lang="nn-NO" sz="1400" dirty="0" err="1">
                <a:hlinkClick r:id="rId2"/>
              </a:rPr>
              <a:t>Ungdomsstafett</a:t>
            </a:r>
            <a:r>
              <a:rPr lang="nn-NO" sz="1400" dirty="0">
                <a:hlinkClick r:id="rId2"/>
              </a:rPr>
              <a:t> (skiforbundet.no)</a:t>
            </a:r>
            <a:endParaRPr lang="nb-NO" sz="2000" dirty="0"/>
          </a:p>
        </p:txBody>
      </p:sp>
      <p:pic>
        <p:nvPicPr>
          <p:cNvPr id="4" name="Bilde 3" descr="nsf_kretslogo_02_oslo">
            <a:extLst>
              <a:ext uri="{FF2B5EF4-FFF2-40B4-BE49-F238E27FC236}">
                <a16:creationId xmlns:a16="http://schemas.microsoft.com/office/drawing/2014/main" id="{7C704DAC-27D7-C2C0-D519-C163E4EA0FD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67520" y="206431"/>
            <a:ext cx="1904365" cy="45315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998D754-7083-094F-64A7-DC324C7AB0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5775879"/>
            <a:ext cx="1436976" cy="883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664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0C151C8-891E-4EAB-B897-AB5F32A83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>
                <a:solidFill>
                  <a:srgbClr val="FFFFFF"/>
                </a:solidFill>
              </a:rPr>
              <a:t>Tilskuere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DFE9DE-887B-40D4-A62B-E5B3CF63D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1438275"/>
            <a:ext cx="5667241" cy="4168731"/>
          </a:xfrm>
        </p:spPr>
        <p:txBody>
          <a:bodyPr anchor="ctr">
            <a:normAutofit/>
          </a:bodyPr>
          <a:lstStyle/>
          <a:p>
            <a:r>
              <a:rPr lang="nb-NO" sz="2000" dirty="0"/>
              <a:t>Stafetten sendes på NRK 2 direkte og NRK 1 reprise søndag</a:t>
            </a:r>
            <a:br>
              <a:rPr lang="nb-NO" sz="2000" dirty="0"/>
            </a:br>
            <a:endParaRPr lang="nb-NO" sz="2000" dirty="0"/>
          </a:p>
          <a:p>
            <a:r>
              <a:rPr lang="nb-NO" sz="2000" dirty="0"/>
              <a:t>Mulighet til å se stafetten fra Kapellskogen</a:t>
            </a:r>
            <a:br>
              <a:rPr lang="nb-NO" sz="2000" dirty="0"/>
            </a:br>
            <a:endParaRPr lang="nb-NO" sz="2000" dirty="0"/>
          </a:p>
          <a:p>
            <a:r>
              <a:rPr lang="nb-NO" sz="2000" dirty="0"/>
              <a:t>Kun akkrediterte kan være inne på stadion (3 for hvert lag, med rolle)</a:t>
            </a:r>
            <a:br>
              <a:rPr lang="nb-NO" sz="2000" dirty="0"/>
            </a:br>
            <a:endParaRPr lang="nb-NO" sz="2000" dirty="0"/>
          </a:p>
          <a:p>
            <a:pPr marL="0" indent="0">
              <a:buNone/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Publikum: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kjøpe </a:t>
            </a:r>
            <a:r>
              <a:rPr lang="nb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Weekend pass arena, Kapellskogen </a:t>
            </a:r>
            <a:r>
              <a:rPr lang="nb-NO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inkl</a:t>
            </a:r>
            <a:r>
              <a:rPr lang="nb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skijump B-H(skal du bare ha lørdagen velges denne)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000" dirty="0"/>
              <a:t> Billetter kan kjøpes   </a:t>
            </a:r>
            <a:r>
              <a:rPr lang="nb-NO" sz="2000" dirty="0">
                <a:hlinkClick r:id="rId2"/>
              </a:rPr>
              <a:t>her</a:t>
            </a:r>
            <a:endParaRPr lang="nb-NO" sz="2000" dirty="0"/>
          </a:p>
          <a:p>
            <a:r>
              <a:rPr lang="nb-NO" sz="2000" dirty="0"/>
              <a:t>Varmetelt og boder dersom man vil kjøpe mat. </a:t>
            </a:r>
          </a:p>
        </p:txBody>
      </p:sp>
      <p:pic>
        <p:nvPicPr>
          <p:cNvPr id="4" name="Bilde 3" descr="nsf_kretslogo_02_oslo">
            <a:extLst>
              <a:ext uri="{FF2B5EF4-FFF2-40B4-BE49-F238E27FC236}">
                <a16:creationId xmlns:a16="http://schemas.microsoft.com/office/drawing/2014/main" id="{EB5E8C2F-702C-8E1F-73E0-79D23F679D7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67520" y="206431"/>
            <a:ext cx="1904365" cy="45315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BDB1468-EEFE-0CA6-6BD6-841AE61FDE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5775879"/>
            <a:ext cx="1436976" cy="883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058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CE80A58-FF67-415B-8279-0B51E882E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3400">
                <a:solidFill>
                  <a:srgbClr val="FFFFFF"/>
                </a:solidFill>
              </a:rPr>
              <a:t>Kontaktpersoner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91BCF6-7C65-400C-AA05-2551B4FB2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1247775"/>
            <a:ext cx="6555347" cy="4947752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sz="2000" dirty="0"/>
              <a:t>Les informasjon du har fått; kanskje står svaret der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Hør med den andre foresatte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Hør med kontaktpersonen i din kretsen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u="sng" dirty="0"/>
              <a:t>Ta kontakt med:</a:t>
            </a:r>
          </a:p>
          <a:p>
            <a:pPr lvl="1"/>
            <a:r>
              <a:rPr lang="nb-NO" sz="2000" b="1" dirty="0"/>
              <a:t>Tove Andersen </a:t>
            </a:r>
            <a:r>
              <a:rPr lang="nb-NO" sz="2000" b="1" dirty="0" err="1"/>
              <a:t>mob</a:t>
            </a:r>
            <a:r>
              <a:rPr lang="nb-NO" sz="2000" b="1" dirty="0"/>
              <a:t>. 92030632(</a:t>
            </a:r>
            <a:r>
              <a:rPr lang="nb-NO" sz="2000" b="1" dirty="0" err="1"/>
              <a:t>sekreteriat</a:t>
            </a:r>
            <a:r>
              <a:rPr lang="nb-NO" sz="2000" b="1" dirty="0"/>
              <a:t>, buss samt bor på hotell)</a:t>
            </a:r>
          </a:p>
          <a:p>
            <a:pPr lvl="1"/>
            <a:r>
              <a:rPr lang="nb-NO" sz="2000" b="1" dirty="0"/>
              <a:t>Tommy Rovelstad </a:t>
            </a:r>
            <a:r>
              <a:rPr lang="nb-NO" sz="2000" b="1" dirty="0" err="1"/>
              <a:t>mob</a:t>
            </a:r>
            <a:r>
              <a:rPr lang="nb-NO" sz="2000" b="1" dirty="0"/>
              <a:t>. 48144704(hotell, økonomi)</a:t>
            </a:r>
          </a:p>
          <a:p>
            <a:pPr lvl="1"/>
            <a:r>
              <a:rPr lang="nb-NO" sz="2000" b="1" dirty="0"/>
              <a:t>Karianne Løken </a:t>
            </a:r>
            <a:r>
              <a:rPr lang="nb-NO" sz="2000" b="1" dirty="0" err="1"/>
              <a:t>mob</a:t>
            </a:r>
            <a:r>
              <a:rPr lang="nb-NO" sz="2000" b="1" dirty="0"/>
              <a:t>. 95238961(leder </a:t>
            </a:r>
            <a:r>
              <a:rPr lang="nb-NO" sz="2000" b="1" dirty="0" err="1"/>
              <a:t>org.komiteen</a:t>
            </a:r>
            <a:r>
              <a:rPr lang="nb-NO" sz="2000" b="1" dirty="0"/>
              <a:t>)</a:t>
            </a:r>
          </a:p>
          <a:p>
            <a:pPr lvl="1"/>
            <a:r>
              <a:rPr lang="nb-NO" sz="2000" b="1" dirty="0"/>
              <a:t>Morten Omland </a:t>
            </a:r>
            <a:r>
              <a:rPr lang="nb-NO" sz="2000" b="1" dirty="0" err="1"/>
              <a:t>mob</a:t>
            </a:r>
            <a:r>
              <a:rPr lang="nb-NO" sz="2000" b="1" dirty="0"/>
              <a:t>. 90045677(rennleder KHUS)</a:t>
            </a:r>
            <a:br>
              <a:rPr lang="nb-NO" sz="2000" dirty="0"/>
            </a:br>
            <a:br>
              <a:rPr lang="nb-NO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2000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Bilde 3" descr="nsf_kretslogo_02_oslo">
            <a:extLst>
              <a:ext uri="{FF2B5EF4-FFF2-40B4-BE49-F238E27FC236}">
                <a16:creationId xmlns:a16="http://schemas.microsoft.com/office/drawing/2014/main" id="{496E4CA7-9A58-5986-1DB7-9B3510EB3D4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667520" y="206431"/>
            <a:ext cx="1904365" cy="45315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9DEB850-74B7-B528-3AD9-DA83082EFE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5775879"/>
            <a:ext cx="1436976" cy="883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532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09F7280-1B6D-4F3B-9417-324A84416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>
                <a:solidFill>
                  <a:srgbClr val="FFFFFF"/>
                </a:solidFill>
              </a:rPr>
              <a:t>Transport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23125EE-BE53-4AD2-8000-DF4366E1F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866019"/>
            <a:ext cx="6143491" cy="5610982"/>
          </a:xfrm>
        </p:spPr>
        <p:txBody>
          <a:bodyPr anchor="ctr">
            <a:normAutofit lnSpcReduction="10000"/>
          </a:bodyPr>
          <a:lstStyle/>
          <a:p>
            <a:r>
              <a:rPr lang="nb-NO" sz="2000" b="1" dirty="0"/>
              <a:t>Vi har ikke anledning til privat parkering i Kollen</a:t>
            </a:r>
          </a:p>
          <a:p>
            <a:r>
              <a:rPr lang="nb-NO" sz="2000" dirty="0"/>
              <a:t>Alle må sitte på med den bussen de har bestilt på forhånd</a:t>
            </a:r>
            <a:br>
              <a:rPr lang="nb-NO" sz="2000" dirty="0"/>
            </a:br>
            <a:endParaRPr lang="nb-NO" sz="2000" dirty="0"/>
          </a:p>
          <a:p>
            <a:r>
              <a:rPr lang="nb-NO" sz="2000" dirty="0"/>
              <a:t>OK med drop-off og pick-up i Kollen, men ankomst/avreise bør være samtidig med buss – ved VM huset</a:t>
            </a:r>
          </a:p>
          <a:p>
            <a:r>
              <a:rPr lang="nb-NO" sz="2000" dirty="0">
                <a:solidFill>
                  <a:srgbClr val="0070C0"/>
                </a:solidFill>
              </a:rPr>
              <a:t>Arrangør-Oslo Skikrets vil møte ved bussankomst og vise vei til «basen» ved Kulverten dersom behov</a:t>
            </a:r>
            <a:br>
              <a:rPr lang="nb-NO" sz="2000" dirty="0"/>
            </a:br>
            <a:endParaRPr lang="nb-NO" sz="2000" dirty="0"/>
          </a:p>
          <a:p>
            <a:r>
              <a:rPr lang="nb-NO" sz="2000" dirty="0"/>
              <a:t>Privat ankomst lørdag; må møtes av sin kretsrepresentant for å få utdelt startnummer og akkrediteringsvest utenfor sperret område. (Hovedinngangen)</a:t>
            </a:r>
          </a:p>
          <a:p>
            <a:r>
              <a:rPr lang="nb-NO" sz="2000" dirty="0"/>
              <a:t>T-bane fra Midtstuen(dersom parkerer her). T-bane </a:t>
            </a:r>
            <a:r>
              <a:rPr lang="nb-NO" sz="2000" dirty="0" err="1"/>
              <a:t>nr</a:t>
            </a:r>
            <a:r>
              <a:rPr lang="nb-NO" sz="2000" dirty="0"/>
              <a:t> 1 Frognerseteren</a:t>
            </a:r>
            <a:br>
              <a:rPr lang="nb-NO" sz="2000" dirty="0"/>
            </a:br>
            <a:endParaRPr lang="nb-NO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br>
              <a:rPr lang="nb-NO" sz="2000" dirty="0"/>
            </a:br>
            <a:endParaRPr lang="nb-NO" sz="2000" dirty="0"/>
          </a:p>
          <a:p>
            <a:endParaRPr lang="nb-NO" sz="2000" dirty="0"/>
          </a:p>
        </p:txBody>
      </p:sp>
      <p:pic>
        <p:nvPicPr>
          <p:cNvPr id="4" name="Bilde 3" descr="nsf_kretslogo_02_oslo">
            <a:extLst>
              <a:ext uri="{FF2B5EF4-FFF2-40B4-BE49-F238E27FC236}">
                <a16:creationId xmlns:a16="http://schemas.microsoft.com/office/drawing/2014/main" id="{4E98C61A-F5CA-7A9B-EE04-5681F059BD1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667520" y="206431"/>
            <a:ext cx="1904365" cy="45315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E0DDE93-B118-F44D-210D-41FFCB794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5775879"/>
            <a:ext cx="1436976" cy="883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45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9F81981-A7FF-4B41-87B9-C6DA103F0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nb-NO" sz="4000">
                <a:solidFill>
                  <a:srgbClr val="FFFFFF"/>
                </a:solidFill>
              </a:rPr>
              <a:t>Agenda	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D741E98C-2311-4D0A-AD19-C67B08CD3D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42607"/>
              </p:ext>
            </p:extLst>
          </p:nvPr>
        </p:nvGraphicFramePr>
        <p:xfrm>
          <a:off x="4905053" y="1266824"/>
          <a:ext cx="6353498" cy="4937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Bilde 2" descr="nsf_kretslogo_02_oslo">
            <a:extLst>
              <a:ext uri="{FF2B5EF4-FFF2-40B4-BE49-F238E27FC236}">
                <a16:creationId xmlns:a16="http://schemas.microsoft.com/office/drawing/2014/main" id="{07A5A16B-8DF7-A022-00CD-2084FA3581AB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9944417" y="36678"/>
            <a:ext cx="1904365" cy="57698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57D4D177-2561-990B-2711-5F4EEFDD1D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776" y="5729161"/>
            <a:ext cx="1775599" cy="1092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17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09F7280-1B6D-4F3B-9417-324A84416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 dirty="0">
                <a:solidFill>
                  <a:srgbClr val="FFFFFF"/>
                </a:solidFill>
              </a:rPr>
              <a:t>Diverse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23125EE-BE53-4AD2-8000-DF4366E1F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1038225"/>
            <a:ext cx="6555347" cy="5157302"/>
          </a:xfrm>
        </p:spPr>
        <p:txBody>
          <a:bodyPr anchor="ctr">
            <a:normAutofit/>
          </a:bodyPr>
          <a:lstStyle/>
          <a:p>
            <a:r>
              <a:rPr lang="nb-NO" sz="2400" dirty="0"/>
              <a:t>Hotell: husk meld inn eventuelle matallergier.</a:t>
            </a:r>
          </a:p>
          <a:p>
            <a:r>
              <a:rPr lang="nb-NO" sz="2400" dirty="0"/>
              <a:t>Kretser som ikke bor på hotell : må finne ut: </a:t>
            </a:r>
          </a:p>
          <a:p>
            <a:pPr>
              <a:buFontTx/>
              <a:buChar char="-"/>
            </a:pPr>
            <a:r>
              <a:rPr lang="nb-NO" sz="2000" dirty="0"/>
              <a:t>avhenting av pakke- </a:t>
            </a:r>
            <a:r>
              <a:rPr lang="nb-NO" sz="2000" dirty="0" err="1"/>
              <a:t>startnr</a:t>
            </a:r>
            <a:r>
              <a:rPr lang="nb-NO" sz="2000" dirty="0"/>
              <a:t> /akkreditering </a:t>
            </a:r>
            <a:r>
              <a:rPr lang="nb-NO" sz="2000" dirty="0">
                <a:solidFill>
                  <a:srgbClr val="00B050"/>
                </a:solidFill>
              </a:rPr>
              <a:t>(trening i løype fredag- må ha </a:t>
            </a:r>
            <a:r>
              <a:rPr lang="nb-NO" sz="2000" dirty="0" err="1">
                <a:solidFill>
                  <a:srgbClr val="00B050"/>
                </a:solidFill>
              </a:rPr>
              <a:t>startnr</a:t>
            </a:r>
            <a:r>
              <a:rPr lang="nb-NO" sz="2000" dirty="0">
                <a:solidFill>
                  <a:srgbClr val="00B050"/>
                </a:solidFill>
              </a:rPr>
              <a:t>. i tillegg til lørdag)</a:t>
            </a:r>
          </a:p>
          <a:p>
            <a:pPr>
              <a:buFontTx/>
              <a:buChar char="-"/>
            </a:pPr>
            <a:r>
              <a:rPr lang="nb-NO" sz="2000" dirty="0"/>
              <a:t>Bankett og dusj etter rennet</a:t>
            </a:r>
          </a:p>
          <a:p>
            <a:pPr>
              <a:buFontTx/>
              <a:buChar char="-"/>
            </a:pPr>
            <a:r>
              <a:rPr lang="nb-NO" sz="2000" dirty="0"/>
              <a:t>Transport opp og ned til Kollen</a:t>
            </a:r>
            <a:br>
              <a:rPr lang="nb-NO" sz="2000" dirty="0"/>
            </a:br>
            <a:endParaRPr lang="nb-NO" sz="2000" dirty="0"/>
          </a:p>
          <a:p>
            <a:r>
              <a:rPr lang="nb-NO" sz="2400" u="sng" dirty="0"/>
              <a:t>Oppbevaring av ski:</a:t>
            </a:r>
          </a:p>
          <a:p>
            <a:pPr marL="0" indent="0">
              <a:buNone/>
            </a:pPr>
            <a:r>
              <a:rPr lang="nb-NO" sz="2000" dirty="0">
                <a:solidFill>
                  <a:srgbClr val="FF0000"/>
                </a:solidFill>
              </a:rPr>
              <a:t>- </a:t>
            </a:r>
            <a:r>
              <a:rPr lang="nb-NO" sz="2000" dirty="0">
                <a:solidFill>
                  <a:srgbClr val="0070C0"/>
                </a:solidFill>
              </a:rPr>
              <a:t>Kan ikke settes i Holmenkollen fredag til lørdag.</a:t>
            </a:r>
          </a:p>
          <a:p>
            <a:pPr marL="0" indent="0">
              <a:buNone/>
            </a:pPr>
            <a:r>
              <a:rPr lang="nb-NO" sz="2000" dirty="0">
                <a:solidFill>
                  <a:srgbClr val="FF0000"/>
                </a:solidFill>
              </a:rPr>
              <a:t>-</a:t>
            </a:r>
            <a:r>
              <a:rPr lang="nb-NO" sz="2000" dirty="0">
                <a:solidFill>
                  <a:srgbClr val="00B050"/>
                </a:solidFill>
              </a:rPr>
              <a:t>Skioppbevaring på hotell-kan oppbevare skipose på hotellrommet</a:t>
            </a:r>
          </a:p>
          <a:p>
            <a:r>
              <a:rPr lang="nb-NO" sz="2000" dirty="0"/>
              <a:t>Løypepatrulje: Team Kollen</a:t>
            </a:r>
          </a:p>
        </p:txBody>
      </p:sp>
      <p:pic>
        <p:nvPicPr>
          <p:cNvPr id="4" name="Bilde 3" descr="nsf_kretslogo_02_oslo">
            <a:extLst>
              <a:ext uri="{FF2B5EF4-FFF2-40B4-BE49-F238E27FC236}">
                <a16:creationId xmlns:a16="http://schemas.microsoft.com/office/drawing/2014/main" id="{689089F5-E67A-F4D4-3D58-E91E317A3F0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667520" y="206431"/>
            <a:ext cx="1904365" cy="45315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CDA99C4-447D-29D5-F313-DB82B9036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5775879"/>
            <a:ext cx="1436976" cy="883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16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909E5FA-1717-49E7-84DE-9C80ED50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4166120"/>
          </a:xfrm>
        </p:spPr>
        <p:txBody>
          <a:bodyPr anchor="b">
            <a:normAutofit/>
          </a:bodyPr>
          <a:lstStyle/>
          <a:p>
            <a:pPr algn="ctr"/>
            <a:r>
              <a:rPr lang="nb-NO" sz="4000" dirty="0">
                <a:solidFill>
                  <a:srgbClr val="FFFFFF"/>
                </a:solidFill>
              </a:rPr>
              <a:t>Velkommen </a:t>
            </a:r>
            <a:br>
              <a:rPr lang="nb-NO" sz="4000" dirty="0">
                <a:solidFill>
                  <a:srgbClr val="FFFFFF"/>
                </a:solidFill>
              </a:rPr>
            </a:br>
            <a:r>
              <a:rPr lang="nb-NO" sz="4000" dirty="0">
                <a:solidFill>
                  <a:srgbClr val="FFFFFF"/>
                </a:solidFill>
              </a:rPr>
              <a:t>til Lagledermøte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237010-C9AD-4F89-B59A-6479CAF71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054" y="68392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Velkommen til Kong Haralds </a:t>
            </a:r>
            <a:r>
              <a:rPr lang="nb-NO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Ungdomsstafett</a:t>
            </a:r>
            <a:r>
              <a:rPr lang="nb-NO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11. mars 2023! </a:t>
            </a:r>
          </a:p>
          <a:p>
            <a:pPr marL="0" indent="0">
              <a:buNone/>
            </a:pPr>
            <a:endParaRPr lang="nb-NO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Stafetten i år 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består av 4 skøyte etapper på 3,5 km.</a:t>
            </a:r>
          </a:p>
          <a:p>
            <a:pPr marL="0" indent="0">
              <a:buNone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Arrangøren av stafetten er Oslo Skikrets sammen med Holmenkollen Skifestival og Norges Skiforbund. Vi har også viktig bidrag fra </a:t>
            </a:r>
            <a:r>
              <a:rPr lang="nb-NO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Equinor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nb-NO" sz="2400" dirty="0">
                <a:latin typeface="Calibri" panose="020F0502020204030204" pitchFamily="34" charset="0"/>
                <a:cs typeface="Arial" panose="020B0604020202020204" pitchFamily="34" charset="0"/>
              </a:rPr>
              <a:t>Stafetten er en del av Arrangementet med World cup Nordisk og </a:t>
            </a:r>
            <a:r>
              <a:rPr lang="nb-NO" sz="2400" dirty="0" err="1">
                <a:latin typeface="Calibri" panose="020F0502020204030204" pitchFamily="34" charset="0"/>
                <a:cs typeface="Arial" panose="020B0604020202020204" pitchFamily="34" charset="0"/>
              </a:rPr>
              <a:t>Raw</a:t>
            </a:r>
            <a:r>
              <a:rPr lang="nb-NO" sz="2400" dirty="0">
                <a:latin typeface="Calibri" panose="020F0502020204030204" pitchFamily="34" charset="0"/>
                <a:cs typeface="Arial" panose="020B0604020202020204" pitchFamily="34" charset="0"/>
              </a:rPr>
              <a:t> Air.</a:t>
            </a:r>
            <a:br>
              <a:rPr lang="nb-NO" sz="2000" dirty="0"/>
            </a:br>
            <a:br>
              <a:rPr lang="nb-NO" sz="2000" dirty="0"/>
            </a:br>
            <a:br>
              <a:rPr lang="nb-NO" sz="2000" dirty="0"/>
            </a:br>
            <a:endParaRPr lang="nb-NO" sz="2000" dirty="0"/>
          </a:p>
        </p:txBody>
      </p:sp>
      <p:pic>
        <p:nvPicPr>
          <p:cNvPr id="4" name="Bilde 3" descr="nsf_kretslogo_02_oslo">
            <a:extLst>
              <a:ext uri="{FF2B5EF4-FFF2-40B4-BE49-F238E27FC236}">
                <a16:creationId xmlns:a16="http://schemas.microsoft.com/office/drawing/2014/main" id="{F0AE720D-9E19-440D-44EC-7977A2CA72F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872914" y="220621"/>
            <a:ext cx="1904365" cy="45315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FF153A3-D3EB-D07D-30B5-95AD63187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951" y="5627999"/>
            <a:ext cx="1775599" cy="1092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279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909E5FA-1717-49E7-84DE-9C80ED50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>
                <a:solidFill>
                  <a:srgbClr val="FFFFFF"/>
                </a:solidFill>
              </a:rPr>
              <a:t>Mål for helgen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237010-C9AD-4F89-B59A-6479CAF71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nb-NO" sz="2000" dirty="0"/>
              <a:t>Representere unge skiløpere på en positiv måte</a:t>
            </a:r>
          </a:p>
          <a:p>
            <a:r>
              <a:rPr lang="nb-NO" sz="2000" dirty="0"/>
              <a:t>Vise fremveksten på TV</a:t>
            </a:r>
          </a:p>
          <a:p>
            <a:r>
              <a:rPr lang="nb-NO" sz="2000" dirty="0"/>
              <a:t>Få enda flere unge interessert i langrenn😊</a:t>
            </a:r>
          </a:p>
          <a:p>
            <a:r>
              <a:rPr lang="nb-NO" sz="2000" dirty="0"/>
              <a:t>Ungdommene får en god opplevelse både skirennet og sosialt, og blir kjent med ungdommer fra andre kretser.</a:t>
            </a:r>
            <a:br>
              <a:rPr lang="nb-NO" sz="2000" dirty="0"/>
            </a:br>
            <a:br>
              <a:rPr lang="nb-NO" sz="2000" dirty="0"/>
            </a:br>
            <a:br>
              <a:rPr lang="nb-NO" sz="2000" dirty="0"/>
            </a:br>
            <a:endParaRPr lang="nb-NO" sz="2000" dirty="0"/>
          </a:p>
        </p:txBody>
      </p:sp>
      <p:pic>
        <p:nvPicPr>
          <p:cNvPr id="4" name="Bilde 3" descr="nsf_kretslogo_02_oslo">
            <a:extLst>
              <a:ext uri="{FF2B5EF4-FFF2-40B4-BE49-F238E27FC236}">
                <a16:creationId xmlns:a16="http://schemas.microsoft.com/office/drawing/2014/main" id="{F0AE720D-9E19-440D-44EC-7977A2CA72F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872914" y="220621"/>
            <a:ext cx="1904365" cy="45315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890882B8-CAAD-D77A-1311-D9561BF71B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26" y="5545218"/>
            <a:ext cx="1775599" cy="1092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05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945182F-73C1-43E8-B03A-0D563DAB2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 dirty="0">
                <a:solidFill>
                  <a:srgbClr val="FFFFFF"/>
                </a:solidFill>
              </a:rPr>
              <a:t>Påmelding</a:t>
            </a:r>
          </a:p>
        </p:txBody>
      </p:sp>
      <p:sp>
        <p:nvSpPr>
          <p:cNvPr id="39" name="Plassholder for innhold 2">
            <a:extLst>
              <a:ext uri="{FF2B5EF4-FFF2-40B4-BE49-F238E27FC236}">
                <a16:creationId xmlns:a16="http://schemas.microsoft.com/office/drawing/2014/main" id="{666171F2-D31C-4907-B578-D248761E5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60" y="1466850"/>
            <a:ext cx="5714866" cy="38576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Endelig laguttak/navnelister med profil  og påmelding transport meldes inn i svarskjema senest </a:t>
            </a:r>
            <a:r>
              <a:rPr lang="nb-N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mandag 6. mars kl. 10.00. </a:t>
            </a: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Link til denne ble sendt ut i mail i starten av februar, samt så ligger den på hjemmesida for stafetten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nb-NO" sz="2000" dirty="0"/>
          </a:p>
        </p:txBody>
      </p:sp>
      <p:pic>
        <p:nvPicPr>
          <p:cNvPr id="3" name="Bilde 2" descr="nsf_kretslogo_02_oslo">
            <a:extLst>
              <a:ext uri="{FF2B5EF4-FFF2-40B4-BE49-F238E27FC236}">
                <a16:creationId xmlns:a16="http://schemas.microsoft.com/office/drawing/2014/main" id="{603EDBA6-E219-B11A-22E8-E16C98C01FC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734867" y="178361"/>
            <a:ext cx="1904365" cy="45315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176B8AFA-9641-7C5E-43D5-81FD7D30B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576" y="5637425"/>
            <a:ext cx="1775599" cy="1092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14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945182F-73C1-43E8-B03A-0D563DAB2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 dirty="0">
                <a:solidFill>
                  <a:srgbClr val="FFFFFF"/>
                </a:solidFill>
              </a:rPr>
              <a:t>Tidsplan fredag</a:t>
            </a:r>
          </a:p>
        </p:txBody>
      </p:sp>
      <p:sp>
        <p:nvSpPr>
          <p:cNvPr id="39" name="Plassholder for innhold 2">
            <a:extLst>
              <a:ext uri="{FF2B5EF4-FFF2-40B4-BE49-F238E27FC236}">
                <a16:creationId xmlns:a16="http://schemas.microsoft.com/office/drawing/2014/main" id="{666171F2-D31C-4907-B578-D248761E5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60" y="649480"/>
            <a:ext cx="6181590" cy="5360795"/>
          </a:xfrm>
        </p:spPr>
        <p:txBody>
          <a:bodyPr anchor="ctr">
            <a:normAutofit lnSpcReduction="10000"/>
          </a:bodyPr>
          <a:lstStyle/>
          <a:p>
            <a:r>
              <a:rPr lang="nb-NO" sz="2000" dirty="0"/>
              <a:t>Ankomst Scandic Helsfyr hotell, avgiftsbelagt p-plasser, rett ved flybusstopp, t-bane)</a:t>
            </a:r>
          </a:p>
          <a:p>
            <a:r>
              <a:rPr lang="nb-NO" sz="2000" dirty="0"/>
              <a:t>Utdeling av Kretspakker (noen lørdag morgen)</a:t>
            </a:r>
          </a:p>
          <a:p>
            <a:pPr lvl="1"/>
            <a:r>
              <a:rPr lang="nb-NO" sz="2000" dirty="0"/>
              <a:t>Startnummer, ledervester</a:t>
            </a:r>
          </a:p>
          <a:p>
            <a:pPr lvl="1"/>
            <a:r>
              <a:rPr lang="nb-NO" sz="2000" dirty="0"/>
              <a:t>Informasjonsskriv</a:t>
            </a:r>
          </a:p>
          <a:p>
            <a:pPr lvl="1"/>
            <a:r>
              <a:rPr lang="nb-NO" sz="2000" dirty="0"/>
              <a:t>Billetter til lørdag og søndag (utøvere + akkrediterte)</a:t>
            </a:r>
          </a:p>
          <a:p>
            <a:r>
              <a:rPr lang="nb-NO" sz="2000" dirty="0"/>
              <a:t>18.00 Bussavgang fra hotellet</a:t>
            </a:r>
            <a:r>
              <a:rPr lang="nb-NO" sz="1600" i="1" dirty="0"/>
              <a:t>(de som ikke bor på hotell; har fått lov å kjøre noen biler opp fredagen parker VM-plassen)</a:t>
            </a:r>
          </a:p>
          <a:p>
            <a:r>
              <a:rPr lang="nb-NO" sz="2000" dirty="0"/>
              <a:t>18.:30 Ankomst Kollen – VM huset – trening</a:t>
            </a:r>
            <a:r>
              <a:rPr lang="nb-NO" sz="2000" dirty="0">
                <a:solidFill>
                  <a:srgbClr val="00B050"/>
                </a:solidFill>
              </a:rPr>
              <a:t>(må ha på startnummer som fungerer som akkreditering)</a:t>
            </a:r>
          </a:p>
          <a:p>
            <a:r>
              <a:rPr lang="nb-NO" sz="2000" dirty="0"/>
              <a:t>19:00 Trening i løypene</a:t>
            </a:r>
          </a:p>
          <a:p>
            <a:r>
              <a:rPr lang="nb-NO" sz="2000" dirty="0"/>
              <a:t>19.30 Bussavgang fra Kollen-VM huset til Scandic Helsfyr hotell</a:t>
            </a:r>
          </a:p>
          <a:p>
            <a:r>
              <a:rPr lang="nb-NO" sz="2000" dirty="0"/>
              <a:t>Middag/kveldsmat: den enkelte krets avtale tidspunkt selv</a:t>
            </a:r>
          </a:p>
          <a:p>
            <a:r>
              <a:rPr lang="nb-NO" sz="2000" dirty="0"/>
              <a:t>21.30 Lagledermøte på hotellet</a:t>
            </a:r>
          </a:p>
        </p:txBody>
      </p:sp>
      <p:pic>
        <p:nvPicPr>
          <p:cNvPr id="3" name="Bilde 2" descr="nsf_kretslogo_02_oslo">
            <a:extLst>
              <a:ext uri="{FF2B5EF4-FFF2-40B4-BE49-F238E27FC236}">
                <a16:creationId xmlns:a16="http://schemas.microsoft.com/office/drawing/2014/main" id="{603EDBA6-E219-B11A-22E8-E16C98C01FC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734867" y="178361"/>
            <a:ext cx="1904365" cy="45315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05A670C9-8C62-E22B-F1C6-0BA18CB4C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5775879"/>
            <a:ext cx="1436976" cy="883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948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91F2648-4A1F-4015-906C-7D225C6AA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>
                <a:solidFill>
                  <a:srgbClr val="FFFFFF"/>
                </a:solidFill>
              </a:rPr>
              <a:t>Tidsplan lørdag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2E00BC-A52B-4D44-8551-809D80690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511388"/>
            <a:ext cx="6555347" cy="6146821"/>
          </a:xfrm>
        </p:spPr>
        <p:txBody>
          <a:bodyPr anchor="ctr">
            <a:normAutofit/>
          </a:bodyPr>
          <a:lstStyle/>
          <a:p>
            <a:r>
              <a:rPr lang="nb-NO" sz="2000" dirty="0" err="1"/>
              <a:t>Frukost</a:t>
            </a:r>
            <a:r>
              <a:rPr lang="nb-NO" sz="2000" dirty="0"/>
              <a:t> 7.30-10.30 (husk å smøre matpakke) må ha bestilt på hotellet</a:t>
            </a:r>
          </a:p>
          <a:p>
            <a:r>
              <a:rPr lang="nb-NO" sz="2000" b="1" dirty="0">
                <a:solidFill>
                  <a:srgbClr val="00B050"/>
                </a:solidFill>
              </a:rPr>
              <a:t>Kan ikke sjekke inn på hotell før bussavgang </a:t>
            </a:r>
            <a:r>
              <a:rPr lang="nb-NO" sz="2000" b="1" dirty="0" err="1">
                <a:solidFill>
                  <a:srgbClr val="00B050"/>
                </a:solidFill>
              </a:rPr>
              <a:t>nr</a:t>
            </a:r>
            <a:r>
              <a:rPr lang="nb-NO" sz="2000" b="1" dirty="0">
                <a:solidFill>
                  <a:srgbClr val="00B050"/>
                </a:solidFill>
              </a:rPr>
              <a:t> I, bagasje kan settes på Skikretsens møterom</a:t>
            </a:r>
          </a:p>
          <a:p>
            <a:r>
              <a:rPr lang="nb-NO" sz="2000" dirty="0"/>
              <a:t>Husk; pakk med deg :</a:t>
            </a:r>
          </a:p>
          <a:p>
            <a:pPr lvl="1"/>
            <a:r>
              <a:rPr lang="nb-NO" sz="2000" dirty="0"/>
              <a:t>Startnummer, billetter(ungdommene beholder </a:t>
            </a:r>
            <a:r>
              <a:rPr lang="nb-NO" sz="2000" dirty="0" err="1"/>
              <a:t>startnr</a:t>
            </a:r>
            <a:r>
              <a:rPr lang="nb-NO" sz="2000" dirty="0"/>
              <a:t>,)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Startnummer gjelder som akkreditering under trening, og før/under rennet. Ellers må en bruke billetten for arr.</a:t>
            </a:r>
          </a:p>
          <a:p>
            <a:pPr lvl="1"/>
            <a:r>
              <a:rPr lang="nb-NO" sz="2000" b="1" dirty="0"/>
              <a:t>Ingen får parkere i Holmenkollen</a:t>
            </a:r>
          </a:p>
          <a:p>
            <a:r>
              <a:rPr lang="nb-NO" sz="2000" dirty="0"/>
              <a:t>09.45 </a:t>
            </a:r>
            <a:r>
              <a:rPr lang="nb-NO" sz="2000" b="1" dirty="0"/>
              <a:t>Bussavgang I </a:t>
            </a:r>
            <a:r>
              <a:rPr lang="nb-NO" sz="2000" dirty="0"/>
              <a:t>fra hotellet(5mil 10.30) 10:15 Ankomst Kollen /VM huset </a:t>
            </a:r>
          </a:p>
          <a:p>
            <a:r>
              <a:rPr lang="nb-NO" sz="2000" dirty="0"/>
              <a:t>13.30 </a:t>
            </a:r>
            <a:r>
              <a:rPr lang="nb-NO" sz="2000" b="1" dirty="0"/>
              <a:t>Bussavgang II </a:t>
            </a:r>
            <a:r>
              <a:rPr lang="nb-NO" sz="2000" dirty="0"/>
              <a:t>fra hotellet, ankomst 14.00- Kollen /VM huset</a:t>
            </a:r>
          </a:p>
          <a:p>
            <a:r>
              <a:rPr lang="nb-NO" sz="2000" dirty="0"/>
              <a:t>15.45 Stafett KHUS</a:t>
            </a:r>
          </a:p>
          <a:p>
            <a:r>
              <a:rPr lang="nb-NO" sz="2000" dirty="0"/>
              <a:t>16.50 Premieseremoni (6 beste lag)</a:t>
            </a:r>
          </a:p>
          <a:p>
            <a:r>
              <a:rPr lang="nb-NO" sz="2000" dirty="0"/>
              <a:t>17.30 Bussavgang fra Kollen/VM huset til hotell</a:t>
            </a:r>
          </a:p>
          <a:p>
            <a:r>
              <a:rPr lang="nb-NO" sz="2000" dirty="0"/>
              <a:t>19:30 Ungdomsbankett</a:t>
            </a:r>
          </a:p>
        </p:txBody>
      </p:sp>
      <p:pic>
        <p:nvPicPr>
          <p:cNvPr id="4" name="Bilde 3" descr="nsf_kretslogo_02_oslo">
            <a:extLst>
              <a:ext uri="{FF2B5EF4-FFF2-40B4-BE49-F238E27FC236}">
                <a16:creationId xmlns:a16="http://schemas.microsoft.com/office/drawing/2014/main" id="{0F39C574-8F8D-932A-F9A6-12A41996A63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3417" y="209316"/>
            <a:ext cx="1904365" cy="45315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BB3A7FA-4049-4901-D3D3-F27136B2D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5775879"/>
            <a:ext cx="1436976" cy="883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44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AA87C50-9612-41FD-8268-C95CC1F1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>
                <a:solidFill>
                  <a:srgbClr val="FFFFFF"/>
                </a:solidFill>
              </a:rPr>
              <a:t>Tidsplan søndag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FD5600-05AC-42E3-AAD3-CBD25004E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494" y="586856"/>
            <a:ext cx="5686731" cy="4909070"/>
          </a:xfrm>
        </p:spPr>
        <p:txBody>
          <a:bodyPr anchor="ctr">
            <a:normAutofit/>
          </a:bodyPr>
          <a:lstStyle/>
          <a:p>
            <a:r>
              <a:rPr lang="nb-NO" sz="2000" dirty="0" err="1"/>
              <a:t>Frukost</a:t>
            </a:r>
            <a:r>
              <a:rPr lang="nb-NO" sz="2000"/>
              <a:t>: 7.30-10.30</a:t>
            </a:r>
          </a:p>
          <a:p>
            <a:r>
              <a:rPr lang="nb-NO" sz="2000" dirty="0"/>
              <a:t>Utsjekk fra hotellet</a:t>
            </a:r>
          </a:p>
          <a:p>
            <a:r>
              <a:rPr lang="nb-NO" sz="2000" dirty="0"/>
              <a:t>Noen som skal opp å se på 5 mil damer mm, dere har billett. Må reise kollektivt på egenhånd</a:t>
            </a:r>
          </a:p>
        </p:txBody>
      </p:sp>
      <p:pic>
        <p:nvPicPr>
          <p:cNvPr id="4" name="Bilde 3" descr="nsf_kretslogo_02_oslo">
            <a:extLst>
              <a:ext uri="{FF2B5EF4-FFF2-40B4-BE49-F238E27FC236}">
                <a16:creationId xmlns:a16="http://schemas.microsoft.com/office/drawing/2014/main" id="{F4F57626-B340-3B16-CC8C-D009800E508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92042" y="211982"/>
            <a:ext cx="1904365" cy="45315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FDAA41B-D335-E1AA-6C8F-FB7C69FC06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5775879"/>
            <a:ext cx="1436976" cy="883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510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80C503B-6771-4024-B6C8-19980095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2800" dirty="0">
                <a:solidFill>
                  <a:srgbClr val="FFFFFF"/>
                </a:solidFill>
              </a:rPr>
              <a:t>Stafetten:</a:t>
            </a:r>
            <a:br>
              <a:rPr lang="nb-NO" sz="2800" dirty="0">
                <a:solidFill>
                  <a:srgbClr val="FFFFFF"/>
                </a:solidFill>
              </a:rPr>
            </a:br>
            <a:r>
              <a:rPr lang="nb-NO" sz="2800" dirty="0">
                <a:solidFill>
                  <a:srgbClr val="FFFFFF"/>
                </a:solidFill>
              </a:rPr>
              <a:t> hovedleder og utøvere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EDFF01-5AD5-4A59-A33A-3D15AC783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1"/>
            <a:ext cx="6200641" cy="4665470"/>
          </a:xfrm>
        </p:spPr>
        <p:txBody>
          <a:bodyPr anchor="ctr">
            <a:normAutofit/>
          </a:bodyPr>
          <a:lstStyle/>
          <a:p>
            <a:r>
              <a:rPr lang="nb-NO" sz="2000" b="1" dirty="0"/>
              <a:t>Forfall:</a:t>
            </a:r>
          </a:p>
          <a:p>
            <a:pPr lvl="1"/>
            <a:r>
              <a:rPr lang="nb-NO" sz="2000" dirty="0"/>
              <a:t>Nærliggende kretser tar ut noen reserver, som ev. kan gå for andre kretser</a:t>
            </a:r>
          </a:p>
          <a:p>
            <a:pPr lvl="1"/>
            <a:r>
              <a:rPr lang="nb-NO" sz="2000" dirty="0"/>
              <a:t>Endringer meldes til </a:t>
            </a:r>
            <a:r>
              <a:rPr lang="nb-NO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tove.andersn@skiforbundet.no</a:t>
            </a:r>
            <a:endParaRPr lang="nb-NO" sz="2000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nb-NO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Viktig at det er riktig kontaktperson for hver Krets/lag som står på vår oversikt( eks uhell/skade under stafetten må kunne komme i kontakt med den som er tilstede) </a:t>
            </a:r>
            <a:endParaRPr lang="nb-NO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2000" dirty="0"/>
              <a:t>Løypepatrulje for 5-mila: Team Kollen</a:t>
            </a:r>
            <a:br>
              <a:rPr lang="nb-NO" sz="2000" dirty="0"/>
            </a:br>
            <a:endParaRPr lang="nb-NO" sz="2000" dirty="0"/>
          </a:p>
        </p:txBody>
      </p:sp>
      <p:pic>
        <p:nvPicPr>
          <p:cNvPr id="4" name="Bilde 3" descr="nsf_kretslogo_02_oslo">
            <a:extLst>
              <a:ext uri="{FF2B5EF4-FFF2-40B4-BE49-F238E27FC236}">
                <a16:creationId xmlns:a16="http://schemas.microsoft.com/office/drawing/2014/main" id="{C0A6436D-211C-3D6A-1FD0-AF23DF92DE4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744078" y="263504"/>
            <a:ext cx="1904365" cy="45315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E64C6AF-0DD3-5601-FBCD-C7D6D3E3AD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5775879"/>
            <a:ext cx="1436976" cy="883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948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44d28c9d0b145379ee8c43e22284413 xmlns="ea08695c-71a6-424d-b494-0382f1cd8949">
      <Terms xmlns="http://schemas.microsoft.com/office/infopath/2007/PartnerControls"/>
    </p44d28c9d0b145379ee8c43e22284413>
    <lcf76f155ced4ddcb4097134ff3c332f xmlns="b31df2b4-6f12-4002-b3cc-9177f8e71527">
      <Terms xmlns="http://schemas.microsoft.com/office/infopath/2007/PartnerControls"/>
    </lcf76f155ced4ddcb4097134ff3c332f>
    <gb40dc7f2b9d47e88655990f6f9f4134 xmlns="ea08695c-71a6-424d-b494-0382f1cd8949">
      <Terms xmlns="http://schemas.microsoft.com/office/infopath/2007/PartnerControls"/>
    </gb40dc7f2b9d47e88655990f6f9f4134>
    <TaxCatchAll xmlns="ea08695c-71a6-424d-b494-0382f1cd8949">
      <Value>4</Value>
      <Value>37</Value>
    </TaxCatchAll>
    <d03e5549500345819f98d8dbc49daa6e xmlns="ea08695c-71a6-424d-b494-0382f1cd8949">
      <Terms xmlns="http://schemas.microsoft.com/office/infopath/2007/PartnerControls">
        <TermInfo xmlns="http://schemas.microsoft.com/office/infopath/2007/PartnerControls">
          <TermName xmlns="http://schemas.microsoft.com/office/infopath/2007/PartnerControls">Langrenn</TermName>
          <TermId xmlns="http://schemas.microsoft.com/office/infopath/2007/PartnerControls">7c6c92da-8793-4550-bbb9-8642f79ac364</TermId>
        </TermInfo>
      </Terms>
    </d03e5549500345819f98d8dbc49daa6e>
    <d22229a14cba4c45b75955f9fd950afc xmlns="ea08695c-71a6-424d-b494-0382f1cd8949">
      <Terms xmlns="http://schemas.microsoft.com/office/infopath/2007/PartnerControls">
        <TermInfo xmlns="http://schemas.microsoft.com/office/infopath/2007/PartnerControls">
          <TermName xmlns="http://schemas.microsoft.com/office/infopath/2007/PartnerControls">Oslo Skikrets</TermName>
          <TermId xmlns="http://schemas.microsoft.com/office/infopath/2007/PartnerControls">7807bbf4-b6ce-4701-8399-99f4e934f678</TermId>
        </TermInfo>
      </Terms>
    </d22229a14cba4c45b75955f9fd950afc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5D4A97A6DADF4BA7FCE48CC79A6BD9" ma:contentTypeVersion="21" ma:contentTypeDescription="Opprett et nytt dokument." ma:contentTypeScope="" ma:versionID="470a9ef1308b9c09babf536eccd66dbf">
  <xsd:schema xmlns:xsd="http://www.w3.org/2001/XMLSchema" xmlns:xs="http://www.w3.org/2001/XMLSchema" xmlns:p="http://schemas.microsoft.com/office/2006/metadata/properties" xmlns:ns2="ea08695c-71a6-424d-b494-0382f1cd8949" xmlns:ns4="712f3002-266e-4d4e-9ea1-b15283d2fba1" xmlns:ns5="b31df2b4-6f12-4002-b3cc-9177f8e71527" targetNamespace="http://schemas.microsoft.com/office/2006/metadata/properties" ma:root="true" ma:fieldsID="fbb1443b1e3c188ed1f6156f60b0bfa8" ns2:_="" ns4:_="" ns5:_="">
    <xsd:import namespace="ea08695c-71a6-424d-b494-0382f1cd8949"/>
    <xsd:import namespace="712f3002-266e-4d4e-9ea1-b15283d2fba1"/>
    <xsd:import namespace="b31df2b4-6f12-4002-b3cc-9177f8e71527"/>
    <xsd:element name="properties">
      <xsd:complexType>
        <xsd:sequence>
          <xsd:element name="documentManagement">
            <xsd:complexType>
              <xsd:all>
                <xsd:element ref="ns2:gb40dc7f2b9d47e88655990f6f9f4134" minOccurs="0"/>
                <xsd:element ref="ns2:TaxCatchAll" minOccurs="0"/>
                <xsd:element ref="ns2:d22229a14cba4c45b75955f9fd950afc" minOccurs="0"/>
                <xsd:element ref="ns2:p44d28c9d0b145379ee8c43e22284413" minOccurs="0"/>
                <xsd:element ref="ns4:SharedWithUsers" minOccurs="0"/>
                <xsd:element ref="ns4:SharedWithDetails" minOccurs="0"/>
                <xsd:element ref="ns2:d03e5549500345819f98d8dbc49daa6e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Location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08695c-71a6-424d-b494-0382f1cd8949" elementFormDefault="qualified">
    <xsd:import namespace="http://schemas.microsoft.com/office/2006/documentManagement/types"/>
    <xsd:import namespace="http://schemas.microsoft.com/office/infopath/2007/PartnerControls"/>
    <xsd:element name="gb40dc7f2b9d47e88655990f6f9f4134" ma:index="9" nillable="true" ma:taxonomy="true" ma:internalName="gb40dc7f2b9d47e88655990f6f9f4134" ma:taxonomyFieldName="NSF_kategori" ma:displayName="NSF_kategori" ma:default="" ma:fieldId="{0b40dc7f-2b9d-47e8-8655-990f6f9f4134}" ma:taxonomyMulti="true" ma:sspId="e15a6db1-ea0c-4764-8265-6093ad78fa3b" ma:termSetId="7db4c022-b818-4a34-995b-7967bb781f5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30d7da7a-4337-4844-a259-4cde6cf259eb}" ma:internalName="TaxCatchAll" ma:showField="CatchAllData" ma:web="712f3002-266e-4d4e-9ea1-b15283d2fb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22229a14cba4c45b75955f9fd950afc" ma:index="12" nillable="true" ma:taxonomy="true" ma:internalName="d22229a14cba4c45b75955f9fd950afc" ma:taxonomyFieldName="Krets" ma:displayName="Krets" ma:default="" ma:fieldId="{d22229a1-4cba-4c45-b759-55f9fd950afc}" ma:sspId="e15a6db1-ea0c-4764-8265-6093ad78fa3b" ma:termSetId="95c76912-6bc2-4bc8-98a3-93f53b943dd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44d28c9d0b145379ee8c43e22284413" ma:index="14" nillable="true" ma:taxonomy="true" ma:internalName="p44d28c9d0b145379ee8c43e22284413" ma:taxonomyFieldName="Dokumenttype" ma:displayName="Dokumenttype" ma:fieldId="{944d28c9-d0b1-4537-9ee8-c43e22284413}" ma:sspId="e15a6db1-ea0c-4764-8265-6093ad78fa3b" ma:termSetId="1046c103-6001-4432-88af-8ce40aab6d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3e5549500345819f98d8dbc49daa6e" ma:index="18" nillable="true" ma:taxonomy="true" ma:internalName="d03e5549500345819f98d8dbc49daa6e" ma:taxonomyFieldName="arGren" ma:displayName="Gren" ma:default="" ma:fieldId="{d03e5549-5003-4581-9f98-d8dbc49daa6e}" ma:taxonomyMulti="true" ma:sspId="e15a6db1-ea0c-4764-8265-6093ad78fa3b" ma:termSetId="df29e7b6-830d-4142-a885-97c0b83f6b8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2f3002-266e-4d4e-9ea1-b15283d2fb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df2b4-6f12-4002-b3cc-9177f8e715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internalName="MediaServiceAutoTag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8" nillable="true" ma:taxonomy="true" ma:internalName="lcf76f155ced4ddcb4097134ff3c332f" ma:taxonomyFieldName="MediaServiceImageTags" ma:displayName="Bildemerkelapper" ma:readOnly="false" ma:fieldId="{5cf76f15-5ced-4ddc-b409-7134ff3c332f}" ma:taxonomyMulti="true" ma:sspId="e15a6db1-ea0c-4764-8265-6093ad78fa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F710B5-8C12-4D81-AAE3-AC87E285D4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0C9951-F9BF-4FC0-BD93-215CB5A46F20}">
  <ds:schemaRefs>
    <ds:schemaRef ds:uri="http://schemas.microsoft.com/office/2006/metadata/properties"/>
    <ds:schemaRef ds:uri="http://schemas.microsoft.com/office/infopath/2007/PartnerControls"/>
    <ds:schemaRef ds:uri="ea08695c-71a6-424d-b494-0382f1cd8949"/>
    <ds:schemaRef ds:uri="b31df2b4-6f12-4002-b3cc-9177f8e71527"/>
  </ds:schemaRefs>
</ds:datastoreItem>
</file>

<file path=customXml/itemProps3.xml><?xml version="1.0" encoding="utf-8"?>
<ds:datastoreItem xmlns:ds="http://schemas.openxmlformats.org/officeDocument/2006/customXml" ds:itemID="{81930B91-DD55-4D72-9722-E8C71384C7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08695c-71a6-424d-b494-0382f1cd8949"/>
    <ds:schemaRef ds:uri="712f3002-266e-4d4e-9ea1-b15283d2fba1"/>
    <ds:schemaRef ds:uri="b31df2b4-6f12-4002-b3cc-9177f8e715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f3aa06-89b0-435a-a3be-e8108c388cd3}" enabled="1" method="Standard" siteId="{3a7cae72-b97b-48a5-b65d-20035e51be8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1316</Words>
  <Application>Microsoft Office PowerPoint</Application>
  <PresentationFormat>Widescreen</PresentationFormat>
  <Paragraphs>144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Office-tema</vt:lpstr>
      <vt:lpstr>Informasjonsmøte Kong Haralds ungdomsstafett</vt:lpstr>
      <vt:lpstr>Agenda </vt:lpstr>
      <vt:lpstr>Velkommen  til Lagledermøte </vt:lpstr>
      <vt:lpstr>Mål for helgen</vt:lpstr>
      <vt:lpstr>Påmelding</vt:lpstr>
      <vt:lpstr>Tidsplan fredag</vt:lpstr>
      <vt:lpstr>Tidsplan lørdag</vt:lpstr>
      <vt:lpstr>Tidsplan søndag</vt:lpstr>
      <vt:lpstr>Stafetten:  hovedleder og utøvere</vt:lpstr>
      <vt:lpstr>Arenakart</vt:lpstr>
      <vt:lpstr>Løypekart</vt:lpstr>
      <vt:lpstr>Om banketten</vt:lpstr>
      <vt:lpstr>Agenda </vt:lpstr>
      <vt:lpstr>Tidsplan lørdag</vt:lpstr>
      <vt:lpstr>TD/rennleder v Stian Petersen</vt:lpstr>
      <vt:lpstr>Nærmere om prepping </vt:lpstr>
      <vt:lpstr>Tilskuere</vt:lpstr>
      <vt:lpstr>Kontaktpersoner</vt:lpstr>
      <vt:lpstr>Transport</vt:lpstr>
      <vt:lpstr>Diverse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Informasjonsmøte Kong Haralds ungdomsstafett</dc:title>
  <dc:creator>Løken, Karianne</dc:creator>
  <cp:lastModifiedBy>Tove Andersen</cp:lastModifiedBy>
  <cp:revision>6</cp:revision>
  <dcterms:created xsi:type="dcterms:W3CDTF">2022-02-22T16:25:03Z</dcterms:created>
  <dcterms:modified xsi:type="dcterms:W3CDTF">2023-02-20T10:17:16Z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7f3aa06-89b0-435a-a3be-e8108c388cd3_Enabled">
    <vt:lpwstr>true</vt:lpwstr>
  </property>
  <property fmtid="{D5CDD505-2E9C-101B-9397-08002B2CF9AE}" pid="3" name="MSIP_Label_37f3aa06-89b0-435a-a3be-e8108c388cd3_SetDate">
    <vt:lpwstr>2022-02-22T17:00:58Z</vt:lpwstr>
  </property>
  <property fmtid="{D5CDD505-2E9C-101B-9397-08002B2CF9AE}" pid="4" name="MSIP_Label_37f3aa06-89b0-435a-a3be-e8108c388cd3_Method">
    <vt:lpwstr>Standard</vt:lpwstr>
  </property>
  <property fmtid="{D5CDD505-2E9C-101B-9397-08002B2CF9AE}" pid="5" name="MSIP_Label_37f3aa06-89b0-435a-a3be-e8108c388cd3_Name">
    <vt:lpwstr>Intern</vt:lpwstr>
  </property>
  <property fmtid="{D5CDD505-2E9C-101B-9397-08002B2CF9AE}" pid="6" name="MSIP_Label_37f3aa06-89b0-435a-a3be-e8108c388cd3_SiteId">
    <vt:lpwstr>3a7cae72-b97b-48a5-b65d-20035e51be84</vt:lpwstr>
  </property>
  <property fmtid="{D5CDD505-2E9C-101B-9397-08002B2CF9AE}" pid="7" name="MSIP_Label_37f3aa06-89b0-435a-a3be-e8108c388cd3_ActionId">
    <vt:lpwstr>5708029c-ffca-4aa5-a824-050872ff107c</vt:lpwstr>
  </property>
  <property fmtid="{D5CDD505-2E9C-101B-9397-08002B2CF9AE}" pid="8" name="MSIP_Label_37f3aa06-89b0-435a-a3be-e8108c388cd3_ContentBits">
    <vt:lpwstr>2</vt:lpwstr>
  </property>
  <property fmtid="{D5CDD505-2E9C-101B-9397-08002B2CF9AE}" pid="9" name="arGren">
    <vt:lpwstr>4;#Langrenn|7c6c92da-8793-4550-bbb9-8642f79ac364</vt:lpwstr>
  </property>
  <property fmtid="{D5CDD505-2E9C-101B-9397-08002B2CF9AE}" pid="10" name="Krets">
    <vt:lpwstr>37;#Oslo Skikrets|7807bbf4-b6ce-4701-8399-99f4e934f678</vt:lpwstr>
  </property>
  <property fmtid="{D5CDD505-2E9C-101B-9397-08002B2CF9AE}" pid="11" name="Dokumenttype">
    <vt:lpwstr/>
  </property>
  <property fmtid="{D5CDD505-2E9C-101B-9397-08002B2CF9AE}" pid="12" name="MediaServiceImageTags">
    <vt:lpwstr/>
  </property>
  <property fmtid="{D5CDD505-2E9C-101B-9397-08002B2CF9AE}" pid="13" name="ContentTypeId">
    <vt:lpwstr>0x010100255D4A97A6DADF4BA7FCE48CC79A6BD9</vt:lpwstr>
  </property>
  <property fmtid="{D5CDD505-2E9C-101B-9397-08002B2CF9AE}" pid="14" name="NSF_kategori">
    <vt:lpwstr/>
  </property>
</Properties>
</file>