
<file path=[Content_Types].xml><?xml version="1.0" encoding="utf-8"?>
<Types xmlns="http://schemas.openxmlformats.org/package/2006/content-types">
  <Default Extension="bmp" ContentType="image/bmp"/>
  <Default Extension="gif" ContentType="image/gif"/>
  <Default Extension="jpeg" ContentType="image/jpg"/>
  <Default Extension="mov" ContentType="application/movie"/>
  <Default Extension="pdf" ContentType="application/pdf"/>
  <Default Extension="png" ContentType="image/png"/>
  <Default Extension="rels" ContentType="application/vnd.openxmlformats-package.relationships+xml"/>
  <Default Extension="tif" ContentType="image/tif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tableStyles.xml" ContentType="application/vnd.openxmlformats-officedocument.presentationml.tableStyles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1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kiforbundet Sans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kiforbundet Sans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kiforbundet Sans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kiforbundet Sans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kiforbundet Sans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kiforbundet Sans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kiforbundet Sans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kiforbundet Sans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Skiforbundet San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3" Type="http://schemas.openxmlformats.org/officeDocument/2006/relationships/commentAuthors" Target="commentAuthors.xml"/><Relationship Id="rId21" Type="http://schemas.openxmlformats.org/officeDocument/2006/relationships/slide" Target="slides/slide14.xml"/><Relationship Id="rId7" Type="http://schemas.openxmlformats.org/officeDocument/2006/relationships/notesMaster" Target="notesMasters/notesMaster1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customXml" Target="../customXml/item3.xml"/><Relationship Id="rId2" Type="http://schemas.openxmlformats.org/officeDocument/2006/relationships/viewProps" Target="viewProps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presProps" Target="presProps.xml"/><Relationship Id="rId6" Type="http://schemas.openxmlformats.org/officeDocument/2006/relationships/theme" Target="theme/theme1.xml"/><Relationship Id="rId11" Type="http://schemas.openxmlformats.org/officeDocument/2006/relationships/slide" Target="slides/slide4.xml"/><Relationship Id="rId24" Type="http://schemas.openxmlformats.org/officeDocument/2006/relationships/customXml" Target="../customXml/item2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customXml" Target="../customXml/item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Shape 372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373" name="Shape 373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Skiforbundet Sans"/>
      </a:defRPr>
    </a:lvl1pPr>
    <a:lvl2pPr indent="228600" latinLnBrk="0">
      <a:defRPr sz="1200">
        <a:latin typeface="+mj-lt"/>
        <a:ea typeface="+mj-ea"/>
        <a:cs typeface="+mj-cs"/>
        <a:sym typeface="Skiforbundet Sans"/>
      </a:defRPr>
    </a:lvl2pPr>
    <a:lvl3pPr indent="457200" latinLnBrk="0">
      <a:defRPr sz="1200">
        <a:latin typeface="+mj-lt"/>
        <a:ea typeface="+mj-ea"/>
        <a:cs typeface="+mj-cs"/>
        <a:sym typeface="Skiforbundet Sans"/>
      </a:defRPr>
    </a:lvl3pPr>
    <a:lvl4pPr indent="685800" latinLnBrk="0">
      <a:defRPr sz="1200">
        <a:latin typeface="+mj-lt"/>
        <a:ea typeface="+mj-ea"/>
        <a:cs typeface="+mj-cs"/>
        <a:sym typeface="Skiforbundet Sans"/>
      </a:defRPr>
    </a:lvl4pPr>
    <a:lvl5pPr indent="914400" latinLnBrk="0">
      <a:defRPr sz="1200">
        <a:latin typeface="+mj-lt"/>
        <a:ea typeface="+mj-ea"/>
        <a:cs typeface="+mj-cs"/>
        <a:sym typeface="Skiforbundet Sans"/>
      </a:defRPr>
    </a:lvl5pPr>
    <a:lvl6pPr indent="1143000" latinLnBrk="0">
      <a:defRPr sz="1200">
        <a:latin typeface="+mj-lt"/>
        <a:ea typeface="+mj-ea"/>
        <a:cs typeface="+mj-cs"/>
        <a:sym typeface="Skiforbundet Sans"/>
      </a:defRPr>
    </a:lvl6pPr>
    <a:lvl7pPr indent="1371600" latinLnBrk="0">
      <a:defRPr sz="1200">
        <a:latin typeface="+mj-lt"/>
        <a:ea typeface="+mj-ea"/>
        <a:cs typeface="+mj-cs"/>
        <a:sym typeface="Skiforbundet Sans"/>
      </a:defRPr>
    </a:lvl7pPr>
    <a:lvl8pPr indent="1600200" latinLnBrk="0">
      <a:defRPr sz="1200">
        <a:latin typeface="+mj-lt"/>
        <a:ea typeface="+mj-ea"/>
        <a:cs typeface="+mj-cs"/>
        <a:sym typeface="Skiforbundet Sans"/>
      </a:defRPr>
    </a:lvl8pPr>
    <a:lvl9pPr indent="1828800" latinLnBrk="0">
      <a:defRPr sz="1200">
        <a:latin typeface="+mj-lt"/>
        <a:ea typeface="+mj-ea"/>
        <a:cs typeface="+mj-cs"/>
        <a:sym typeface="Skiforbundet Sans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8.png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5.png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1.png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Relationship Id="rId3" Type="http://schemas.openxmlformats.org/officeDocument/2006/relationships/image" Target="../media/image4.png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Relationship Id="rId3" Type="http://schemas.openxmlformats.org/officeDocument/2006/relationships/image" Target="../media/image5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../media/image5.png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8.png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0" showMasterPhAnim="1">
  <p:cSld name="1A_Tittellysbilde hvit bakgrun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teltekst"/>
          <p:cNvSpPr txBox="1"/>
          <p:nvPr>
            <p:ph type="title"/>
          </p:nvPr>
        </p:nvSpPr>
        <p:spPr>
          <a:xfrm>
            <a:off x="1524000" y="2242545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Titteltekst</a:t>
            </a:r>
          </a:p>
        </p:txBody>
      </p:sp>
      <p:sp>
        <p:nvSpPr>
          <p:cNvPr id="13" name="Brødtekst nivå én…"/>
          <p:cNvSpPr txBox="1"/>
          <p:nvPr>
            <p:ph type="body" sz="quarter" idx="1"/>
          </p:nvPr>
        </p:nvSpPr>
        <p:spPr>
          <a:xfrm>
            <a:off x="1524000" y="4722219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14" name="Bilde 7" descr="Bild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7459" y="93687"/>
            <a:ext cx="6197082" cy="2136794"/>
          </a:xfrm>
          <a:prstGeom prst="rect">
            <a:avLst/>
          </a:prstGeom>
          <a:ln w="12700">
            <a:miter lim="400000"/>
          </a:ln>
        </p:spPr>
      </p:pic>
      <p:sp>
        <p:nvSpPr>
          <p:cNvPr id="15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J_Tittellysbilde bildebakgrun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itteltekst"/>
          <p:cNvSpPr txBox="1"/>
          <p:nvPr>
            <p:ph type="title"/>
          </p:nvPr>
        </p:nvSpPr>
        <p:spPr>
          <a:xfrm>
            <a:off x="3048000" y="4376144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61FF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pic>
        <p:nvPicPr>
          <p:cNvPr id="99" name="Bilde 7" descr="Bild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28145" y="564741"/>
            <a:ext cx="6197081" cy="2136793"/>
          </a:xfrm>
          <a:prstGeom prst="rect">
            <a:avLst/>
          </a:prstGeom>
          <a:ln w="12700">
            <a:miter lim="400000"/>
          </a:ln>
        </p:spPr>
      </p:pic>
      <p:sp>
        <p:nvSpPr>
          <p:cNvPr id="100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K_Tittellysbilde bildebakgrun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Titteltekst"/>
          <p:cNvSpPr txBox="1"/>
          <p:nvPr>
            <p:ph type="title"/>
          </p:nvPr>
        </p:nvSpPr>
        <p:spPr>
          <a:xfrm>
            <a:off x="0" y="3304726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A7A7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pic>
        <p:nvPicPr>
          <p:cNvPr id="108" name="Bilde 7" descr="Bild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994920" y="65977"/>
            <a:ext cx="6197079" cy="2136794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teltekst"/>
          <p:cNvSpPr txBox="1"/>
          <p:nvPr>
            <p:ph type="title"/>
          </p:nvPr>
        </p:nvSpPr>
        <p:spPr>
          <a:xfrm>
            <a:off x="838200" y="365125"/>
            <a:ext cx="9585960" cy="1325563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117" name="Brødtekst nivå 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/>
            </a:lvl1pPr>
            <a:lvl2pPr marL="0" indent="457200">
              <a:buSzTx/>
              <a:buFontTx/>
              <a:buNone/>
              <a:defRPr sz="2000"/>
            </a:lvl2pPr>
            <a:lvl3pPr marL="0" indent="914400">
              <a:buSzTx/>
              <a:buFontTx/>
              <a:buNone/>
              <a:defRPr sz="2000"/>
            </a:lvl3pPr>
            <a:lvl4pPr marL="0" indent="1371600">
              <a:buSzTx/>
              <a:buFontTx/>
              <a:buNone/>
              <a:defRPr sz="2000"/>
            </a:lvl4pPr>
            <a:lvl5pPr marL="0" indent="1828800">
              <a:buSzTx/>
              <a:buFontTx/>
              <a:buNone/>
              <a:defRPr sz="2000"/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118" name="Bilde 7" descr="Bild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4033" y="-313026"/>
            <a:ext cx="1905001" cy="1905001"/>
          </a:xfrm>
          <a:prstGeom prst="rect">
            <a:avLst/>
          </a:prstGeom>
          <a:ln w="12700">
            <a:miter lim="400000"/>
          </a:ln>
        </p:spPr>
      </p:pic>
      <p:sp>
        <p:nvSpPr>
          <p:cNvPr id="119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A_Tittel og innhold hvi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teltekst"/>
          <p:cNvSpPr txBox="1"/>
          <p:nvPr>
            <p:ph type="title"/>
          </p:nvPr>
        </p:nvSpPr>
        <p:spPr>
          <a:xfrm>
            <a:off x="838200" y="365125"/>
            <a:ext cx="9585960" cy="1325563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127" name="Brødtekst nivå 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/>
            </a:lvl1pPr>
            <a:lvl2pPr marL="0" indent="457200">
              <a:buSzTx/>
              <a:buFontTx/>
              <a:buNone/>
              <a:defRPr sz="2000"/>
            </a:lvl2pPr>
            <a:lvl3pPr marL="0" indent="914400">
              <a:buSzTx/>
              <a:buFontTx/>
              <a:buNone/>
              <a:defRPr sz="2000"/>
            </a:lvl3pPr>
            <a:lvl4pPr marL="0" indent="1371600">
              <a:buSzTx/>
              <a:buFontTx/>
              <a:buNone/>
              <a:defRPr sz="2000"/>
            </a:lvl4pPr>
            <a:lvl5pPr marL="0" indent="1828800">
              <a:buSzTx/>
              <a:buFontTx/>
              <a:buNone/>
              <a:defRPr sz="2000"/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28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B_Tittel og innhold blå">
    <p:bg>
      <p:bgPr>
        <a:solidFill>
          <a:srgbClr val="006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teltekst"/>
          <p:cNvSpPr txBox="1"/>
          <p:nvPr>
            <p:ph type="title"/>
          </p:nvPr>
        </p:nvSpPr>
        <p:spPr>
          <a:xfrm>
            <a:off x="838200" y="365125"/>
            <a:ext cx="958596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136" name="Brødtekst nivå 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0" indent="457200">
              <a:buSzTx/>
              <a:buFontTx/>
              <a:buNone/>
              <a:defRPr sz="2000">
                <a:solidFill>
                  <a:srgbClr val="FFFFFF"/>
                </a:solidFill>
              </a:defRPr>
            </a:lvl2pPr>
            <a:lvl3pPr marL="0" indent="914400">
              <a:buSzTx/>
              <a:buFontTx/>
              <a:buNone/>
              <a:defRPr sz="2000">
                <a:solidFill>
                  <a:srgbClr val="FFFFFF"/>
                </a:solidFill>
              </a:defRPr>
            </a:lvl3pPr>
            <a:lvl4pPr marL="0" indent="1371600">
              <a:buSzTx/>
              <a:buFontTx/>
              <a:buNone/>
              <a:defRPr sz="2000">
                <a:solidFill>
                  <a:srgbClr val="FFFFFF"/>
                </a:solidFill>
              </a:defRPr>
            </a:lvl4pPr>
            <a:lvl5pPr marL="0" indent="1828800">
              <a:buSzTx/>
              <a:buFontTx/>
              <a:buNone/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137" name="Bilde 7" descr="Bild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13969" y="-311330"/>
            <a:ext cx="1902454" cy="1901606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C_Tittel og innhold mørk blå">
    <p:bg>
      <p:bgPr>
        <a:solidFill>
          <a:srgbClr val="1010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Titteltekst"/>
          <p:cNvSpPr txBox="1"/>
          <p:nvPr>
            <p:ph type="title"/>
          </p:nvPr>
        </p:nvSpPr>
        <p:spPr>
          <a:xfrm>
            <a:off x="838200" y="365125"/>
            <a:ext cx="958596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146" name="Brødtekst nivå 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0" indent="457200">
              <a:buSzTx/>
              <a:buFontTx/>
              <a:buNone/>
              <a:defRPr sz="2000">
                <a:solidFill>
                  <a:srgbClr val="FFFFFF"/>
                </a:solidFill>
              </a:defRPr>
            </a:lvl2pPr>
            <a:lvl3pPr marL="0" indent="914400">
              <a:buSzTx/>
              <a:buFontTx/>
              <a:buNone/>
              <a:defRPr sz="2000">
                <a:solidFill>
                  <a:srgbClr val="FFFFFF"/>
                </a:solidFill>
              </a:defRPr>
            </a:lvl3pPr>
            <a:lvl4pPr marL="0" indent="1371600">
              <a:buSzTx/>
              <a:buFontTx/>
              <a:buNone/>
              <a:defRPr sz="2000">
                <a:solidFill>
                  <a:srgbClr val="FFFFFF"/>
                </a:solidFill>
              </a:defRPr>
            </a:lvl4pPr>
            <a:lvl5pPr marL="0" indent="1828800">
              <a:buSzTx/>
              <a:buFontTx/>
              <a:buNone/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147" name="Bilde 7" descr="Bild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13969" y="-311330"/>
            <a:ext cx="1902453" cy="1901606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2D_Tittel og innhold rød">
    <p:bg>
      <p:bgPr>
        <a:solidFill>
          <a:srgbClr val="DC20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teltekst"/>
          <p:cNvSpPr txBox="1"/>
          <p:nvPr>
            <p:ph type="title"/>
          </p:nvPr>
        </p:nvSpPr>
        <p:spPr>
          <a:xfrm>
            <a:off x="838200" y="365125"/>
            <a:ext cx="958596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156" name="Brødtekst nivå 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000">
                <a:solidFill>
                  <a:srgbClr val="FFFFFF"/>
                </a:solidFill>
              </a:defRPr>
            </a:lvl1pPr>
            <a:lvl2pPr marL="0" indent="457200">
              <a:buSzTx/>
              <a:buFontTx/>
              <a:buNone/>
              <a:defRPr sz="2000">
                <a:solidFill>
                  <a:srgbClr val="FFFFFF"/>
                </a:solidFill>
              </a:defRPr>
            </a:lvl2pPr>
            <a:lvl3pPr marL="0" indent="914400">
              <a:buSzTx/>
              <a:buFontTx/>
              <a:buNone/>
              <a:defRPr sz="2000">
                <a:solidFill>
                  <a:srgbClr val="FFFFFF"/>
                </a:solidFill>
              </a:defRPr>
            </a:lvl3pPr>
            <a:lvl4pPr marL="0" indent="1371600">
              <a:buSzTx/>
              <a:buFontTx/>
              <a:buNone/>
              <a:defRPr sz="2000">
                <a:solidFill>
                  <a:srgbClr val="FFFFFF"/>
                </a:solidFill>
              </a:defRPr>
            </a:lvl4pPr>
            <a:lvl5pPr marL="0" indent="1828800">
              <a:buSzTx/>
              <a:buFontTx/>
              <a:buNone/>
              <a:defRPr sz="2000">
                <a:solidFill>
                  <a:srgbClr val="FFFFFF"/>
                </a:solidFill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157" name="Bilde 7" descr="Bild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613969" y="-311330"/>
            <a:ext cx="1902453" cy="1901606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166" name="Brødtekst nivå 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167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B_Tittel og innhold blå">
    <p:bg>
      <p:bgPr>
        <a:solidFill>
          <a:srgbClr val="006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Tit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175" name="Brødtekst nivå 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176" name="Bilde 7" descr="Bild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5308" y="-301998"/>
            <a:ext cx="1902453" cy="1901605"/>
          </a:xfrm>
          <a:prstGeom prst="rect">
            <a:avLst/>
          </a:prstGeom>
          <a:ln w="12700">
            <a:miter lim="400000"/>
          </a:ln>
        </p:spPr>
      </p:pic>
      <p:sp>
        <p:nvSpPr>
          <p:cNvPr id="177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C_Tittel og innhold mørk blå">
    <p:bg>
      <p:bgPr>
        <a:solidFill>
          <a:srgbClr val="1010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it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185" name="Brødtekst nivå 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186" name="Bilde 7" descr="Bild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5308" y="-301998"/>
            <a:ext cx="1902453" cy="1901605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B_Tittellysbilde blå bakgrunn">
    <p:bg>
      <p:bgPr>
        <a:solidFill>
          <a:srgbClr val="006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teltekst"/>
          <p:cNvSpPr txBox="1"/>
          <p:nvPr>
            <p:ph type="title"/>
          </p:nvPr>
        </p:nvSpPr>
        <p:spPr>
          <a:xfrm>
            <a:off x="1524000" y="2242545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ADCDE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23" name="Brødtekst nivå én…"/>
          <p:cNvSpPr txBox="1"/>
          <p:nvPr>
            <p:ph type="body" sz="quarter" idx="1"/>
          </p:nvPr>
        </p:nvSpPr>
        <p:spPr>
          <a:xfrm>
            <a:off x="1524000" y="4722219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rgbClr val="FADCDE"/>
                </a:solidFill>
              </a:defRPr>
            </a:lvl1pPr>
            <a:lvl2pPr marL="0" indent="457200" algn="ctr">
              <a:buSzTx/>
              <a:buFontTx/>
              <a:buNone/>
              <a:defRPr sz="2400">
                <a:solidFill>
                  <a:srgbClr val="FADCDE"/>
                </a:solidFill>
              </a:defRPr>
            </a:lvl2pPr>
            <a:lvl3pPr marL="0" indent="914400" algn="ctr">
              <a:buSzTx/>
              <a:buFontTx/>
              <a:buNone/>
              <a:defRPr sz="2400">
                <a:solidFill>
                  <a:srgbClr val="FADCDE"/>
                </a:solidFill>
              </a:defRPr>
            </a:lvl3pPr>
            <a:lvl4pPr marL="0" indent="1371600" algn="ctr">
              <a:buSzTx/>
              <a:buFontTx/>
              <a:buNone/>
              <a:defRPr sz="2400">
                <a:solidFill>
                  <a:srgbClr val="FADCDE"/>
                </a:solidFill>
              </a:defRPr>
            </a:lvl4pPr>
            <a:lvl5pPr marL="0" indent="1828800" algn="ctr">
              <a:buSzTx/>
              <a:buFontTx/>
              <a:buNone/>
              <a:defRPr sz="2400">
                <a:solidFill>
                  <a:srgbClr val="FADCDE"/>
                </a:solidFill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24" name="Bilde 7" descr="Bild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7459" y="93687"/>
            <a:ext cx="6197082" cy="2136794"/>
          </a:xfrm>
          <a:prstGeom prst="rect">
            <a:avLst/>
          </a:prstGeom>
          <a:ln w="12700">
            <a:miter lim="400000"/>
          </a:ln>
        </p:spPr>
      </p:pic>
      <p:sp>
        <p:nvSpPr>
          <p:cNvPr id="25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3D_Tittel og innhold rød">
    <p:bg>
      <p:bgPr>
        <a:solidFill>
          <a:srgbClr val="DC20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Tittelteks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195" name="Brødtekst nivå 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196" name="Bilde 7" descr="Bild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5308" y="-301998"/>
            <a:ext cx="1902453" cy="1901605"/>
          </a:xfrm>
          <a:prstGeom prst="rect">
            <a:avLst/>
          </a:prstGeom>
          <a:ln w="12700">
            <a:miter lim="400000"/>
          </a:ln>
        </p:spPr>
      </p:pic>
      <p:sp>
        <p:nvSpPr>
          <p:cNvPr id="197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Titteltekst"/>
          <p:cNvSpPr txBox="1"/>
          <p:nvPr>
            <p:ph type="title"/>
          </p:nvPr>
        </p:nvSpPr>
        <p:spPr>
          <a:xfrm>
            <a:off x="838200" y="365125"/>
            <a:ext cx="7509434" cy="1325563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205" name="Brødtekst nivå 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206" name="Bilde 4" descr="Bild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47633" y="365125"/>
            <a:ext cx="3844367" cy="1325563"/>
          </a:xfrm>
          <a:prstGeom prst="rect">
            <a:avLst/>
          </a:prstGeom>
          <a:ln w="12700">
            <a:miter lim="400000"/>
          </a:ln>
        </p:spPr>
      </p:pic>
      <p:sp>
        <p:nvSpPr>
          <p:cNvPr id="207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B_Tittel og innhold blå">
    <p:bg>
      <p:bgPr>
        <a:solidFill>
          <a:srgbClr val="006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Titteltekst"/>
          <p:cNvSpPr txBox="1"/>
          <p:nvPr>
            <p:ph type="title"/>
          </p:nvPr>
        </p:nvSpPr>
        <p:spPr>
          <a:xfrm>
            <a:off x="838200" y="365125"/>
            <a:ext cx="7509434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ADCDE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215" name="Brødtekst nivå 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ADCDE"/>
                </a:solidFill>
              </a:defRPr>
            </a:lvl1pPr>
            <a:lvl2pPr>
              <a:defRPr>
                <a:solidFill>
                  <a:srgbClr val="FADCDE"/>
                </a:solidFill>
              </a:defRPr>
            </a:lvl2pPr>
            <a:lvl3pPr>
              <a:defRPr>
                <a:solidFill>
                  <a:srgbClr val="FADCDE"/>
                </a:solidFill>
              </a:defRPr>
            </a:lvl3pPr>
            <a:lvl4pPr>
              <a:defRPr>
                <a:solidFill>
                  <a:srgbClr val="FADCDE"/>
                </a:solidFill>
              </a:defRPr>
            </a:lvl4pPr>
            <a:lvl5pPr>
              <a:defRPr>
                <a:solidFill>
                  <a:srgbClr val="FADCDE"/>
                </a:solidFill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216" name="Bilde 4" descr="Bild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47633" y="365125"/>
            <a:ext cx="3844366" cy="1325563"/>
          </a:xfrm>
          <a:prstGeom prst="rect">
            <a:avLst/>
          </a:prstGeom>
          <a:ln w="12700">
            <a:miter lim="400000"/>
          </a:ln>
        </p:spPr>
      </p:pic>
      <p:sp>
        <p:nvSpPr>
          <p:cNvPr id="217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C_Tittel og innhold blå">
    <p:bg>
      <p:bgPr>
        <a:solidFill>
          <a:srgbClr val="006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Titteltekst"/>
          <p:cNvSpPr txBox="1"/>
          <p:nvPr>
            <p:ph type="title"/>
          </p:nvPr>
        </p:nvSpPr>
        <p:spPr>
          <a:xfrm>
            <a:off x="838200" y="365125"/>
            <a:ext cx="7509434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225" name="Brødtekst nivå 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226" name="Bilde 4" descr="Bild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47633" y="365125"/>
            <a:ext cx="3844366" cy="1325562"/>
          </a:xfrm>
          <a:prstGeom prst="rect">
            <a:avLst/>
          </a:prstGeom>
          <a:ln w="12700">
            <a:miter lim="400000"/>
          </a:ln>
        </p:spPr>
      </p:pic>
      <p:sp>
        <p:nvSpPr>
          <p:cNvPr id="227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D_Tittel og innhold mørk blå">
    <p:bg>
      <p:bgPr>
        <a:solidFill>
          <a:srgbClr val="1010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Titteltekst"/>
          <p:cNvSpPr txBox="1"/>
          <p:nvPr>
            <p:ph type="title"/>
          </p:nvPr>
        </p:nvSpPr>
        <p:spPr>
          <a:xfrm>
            <a:off x="838200" y="365125"/>
            <a:ext cx="7509434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A7A7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235" name="Brødtekst nivå 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A7A7"/>
                </a:solidFill>
              </a:defRPr>
            </a:lvl1pPr>
            <a:lvl2pPr>
              <a:defRPr>
                <a:solidFill>
                  <a:srgbClr val="FFA7A7"/>
                </a:solidFill>
              </a:defRPr>
            </a:lvl2pPr>
            <a:lvl3pPr>
              <a:defRPr>
                <a:solidFill>
                  <a:srgbClr val="FFA7A7"/>
                </a:solidFill>
              </a:defRPr>
            </a:lvl3pPr>
            <a:lvl4pPr>
              <a:defRPr>
                <a:solidFill>
                  <a:srgbClr val="FFA7A7"/>
                </a:solidFill>
              </a:defRPr>
            </a:lvl4pPr>
            <a:lvl5pPr>
              <a:defRPr>
                <a:solidFill>
                  <a:srgbClr val="FFA7A7"/>
                </a:solidFill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236" name="Bilde 4" descr="Bild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47634" y="365125"/>
            <a:ext cx="3844364" cy="1325562"/>
          </a:xfrm>
          <a:prstGeom prst="rect">
            <a:avLst/>
          </a:prstGeom>
          <a:ln w="12700">
            <a:miter lim="400000"/>
          </a:ln>
        </p:spPr>
      </p:pic>
      <p:sp>
        <p:nvSpPr>
          <p:cNvPr id="237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4E_Tittel og innhold rød">
    <p:bg>
      <p:bgPr>
        <a:solidFill>
          <a:srgbClr val="DC20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teltekst"/>
          <p:cNvSpPr txBox="1"/>
          <p:nvPr>
            <p:ph type="title"/>
          </p:nvPr>
        </p:nvSpPr>
        <p:spPr>
          <a:xfrm>
            <a:off x="838200" y="365125"/>
            <a:ext cx="7509434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245" name="Brødtekst nivå 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246" name="Bilde 4" descr="Bild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47634" y="365125"/>
            <a:ext cx="3844364" cy="1325560"/>
          </a:xfrm>
          <a:prstGeom prst="rect">
            <a:avLst/>
          </a:prstGeom>
          <a:ln w="12700">
            <a:miter lim="400000"/>
          </a:ln>
        </p:spPr>
      </p:pic>
      <p:sp>
        <p:nvSpPr>
          <p:cNvPr id="247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Tittelteks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255" name="Brødtekst nivå 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256" name="Bilde 7" descr="Bild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79079" y="3326896"/>
            <a:ext cx="4929389" cy="4929389"/>
          </a:xfrm>
          <a:prstGeom prst="rect">
            <a:avLst/>
          </a:prstGeom>
          <a:ln w="12700">
            <a:miter lim="400000"/>
          </a:ln>
        </p:spPr>
      </p:pic>
      <p:sp>
        <p:nvSpPr>
          <p:cNvPr id="257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B_Tittel og innhold blå">
    <p:bg>
      <p:bgPr>
        <a:solidFill>
          <a:srgbClr val="006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Tittelteks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265" name="Brødtekst nivå 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266" name="Bilde 7" descr="Bild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82374" y="3331290"/>
            <a:ext cx="4922799" cy="4920601"/>
          </a:xfrm>
          <a:prstGeom prst="rect">
            <a:avLst/>
          </a:prstGeom>
          <a:ln w="12700">
            <a:miter lim="400000"/>
          </a:ln>
        </p:spPr>
      </p:pic>
      <p:sp>
        <p:nvSpPr>
          <p:cNvPr id="267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C_Tittel og innhold mørk blå">
    <p:bg>
      <p:bgPr>
        <a:solidFill>
          <a:srgbClr val="1010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Tittelteks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275" name="Brødtekst nivå 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276" name="Bilde 7" descr="Bild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82374" y="3331290"/>
            <a:ext cx="4922799" cy="4920601"/>
          </a:xfrm>
          <a:prstGeom prst="rect">
            <a:avLst/>
          </a:prstGeom>
          <a:ln w="12700">
            <a:miter lim="400000"/>
          </a:ln>
        </p:spPr>
      </p:pic>
      <p:sp>
        <p:nvSpPr>
          <p:cNvPr id="277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5D_Tittel og innhold rød">
    <p:bg>
      <p:bgPr>
        <a:solidFill>
          <a:srgbClr val="DC20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ittelteks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285" name="Brødtekst nivå 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286" name="Bilde 7" descr="Bild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82374" y="3331290"/>
            <a:ext cx="4922799" cy="4920601"/>
          </a:xfrm>
          <a:prstGeom prst="rect">
            <a:avLst/>
          </a:prstGeom>
          <a:ln w="12700">
            <a:miter lim="400000"/>
          </a:ln>
        </p:spPr>
      </p:pic>
      <p:sp>
        <p:nvSpPr>
          <p:cNvPr id="287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C_Tittellysbilde blå bakgrunn_helvit logo">
    <p:bg>
      <p:bgPr>
        <a:solidFill>
          <a:srgbClr val="006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teltekst"/>
          <p:cNvSpPr txBox="1"/>
          <p:nvPr>
            <p:ph type="title"/>
          </p:nvPr>
        </p:nvSpPr>
        <p:spPr>
          <a:xfrm>
            <a:off x="1524000" y="2242545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33" name="Brødtekst nivå én…"/>
          <p:cNvSpPr txBox="1"/>
          <p:nvPr>
            <p:ph type="body" sz="quarter" idx="1"/>
          </p:nvPr>
        </p:nvSpPr>
        <p:spPr>
          <a:xfrm>
            <a:off x="1524000" y="4722219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4572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9144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13716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18288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34" name="Bilde 7" descr="Bild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7459" y="93687"/>
            <a:ext cx="6197082" cy="2136794"/>
          </a:xfrm>
          <a:prstGeom prst="rect">
            <a:avLst/>
          </a:prstGeom>
          <a:ln w="12700">
            <a:miter lim="400000"/>
          </a:ln>
        </p:spPr>
      </p:pic>
      <p:sp>
        <p:nvSpPr>
          <p:cNvPr id="35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6A_Tittel og innhold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ittelteks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295" name="Brødtekst nivå 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296" name="Bilde 7" descr="Bild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31037" y="-238341"/>
            <a:ext cx="10800000" cy="10800001"/>
          </a:xfrm>
          <a:prstGeom prst="rect">
            <a:avLst/>
          </a:prstGeom>
          <a:ln w="12700">
            <a:miter lim="400000"/>
          </a:ln>
        </p:spPr>
      </p:pic>
      <p:sp>
        <p:nvSpPr>
          <p:cNvPr id="297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6B_Tittel og innhold blå">
    <p:bg>
      <p:bgPr>
        <a:solidFill>
          <a:srgbClr val="006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ittelteks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305" name="Brødtekst nivå 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306" name="Bilde 3" descr="Bild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31037" y="-235931"/>
            <a:ext cx="10800000" cy="10795181"/>
          </a:xfrm>
          <a:prstGeom prst="rect">
            <a:avLst/>
          </a:prstGeom>
          <a:ln w="12700">
            <a:miter lim="400000"/>
          </a:ln>
        </p:spPr>
      </p:pic>
      <p:sp>
        <p:nvSpPr>
          <p:cNvPr id="307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6C_Tittel og innhold mørk blå">
    <p:bg>
      <p:bgPr>
        <a:solidFill>
          <a:srgbClr val="1010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Tittelteks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315" name="Brødtekst nivå 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316" name="Bilde 3" descr="Bild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31037" y="-235931"/>
            <a:ext cx="10800000" cy="10795181"/>
          </a:xfrm>
          <a:prstGeom prst="rect">
            <a:avLst/>
          </a:prstGeom>
          <a:ln w="12700">
            <a:miter lim="400000"/>
          </a:ln>
        </p:spPr>
      </p:pic>
      <p:sp>
        <p:nvSpPr>
          <p:cNvPr id="317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6D_Tittel og innhold rød">
    <p:bg>
      <p:bgPr>
        <a:solidFill>
          <a:srgbClr val="DC20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itteltekst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325" name="Brødtekst nivå én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326" name="Bilde 3" descr="Bild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731037" y="-235931"/>
            <a:ext cx="10799999" cy="10795181"/>
          </a:xfrm>
          <a:prstGeom prst="rect">
            <a:avLst/>
          </a:prstGeom>
          <a:ln w="12700">
            <a:miter lim="400000"/>
          </a:ln>
        </p:spPr>
      </p:pic>
      <p:sp>
        <p:nvSpPr>
          <p:cNvPr id="327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7A_To innholdsdeler h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Titteltekst"/>
          <p:cNvSpPr txBox="1"/>
          <p:nvPr>
            <p:ph type="title"/>
          </p:nvPr>
        </p:nvSpPr>
        <p:spPr>
          <a:xfrm>
            <a:off x="838200" y="365125"/>
            <a:ext cx="9488055" cy="1325563"/>
          </a:xfrm>
          <a:prstGeom prst="rect">
            <a:avLst/>
          </a:prstGeom>
        </p:spPr>
        <p:txBody>
          <a:bodyPr/>
          <a:lstStyle/>
          <a:p>
            <a:pPr/>
            <a:r>
              <a:t>Titteltekst</a:t>
            </a:r>
          </a:p>
        </p:txBody>
      </p:sp>
      <p:sp>
        <p:nvSpPr>
          <p:cNvPr id="335" name="Brødtekst nivå én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sp>
        <p:nvSpPr>
          <p:cNvPr id="336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7B_To innholdsdeler blå">
    <p:bg>
      <p:bgPr>
        <a:solidFill>
          <a:srgbClr val="0061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Titteltekst"/>
          <p:cNvSpPr txBox="1"/>
          <p:nvPr>
            <p:ph type="title"/>
          </p:nvPr>
        </p:nvSpPr>
        <p:spPr>
          <a:xfrm>
            <a:off x="838200" y="365125"/>
            <a:ext cx="948805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344" name="Brødtekst nivå én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345" name="Bilde 4" descr="Bild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4033" y="-303271"/>
            <a:ext cx="1905001" cy="1904151"/>
          </a:xfrm>
          <a:prstGeom prst="rect">
            <a:avLst/>
          </a:prstGeom>
          <a:ln w="12700">
            <a:miter lim="400000"/>
          </a:ln>
        </p:spPr>
      </p:pic>
      <p:sp>
        <p:nvSpPr>
          <p:cNvPr id="346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7C_To innholdsdeler mørk blå">
    <p:bg>
      <p:bgPr>
        <a:solidFill>
          <a:srgbClr val="1010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Titteltekst"/>
          <p:cNvSpPr txBox="1"/>
          <p:nvPr>
            <p:ph type="title"/>
          </p:nvPr>
        </p:nvSpPr>
        <p:spPr>
          <a:xfrm>
            <a:off x="838200" y="365125"/>
            <a:ext cx="948805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354" name="Brødtekst nivå én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355" name="Bilde 4" descr="Bild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5308" y="-301998"/>
            <a:ext cx="1902453" cy="1901605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7D_To innholdsdeler rød">
    <p:bg>
      <p:bgPr>
        <a:solidFill>
          <a:srgbClr val="DC20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itteltekst"/>
          <p:cNvSpPr txBox="1"/>
          <p:nvPr>
            <p:ph type="title"/>
          </p:nvPr>
        </p:nvSpPr>
        <p:spPr>
          <a:xfrm>
            <a:off x="838200" y="365125"/>
            <a:ext cx="9488055" cy="13255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364" name="Brødtekst nivå én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lvl2pPr>
              <a:defRPr>
                <a:solidFill>
                  <a:srgbClr val="FFFFFF"/>
                </a:solidFill>
              </a:defRPr>
            </a:lvl2pPr>
            <a:lvl3pPr>
              <a:defRPr>
                <a:solidFill>
                  <a:srgbClr val="FFFFFF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365" name="Bilde 4" descr="Bild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5306" y="-301998"/>
            <a:ext cx="1902453" cy="1901605"/>
          </a:xfrm>
          <a:prstGeom prst="rect">
            <a:avLst/>
          </a:prstGeom>
          <a:ln w="12700">
            <a:miter lim="400000"/>
          </a:ln>
        </p:spPr>
      </p:pic>
      <p:sp>
        <p:nvSpPr>
          <p:cNvPr id="366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D_Tittellysbilde mørk blå bakgrunn">
    <p:bg>
      <p:bgPr>
        <a:solidFill>
          <a:srgbClr val="101072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teltekst"/>
          <p:cNvSpPr txBox="1"/>
          <p:nvPr>
            <p:ph type="title"/>
          </p:nvPr>
        </p:nvSpPr>
        <p:spPr>
          <a:xfrm>
            <a:off x="1524000" y="2242545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A7A7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43" name="Brødtekst nivå én…"/>
          <p:cNvSpPr txBox="1"/>
          <p:nvPr>
            <p:ph type="body" sz="quarter" idx="1"/>
          </p:nvPr>
        </p:nvSpPr>
        <p:spPr>
          <a:xfrm>
            <a:off x="1524000" y="4722219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rgbClr val="FFA7A7"/>
                </a:solidFill>
              </a:defRPr>
            </a:lvl1pPr>
            <a:lvl2pPr marL="0" indent="457200" algn="ctr">
              <a:buSzTx/>
              <a:buFontTx/>
              <a:buNone/>
              <a:defRPr sz="2400">
                <a:solidFill>
                  <a:srgbClr val="FFA7A7"/>
                </a:solidFill>
              </a:defRPr>
            </a:lvl2pPr>
            <a:lvl3pPr marL="0" indent="914400" algn="ctr">
              <a:buSzTx/>
              <a:buFontTx/>
              <a:buNone/>
              <a:defRPr sz="2400">
                <a:solidFill>
                  <a:srgbClr val="FFA7A7"/>
                </a:solidFill>
              </a:defRPr>
            </a:lvl3pPr>
            <a:lvl4pPr marL="0" indent="1371600" algn="ctr">
              <a:buSzTx/>
              <a:buFontTx/>
              <a:buNone/>
              <a:defRPr sz="2400">
                <a:solidFill>
                  <a:srgbClr val="FFA7A7"/>
                </a:solidFill>
              </a:defRPr>
            </a:lvl4pPr>
            <a:lvl5pPr marL="0" indent="1828800" algn="ctr">
              <a:buSzTx/>
              <a:buFontTx/>
              <a:buNone/>
              <a:defRPr sz="2400">
                <a:solidFill>
                  <a:srgbClr val="FFA7A7"/>
                </a:solidFill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44" name="Bilde 7" descr="Bild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7459" y="93687"/>
            <a:ext cx="6197082" cy="2136794"/>
          </a:xfrm>
          <a:prstGeom prst="rect">
            <a:avLst/>
          </a:prstGeom>
          <a:ln w="12700">
            <a:miter lim="400000"/>
          </a:ln>
        </p:spPr>
      </p:pic>
      <p:sp>
        <p:nvSpPr>
          <p:cNvPr id="45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E_Tittellysbilde rød bakgrunn">
    <p:bg>
      <p:bgPr>
        <a:solidFill>
          <a:srgbClr val="DC202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teltekst"/>
          <p:cNvSpPr txBox="1"/>
          <p:nvPr>
            <p:ph type="title"/>
          </p:nvPr>
        </p:nvSpPr>
        <p:spPr>
          <a:xfrm>
            <a:off x="1524000" y="2242545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sp>
        <p:nvSpPr>
          <p:cNvPr id="53" name="Brødtekst nivå én…"/>
          <p:cNvSpPr txBox="1"/>
          <p:nvPr>
            <p:ph type="body" sz="quarter" idx="1"/>
          </p:nvPr>
        </p:nvSpPr>
        <p:spPr>
          <a:xfrm>
            <a:off x="1524000" y="4722219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1pPr>
            <a:lvl2pPr marL="0" indent="4572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2pPr>
            <a:lvl3pPr marL="0" indent="9144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3pPr>
            <a:lvl4pPr marL="0" indent="13716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4pPr>
            <a:lvl5pPr marL="0" indent="1828800" algn="ctr">
              <a:buSzTx/>
              <a:buFontTx/>
              <a:buNone/>
              <a:defRPr sz="2400">
                <a:solidFill>
                  <a:srgbClr val="FFFFFF"/>
                </a:solidFill>
              </a:defRPr>
            </a:lvl5pPr>
          </a:lstStyle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54" name="Bilde 7" descr="Bild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97459" y="93687"/>
            <a:ext cx="6197082" cy="2136794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F_Tittellysbilde bildebakgrun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Titteltekst"/>
          <p:cNvSpPr txBox="1"/>
          <p:nvPr>
            <p:ph type="title"/>
          </p:nvPr>
        </p:nvSpPr>
        <p:spPr>
          <a:xfrm>
            <a:off x="1524000" y="2242545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0061FF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pic>
        <p:nvPicPr>
          <p:cNvPr id="63" name="Bilde 7" descr="Bild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97460" y="93687"/>
            <a:ext cx="6197080" cy="2136794"/>
          </a:xfrm>
          <a:prstGeom prst="rect">
            <a:avLst/>
          </a:prstGeom>
          <a:ln w="12700">
            <a:miter lim="400000"/>
          </a:ln>
        </p:spPr>
      </p:pic>
      <p:sp>
        <p:nvSpPr>
          <p:cNvPr id="64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G_Tittellysbilde bildebakgrun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Titteltekst"/>
          <p:cNvSpPr txBox="1"/>
          <p:nvPr>
            <p:ph type="title"/>
          </p:nvPr>
        </p:nvSpPr>
        <p:spPr>
          <a:xfrm>
            <a:off x="1524000" y="3581818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A7A7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pic>
        <p:nvPicPr>
          <p:cNvPr id="72" name="Bilde 7" descr="Bild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97460" y="1292206"/>
            <a:ext cx="6197080" cy="2136794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H_Tittellysbilde bildebakgrun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itteltekst"/>
          <p:cNvSpPr txBox="1"/>
          <p:nvPr>
            <p:ph type="title"/>
          </p:nvPr>
        </p:nvSpPr>
        <p:spPr>
          <a:xfrm>
            <a:off x="1524000" y="3923560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A7A7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pic>
        <p:nvPicPr>
          <p:cNvPr id="81" name="Bilde 7" descr="Bild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97460" y="1707838"/>
            <a:ext cx="6197080" cy="2136793"/>
          </a:xfrm>
          <a:prstGeom prst="rect">
            <a:avLst/>
          </a:prstGeom>
          <a:ln w="12700">
            <a:miter lim="400000"/>
          </a:ln>
        </p:spPr>
      </p:pic>
      <p:sp>
        <p:nvSpPr>
          <p:cNvPr id="82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0" showMasterPhAnim="1">
  <p:cSld name="1I_Tittellysbilde bildebakgrunn"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itteltekst"/>
          <p:cNvSpPr txBox="1"/>
          <p:nvPr>
            <p:ph type="title"/>
          </p:nvPr>
        </p:nvSpPr>
        <p:spPr>
          <a:xfrm>
            <a:off x="1524000" y="3812726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solidFill>
                  <a:srgbClr val="FFFFFF"/>
                </a:solidFill>
              </a:defRPr>
            </a:lvl1pPr>
          </a:lstStyle>
          <a:p>
            <a:pPr/>
            <a:r>
              <a:t>Titteltekst</a:t>
            </a:r>
          </a:p>
        </p:txBody>
      </p:sp>
      <p:pic>
        <p:nvPicPr>
          <p:cNvPr id="90" name="Bilde 7" descr="Bilde 7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997460" y="65977"/>
            <a:ext cx="6197080" cy="2136794"/>
          </a:xfrm>
          <a:prstGeom prst="rect">
            <a:avLst/>
          </a:prstGeom>
          <a:ln w="12700">
            <a:miter lim="400000"/>
          </a:ln>
        </p:spPr>
      </p:pic>
      <p:sp>
        <p:nvSpPr>
          <p:cNvPr id="91" name="Lysbildenumm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0.xml"/><Relationship Id="rId23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2.xml"/><Relationship Id="rId25" Type="http://schemas.openxmlformats.org/officeDocument/2006/relationships/slideLayout" Target="../slideLayouts/slideLayout23.xml"/><Relationship Id="rId26" Type="http://schemas.openxmlformats.org/officeDocument/2006/relationships/slideLayout" Target="../slideLayouts/slideLayout24.xml"/><Relationship Id="rId27" Type="http://schemas.openxmlformats.org/officeDocument/2006/relationships/slideLayout" Target="../slideLayouts/slideLayout25.xml"/><Relationship Id="rId28" Type="http://schemas.openxmlformats.org/officeDocument/2006/relationships/slideLayout" Target="../slideLayouts/slideLayout26.xml"/><Relationship Id="rId29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28.xml"/><Relationship Id="rId31" Type="http://schemas.openxmlformats.org/officeDocument/2006/relationships/slideLayout" Target="../slideLayouts/slideLayout29.xml"/><Relationship Id="rId32" Type="http://schemas.openxmlformats.org/officeDocument/2006/relationships/slideLayout" Target="../slideLayouts/slideLayout30.xml"/><Relationship Id="rId33" Type="http://schemas.openxmlformats.org/officeDocument/2006/relationships/slideLayout" Target="../slideLayouts/slideLayout31.xml"/><Relationship Id="rId34" Type="http://schemas.openxmlformats.org/officeDocument/2006/relationships/slideLayout" Target="../slideLayouts/slideLayout32.xml"/><Relationship Id="rId35" Type="http://schemas.openxmlformats.org/officeDocument/2006/relationships/slideLayout" Target="../slideLayouts/slideLayout33.xml"/><Relationship Id="rId36" Type="http://schemas.openxmlformats.org/officeDocument/2006/relationships/slideLayout" Target="../slideLayouts/slideLayout34.xml"/><Relationship Id="rId37" Type="http://schemas.openxmlformats.org/officeDocument/2006/relationships/slideLayout" Target="../slideLayouts/slideLayout35.xml"/><Relationship Id="rId38" Type="http://schemas.openxmlformats.org/officeDocument/2006/relationships/slideLayout" Target="../slideLayouts/slideLayout36.xml"/><Relationship Id="rId39" Type="http://schemas.openxmlformats.org/officeDocument/2006/relationships/slideLayout" Target="../slideLayouts/slideLayout37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tekst"/>
          <p:cNvSpPr txBox="1"/>
          <p:nvPr>
            <p:ph type="title"/>
          </p:nvPr>
        </p:nvSpPr>
        <p:spPr>
          <a:xfrm>
            <a:off x="838200" y="365125"/>
            <a:ext cx="9845351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Titteltekst</a:t>
            </a:r>
          </a:p>
        </p:txBody>
      </p:sp>
      <p:sp>
        <p:nvSpPr>
          <p:cNvPr id="3" name="Brødtekst nivå én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Brødtekst nivå én</a:t>
            </a:r>
          </a:p>
          <a:p>
            <a:pPr lvl="1"/>
            <a:r>
              <a:t>Brødtekst nivå to</a:t>
            </a:r>
          </a:p>
          <a:p>
            <a:pPr lvl="2"/>
            <a:r>
              <a:t>Brødtekst nivå tre</a:t>
            </a:r>
          </a:p>
          <a:p>
            <a:pPr lvl="3"/>
            <a:r>
              <a:t>Brødtekst nivå fire</a:t>
            </a:r>
          </a:p>
          <a:p>
            <a:pPr lvl="4"/>
            <a:r>
              <a:t>Brødtekst nivå fem</a:t>
            </a:r>
          </a:p>
        </p:txBody>
      </p:sp>
      <p:pic>
        <p:nvPicPr>
          <p:cNvPr id="4" name="Bilde 7" descr="Bilde 7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594033" y="-303696"/>
            <a:ext cx="1905001" cy="1905001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Lysbildenummer"/>
          <p:cNvSpPr txBox="1"/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  <p:sldLayoutId id="2147483662" r:id="rId16"/>
    <p:sldLayoutId id="2147483663" r:id="rId17"/>
    <p:sldLayoutId id="2147483664" r:id="rId18"/>
    <p:sldLayoutId id="2147483665" r:id="rId19"/>
    <p:sldLayoutId id="2147483666" r:id="rId20"/>
    <p:sldLayoutId id="2147483667" r:id="rId21"/>
    <p:sldLayoutId id="2147483668" r:id="rId22"/>
    <p:sldLayoutId id="2147483669" r:id="rId23"/>
    <p:sldLayoutId id="2147483670" r:id="rId24"/>
    <p:sldLayoutId id="2147483671" r:id="rId25"/>
    <p:sldLayoutId id="2147483672" r:id="rId26"/>
    <p:sldLayoutId id="2147483673" r:id="rId27"/>
    <p:sldLayoutId id="2147483674" r:id="rId28"/>
    <p:sldLayoutId id="2147483675" r:id="rId29"/>
    <p:sldLayoutId id="2147483676" r:id="rId30"/>
    <p:sldLayoutId id="2147483677" r:id="rId31"/>
    <p:sldLayoutId id="2147483678" r:id="rId32"/>
    <p:sldLayoutId id="2147483679" r:id="rId33"/>
    <p:sldLayoutId id="2147483680" r:id="rId34"/>
    <p:sldLayoutId id="2147483681" r:id="rId35"/>
    <p:sldLayoutId id="2147483682" r:id="rId36"/>
    <p:sldLayoutId id="2147483683" r:id="rId37"/>
    <p:sldLayoutId id="2147483684" r:id="rId38"/>
    <p:sldLayoutId id="2147483685" r:id="rId39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01072"/>
          </a:solidFill>
          <a:uFillTx/>
          <a:latin typeface="+mj-lt"/>
          <a:ea typeface="+mj-ea"/>
          <a:cs typeface="+mj-cs"/>
          <a:sym typeface="Skiforbundet Sans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01072"/>
          </a:solidFill>
          <a:uFillTx/>
          <a:latin typeface="+mj-lt"/>
          <a:ea typeface="+mj-ea"/>
          <a:cs typeface="+mj-cs"/>
          <a:sym typeface="Skiforbundet Sans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01072"/>
          </a:solidFill>
          <a:uFillTx/>
          <a:latin typeface="+mj-lt"/>
          <a:ea typeface="+mj-ea"/>
          <a:cs typeface="+mj-cs"/>
          <a:sym typeface="Skiforbundet Sans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01072"/>
          </a:solidFill>
          <a:uFillTx/>
          <a:latin typeface="+mj-lt"/>
          <a:ea typeface="+mj-ea"/>
          <a:cs typeface="+mj-cs"/>
          <a:sym typeface="Skiforbundet Sans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01072"/>
          </a:solidFill>
          <a:uFillTx/>
          <a:latin typeface="+mj-lt"/>
          <a:ea typeface="+mj-ea"/>
          <a:cs typeface="+mj-cs"/>
          <a:sym typeface="Skiforbundet Sans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01072"/>
          </a:solidFill>
          <a:uFillTx/>
          <a:latin typeface="+mj-lt"/>
          <a:ea typeface="+mj-ea"/>
          <a:cs typeface="+mj-cs"/>
          <a:sym typeface="Skiforbundet Sans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01072"/>
          </a:solidFill>
          <a:uFillTx/>
          <a:latin typeface="+mj-lt"/>
          <a:ea typeface="+mj-ea"/>
          <a:cs typeface="+mj-cs"/>
          <a:sym typeface="Skiforbundet Sans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01072"/>
          </a:solidFill>
          <a:uFillTx/>
          <a:latin typeface="+mj-lt"/>
          <a:ea typeface="+mj-ea"/>
          <a:cs typeface="+mj-cs"/>
          <a:sym typeface="Skiforbundet Sans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101072"/>
          </a:solidFill>
          <a:uFillTx/>
          <a:latin typeface="+mj-lt"/>
          <a:ea typeface="+mj-ea"/>
          <a:cs typeface="+mj-cs"/>
          <a:sym typeface="Skiforbundet Sans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101072"/>
          </a:solidFill>
          <a:uFillTx/>
          <a:latin typeface="+mj-lt"/>
          <a:ea typeface="+mj-ea"/>
          <a:cs typeface="+mj-cs"/>
          <a:sym typeface="Skiforbundet Sans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101072"/>
          </a:solidFill>
          <a:uFillTx/>
          <a:latin typeface="+mj-lt"/>
          <a:ea typeface="+mj-ea"/>
          <a:cs typeface="+mj-cs"/>
          <a:sym typeface="Skiforbundet Sans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101072"/>
          </a:solidFill>
          <a:uFillTx/>
          <a:latin typeface="+mj-lt"/>
          <a:ea typeface="+mj-ea"/>
          <a:cs typeface="+mj-cs"/>
          <a:sym typeface="Skiforbundet Sans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101072"/>
          </a:solidFill>
          <a:uFillTx/>
          <a:latin typeface="+mj-lt"/>
          <a:ea typeface="+mj-ea"/>
          <a:cs typeface="+mj-cs"/>
          <a:sym typeface="Skiforbundet Sans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101072"/>
          </a:solidFill>
          <a:uFillTx/>
          <a:latin typeface="+mj-lt"/>
          <a:ea typeface="+mj-ea"/>
          <a:cs typeface="+mj-cs"/>
          <a:sym typeface="Skiforbundet Sans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101072"/>
          </a:solidFill>
          <a:uFillTx/>
          <a:latin typeface="+mj-lt"/>
          <a:ea typeface="+mj-ea"/>
          <a:cs typeface="+mj-cs"/>
          <a:sym typeface="Skiforbundet Sans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101072"/>
          </a:solidFill>
          <a:uFillTx/>
          <a:latin typeface="+mj-lt"/>
          <a:ea typeface="+mj-ea"/>
          <a:cs typeface="+mj-cs"/>
          <a:sym typeface="Skiforbundet Sans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101072"/>
          </a:solidFill>
          <a:uFillTx/>
          <a:latin typeface="+mj-lt"/>
          <a:ea typeface="+mj-ea"/>
          <a:cs typeface="+mj-cs"/>
          <a:sym typeface="Skiforbundet Sans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101072"/>
          </a:solidFill>
          <a:uFillTx/>
          <a:latin typeface="+mj-lt"/>
          <a:ea typeface="+mj-ea"/>
          <a:cs typeface="+mj-cs"/>
          <a:sym typeface="Skiforbundet Sans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Skiforbundet Sans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Skiforbundet Sans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Skiforbundet Sans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Skiforbundet Sans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Skiforbundet Sans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Skiforbundet Sans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Skiforbundet Sans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Skiforbundet Sans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Skiforbundet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Tittel 1"/>
          <p:cNvSpPr txBox="1"/>
          <p:nvPr>
            <p:ph type="title"/>
          </p:nvPr>
        </p:nvSpPr>
        <p:spPr>
          <a:xfrm>
            <a:off x="838200" y="365125"/>
            <a:ext cx="8815939" cy="1325563"/>
          </a:xfrm>
          <a:prstGeom prst="rect">
            <a:avLst/>
          </a:prstGeom>
        </p:spPr>
        <p:txBody>
          <a:bodyPr/>
          <a:lstStyle/>
          <a:p>
            <a:pPr/>
            <a:r>
              <a:t>Velkommen til høstmøte </a:t>
            </a:r>
          </a:p>
        </p:txBody>
      </p:sp>
      <p:sp>
        <p:nvSpPr>
          <p:cNvPr id="376" name="Plassholder for innhold 2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Buskerud skikrets hopp og kombinert. </a:t>
            </a:r>
          </a:p>
        </p:txBody>
      </p:sp>
      <p:pic>
        <p:nvPicPr>
          <p:cNvPr id="377" name="Bilde 4" descr="Bild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760016" y="587273"/>
            <a:ext cx="2021307" cy="80839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Økonomi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Økonomi</a:t>
            </a:r>
          </a:p>
        </p:txBody>
      </p:sp>
      <p:sp>
        <p:nvSpPr>
          <p:cNvPr id="404" name="Dobbeltklikk h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Info fra styret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Info fra styret. </a:t>
            </a:r>
          </a:p>
        </p:txBody>
      </p:sp>
      <p:sp>
        <p:nvSpPr>
          <p:cNvPr id="407" name="2 møter - Vårmøte og et digitalt etter sommeren. Planlegges møte en gang pr mnd i vinter etter behov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 møter - Vårmøte og et digitalt etter sommeren. Planlegges møte en gang pr mnd i vinter etter behov. </a:t>
            </a: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Organisasjonsutvalget skiforbundet + endring av antall medlemmer i styret. </a:t>
            </a: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Valg til hoppkomite nasjonalt. </a:t>
            </a: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Vi trenger en til valgkomiteen i Buskerud. </a:t>
            </a: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Trenerkurs. </a:t>
            </a: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Det er meldt inn behov til NSF Hopp. (Trenere FTV) </a:t>
            </a: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Er også meldt behov for trenerkurs foreldre. </a:t>
            </a: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Oppsummering av fagmøter høsten 2025 Kombinert og hopp</a:t>
            </a:r>
          </a:p>
          <a:p>
            <a:pPr lvl="2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lvl="2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Vedtaksaker</a:t>
            </a:r>
          </a:p>
          <a:p>
            <a:pPr lvl="2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Tilskudd klubber (Diskusjon)</a:t>
            </a:r>
          </a:p>
          <a:p>
            <a:pPr lvl="2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Tilskudd FTV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Terminliste og arrangementer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Terminliste og arrangementer. </a:t>
            </a:r>
          </a:p>
        </p:txBody>
      </p:sp>
      <p:sp>
        <p:nvSpPr>
          <p:cNvPr id="410" name="Søknade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87962" indent="-487962" defTabSz="33782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235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Søknader</a:t>
            </a:r>
          </a:p>
          <a:p>
            <a:pPr defTabSz="434340">
              <a:lnSpc>
                <a:spcPct val="100000"/>
              </a:lnSpc>
              <a:spcBef>
                <a:spcPts val="0"/>
              </a:spcBef>
              <a:defRPr sz="152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434340">
              <a:lnSpc>
                <a:spcPct val="100000"/>
              </a:lnSpc>
              <a:spcBef>
                <a:spcPts val="0"/>
              </a:spcBef>
              <a:defRPr sz="152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Vikersund og Ringkollen. Evt prøver å få til ett renn tidlig. Utdeling av Bsk premier forrige sesong. </a:t>
            </a:r>
          </a:p>
          <a:p>
            <a:pPr defTabSz="434340">
              <a:lnSpc>
                <a:spcPct val="100000"/>
              </a:lnSpc>
              <a:spcBef>
                <a:spcPts val="0"/>
              </a:spcBef>
              <a:defRPr sz="152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Røykenhopprennet 2026</a:t>
            </a:r>
            <a:br/>
            <a:r>
              <a:t>01.02.2026</a:t>
            </a:r>
          </a:p>
          <a:p>
            <a:pPr defTabSz="434340">
              <a:lnSpc>
                <a:spcPct val="100000"/>
              </a:lnSpc>
              <a:spcBef>
                <a:spcPts val="0"/>
              </a:spcBef>
              <a:defRPr sz="152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Extra-Rennet 2026</a:t>
            </a:r>
          </a:p>
          <a:p>
            <a:pPr defTabSz="434340">
              <a:lnSpc>
                <a:spcPct val="100000"/>
              </a:lnSpc>
              <a:spcBef>
                <a:spcPts val="0"/>
              </a:spcBef>
              <a:defRPr sz="152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07.02.2026</a:t>
            </a:r>
          </a:p>
          <a:p>
            <a:pPr defTabSz="434340">
              <a:lnSpc>
                <a:spcPct val="100000"/>
              </a:lnSpc>
              <a:spcBef>
                <a:spcPts val="0"/>
              </a:spcBef>
              <a:defRPr sz="152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Gjerpenkollenrennet </a:t>
            </a:r>
            <a:br/>
            <a:r>
              <a:t>08.03.2026</a:t>
            </a:r>
          </a:p>
          <a:p>
            <a:pPr defTabSz="434340">
              <a:lnSpc>
                <a:spcPct val="100000"/>
              </a:lnSpc>
              <a:spcBef>
                <a:spcPts val="0"/>
              </a:spcBef>
              <a:defRPr sz="152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Må kjøre premieutdeling BSK cup premier ordner krets. </a:t>
            </a:r>
          </a:p>
          <a:p>
            <a:pPr defTabSz="434340">
              <a:lnSpc>
                <a:spcPct val="100000"/>
              </a:lnSpc>
              <a:spcBef>
                <a:spcPts val="0"/>
              </a:spcBef>
              <a:defRPr sz="1520">
                <a:solidFill>
                  <a:srgbClr val="3C3C3B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Alle som stiller på 2 renn får et gavekort på 250kr på XXL. </a:t>
            </a:r>
          </a:p>
          <a:p>
            <a:pPr defTabSz="434340">
              <a:lnSpc>
                <a:spcPct val="100000"/>
              </a:lnSpc>
              <a:spcBef>
                <a:spcPts val="0"/>
              </a:spcBef>
              <a:defRPr sz="1520">
                <a:solidFill>
                  <a:srgbClr val="3C3C3B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Alle som stiller på 3 renn adidas t-skjorter signert. Eventuelt billetter Skiflyging Vikersund</a:t>
            </a:r>
          </a:p>
          <a:p>
            <a:pPr defTabSz="434340">
              <a:lnSpc>
                <a:spcPct val="100000"/>
              </a:lnSpc>
              <a:spcBef>
                <a:spcPts val="0"/>
              </a:spcBef>
              <a:defRPr sz="1520">
                <a:solidFill>
                  <a:srgbClr val="3C3C3B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De som stiller på alle renn, får en unik pokal med navn </a:t>
            </a:r>
          </a:p>
          <a:p>
            <a:pPr defTabSz="434340">
              <a:lnSpc>
                <a:spcPct val="100000"/>
              </a:lnSpc>
              <a:spcBef>
                <a:spcPts val="0"/>
              </a:spcBef>
              <a:defRPr sz="1520">
                <a:solidFill>
                  <a:srgbClr val="3C3C3B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434340">
              <a:lnSpc>
                <a:spcPct val="100000"/>
              </a:lnSpc>
              <a:spcBef>
                <a:spcPts val="0"/>
              </a:spcBef>
              <a:defRPr sz="1520">
                <a:solidFill>
                  <a:srgbClr val="3C3C3B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Deltagelse i kombinertrenn. </a:t>
            </a:r>
          </a:p>
          <a:p>
            <a:pPr defTabSz="434340">
              <a:lnSpc>
                <a:spcPct val="100000"/>
              </a:lnSpc>
              <a:spcBef>
                <a:spcPts val="0"/>
              </a:spcBef>
              <a:defRPr sz="1520">
                <a:solidFill>
                  <a:srgbClr val="3C3C3B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Suprise fra Kombinertlandslaget. (Ifjor var dette drikkebelte fra Bama og Northugbriller.)</a:t>
            </a:r>
          </a:p>
          <a:p>
            <a:pPr defTabSz="434340">
              <a:lnSpc>
                <a:spcPct val="100000"/>
              </a:lnSpc>
              <a:spcBef>
                <a:spcPts val="0"/>
              </a:spcBef>
              <a:defRPr sz="152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</a:p>
          <a:p>
            <a:pPr defTabSz="434340">
              <a:lnSpc>
                <a:spcPct val="100000"/>
              </a:lnSpc>
              <a:spcBef>
                <a:spcPts val="0"/>
              </a:spcBef>
              <a:defRPr sz="152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"/>
              </a:defRPr>
            </a:pPr>
            <a:r>
              <a:t>Mini Raw Air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Informasjon om treningsmuligheter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Informasjon om treningsmuligheter. </a:t>
            </a:r>
          </a:p>
        </p:txBody>
      </p:sp>
      <p:sp>
        <p:nvSpPr>
          <p:cNvPr id="413" name="Et samarbeid mellom FTV, TVSK og BSK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Et samarbeid mellom FTV, TVSK og BSK</a:t>
            </a: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FTV holder trenere som kan kjøre treninger i bakker fra k60 til k25.</a:t>
            </a: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BSK får ut info. </a:t>
            </a: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Viktig klubbene tar i bruk dette tilbudet. Ta kontakt med Edvart.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Eventuel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Eventuelt</a:t>
            </a:r>
          </a:p>
        </p:txBody>
      </p:sp>
      <p:sp>
        <p:nvSpPr>
          <p:cNvPr id="416" name="Dobbeltklikk h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lutt.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Slutt.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Agend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Agenda</a:t>
            </a:r>
          </a:p>
        </p:txBody>
      </p:sp>
      <p:sp>
        <p:nvSpPr>
          <p:cNvPr id="380" name="Opptelling av deltaker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462280" indent="-462280" defTabSz="320039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1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Opptelling av deltakerne</a:t>
            </a:r>
          </a:p>
          <a:p>
            <a:pPr lvl="1" marL="462280" indent="-462280" defTabSz="320039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1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Kort introduksjon</a:t>
            </a:r>
          </a:p>
          <a:p>
            <a:pPr lvl="1" marL="462280" indent="-462280" defTabSz="320039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1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Åpen del rundt hva som skjedde rundt forrige vinter om noen har noe på hjertet.</a:t>
            </a:r>
          </a:p>
          <a:p>
            <a:pPr lvl="1" marL="462280" indent="-462280" defTabSz="320039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1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Status klubber.</a:t>
            </a:r>
          </a:p>
          <a:p>
            <a:pPr lvl="1" marL="462280" indent="-462280" defTabSz="320039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1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Erfaringsdeling rekruttering.</a:t>
            </a:r>
          </a:p>
          <a:p>
            <a:pPr lvl="1" marL="462280" indent="-462280" defTabSz="320039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1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lvl="1" marL="462280" indent="-462280" defTabSz="320039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1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PAUSE </a:t>
            </a:r>
          </a:p>
          <a:p>
            <a:pPr lvl="1" marL="462280" indent="-462280" defTabSz="320039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1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lvl="1" marL="462280" indent="-462280" defTabSz="320039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1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Informasjon fra styret</a:t>
            </a:r>
          </a:p>
          <a:p>
            <a:pPr lvl="1" marL="462280" indent="-462280" defTabSz="320039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1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Status og viktige saker i kretsen</a:t>
            </a:r>
          </a:p>
          <a:p>
            <a:pPr lvl="1" marL="462280" indent="-462280" defTabSz="320039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1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Oppdateringer om samarbeid og økonomi</a:t>
            </a:r>
          </a:p>
          <a:p>
            <a:pPr lvl="1" marL="462280" indent="-462280" defTabSz="320039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1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Oppsummering av fagmøter høsten 2025 Kombinert og hopp</a:t>
            </a:r>
          </a:p>
          <a:p>
            <a:pPr lvl="2" marL="462280" indent="-462280" defTabSz="320039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1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lvl="2" marL="462280" indent="-462280" defTabSz="320039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1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Vedtaksaker</a:t>
            </a:r>
          </a:p>
          <a:p>
            <a:pPr lvl="2" marL="462280" indent="-462280" defTabSz="320039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1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Tilskudd klubber</a:t>
            </a:r>
          </a:p>
          <a:p>
            <a:pPr lvl="2" marL="462280" indent="-462280" defTabSz="320039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1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Tilskudd FTV</a:t>
            </a:r>
          </a:p>
          <a:p>
            <a:pPr marL="462280" indent="-462280" defTabSz="320039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1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Terminliste og arrangementer  for sesongen 2025-2026</a:t>
            </a:r>
          </a:p>
          <a:p>
            <a:pPr lvl="1" marL="462280" indent="-462280" defTabSz="320039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1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Oversikt og godkjenning av viktige renn og samlinger. </a:t>
            </a:r>
          </a:p>
          <a:p>
            <a:pPr lvl="1" marL="462280" indent="-462280" defTabSz="320039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1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lvl="1" marL="462280" indent="-462280" defTabSz="320039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1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Informasjon om treningsmuligheter</a:t>
            </a:r>
          </a:p>
          <a:p>
            <a:pPr lvl="1" marL="462280" indent="-462280" defTabSz="320039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1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Trener- og utviklingssaker</a:t>
            </a:r>
          </a:p>
          <a:p>
            <a:pPr lvl="1" marL="462280" indent="-462280" defTabSz="320039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1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Oppdateringer om trenerkurs og kompetanseheving</a:t>
            </a:r>
          </a:p>
          <a:p>
            <a:pPr lvl="1" marL="462280" indent="-462280" defTabSz="320039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1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Eventuelt</a:t>
            </a:r>
          </a:p>
          <a:p>
            <a:pPr lvl="1" marL="462280" indent="-462280" defTabSz="320039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17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Avslutning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Opptelling av deltakere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Opptelling av deltakere. </a:t>
            </a:r>
          </a:p>
        </p:txBody>
      </p:sp>
      <p:sp>
        <p:nvSpPr>
          <p:cNvPr id="383" name="Odd Brandtenborg VIF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Odd Brandtenborg VIF</a:t>
            </a: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Tor Håkon Standnes FTV</a:t>
            </a: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Pål Lohne FTV</a:t>
            </a: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Bjørn Øyen Røykenhopp</a:t>
            </a: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Atle Nordvik Gjerpenkollen.</a:t>
            </a: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Stein Tore Aalinen. </a:t>
            </a: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Ole Gunnar Fidjestøl (Frafall) </a:t>
            </a: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Magne Kleven</a:t>
            </a: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Thomas Kaiser</a:t>
            </a: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Fredrik Berger.</a:t>
            </a: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Christine Fjeldheim (Frafall)</a:t>
            </a: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Knut J Strand.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Åpen del rundt hva som skjedde forrige vinter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868680">
              <a:defRPr sz="4180"/>
            </a:lvl1pPr>
          </a:lstStyle>
          <a:p>
            <a:pPr/>
            <a:r>
              <a:t>Åpen del rundt hva som skjedde forrige vinter. </a:t>
            </a:r>
          </a:p>
        </p:txBody>
      </p:sp>
      <p:sp>
        <p:nvSpPr>
          <p:cNvPr id="386" name="Vil dette påvirke rekruttering?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Vil dette påvirke rekruttering?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Status klubber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Status klubber</a:t>
            </a:r>
          </a:p>
        </p:txBody>
      </p:sp>
      <p:sp>
        <p:nvSpPr>
          <p:cNvPr id="389" name="Kongsberg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Kongsberg </a:t>
            </a:r>
          </a:p>
          <a:p>
            <a:pPr/>
            <a:r>
              <a:t>Gjerpenkollen</a:t>
            </a:r>
          </a:p>
          <a:p>
            <a:pPr/>
            <a:r>
              <a:t>Røykenhopp</a:t>
            </a:r>
          </a:p>
          <a:p>
            <a:pPr/>
            <a:r>
              <a:t>Ringkollen</a:t>
            </a:r>
          </a:p>
          <a:p>
            <a:pPr/>
            <a:r>
              <a:t>Eggedal? </a:t>
            </a:r>
          </a:p>
          <a:p>
            <a:pPr/>
            <a:r>
              <a:t>Vikersund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Status rekrut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Status rekruttering</a:t>
            </a:r>
          </a:p>
        </p:txBody>
      </p:sp>
      <p:sp>
        <p:nvSpPr>
          <p:cNvPr id="392" name="Av aktivitetstallene fra skikrets går fra og være 45stk i sesongen før til 64stk i forrige sesong av de under 12 år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Av aktivitetstallene fra skikrets går fra og være 45stk i sesongen før til 64stk i forrige sesong av de under 12 år.</a:t>
            </a:r>
          </a:p>
          <a:p>
            <a:pPr/>
            <a:r>
              <a:t>Vikersund, Gjerpen og KIF har flest. </a:t>
            </a:r>
          </a:p>
          <a:p>
            <a:pPr/>
            <a:r>
              <a:t>100 er målet.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Erfaringsdeling rekruttering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Erfaringsdeling rekruttering </a:t>
            </a:r>
          </a:p>
        </p:txBody>
      </p:sp>
      <p:sp>
        <p:nvSpPr>
          <p:cNvPr id="395" name="Hva oppleves å funke bra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Hva oppleves å funke bra. </a:t>
            </a:r>
          </a:p>
          <a:p>
            <a:pPr lvl="3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Skileik med skiklubbutvikler, og andre aktivitet med skiklubbutvikler. </a:t>
            </a:r>
          </a:p>
          <a:p>
            <a:pPr lvl="3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Ta med en venn treninger. </a:t>
            </a:r>
          </a:p>
          <a:p>
            <a:pPr lvl="3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Invitere skoler og skiklubber. </a:t>
            </a:r>
          </a:p>
          <a:p>
            <a:pPr lvl="3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Sende ut lapper til skolene.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Pau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Pause</a:t>
            </a:r>
          </a:p>
        </p:txBody>
      </p:sp>
      <p:sp>
        <p:nvSpPr>
          <p:cNvPr id="398" name="Dobbeltklikk her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Info fra styret.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Info fra styret. </a:t>
            </a:r>
          </a:p>
        </p:txBody>
      </p:sp>
      <p:sp>
        <p:nvSpPr>
          <p:cNvPr id="401" name="2 møter - Vårmøte og et digitalt etter sommeren. Planlegges møte en gang pr mnd i vinter etter behov.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2 møter - Vårmøte og et digitalt etter sommeren. Planlegges møte en gang pr mnd i vinter etter behov. </a:t>
            </a: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Organisasjonsutvalget skiforbundet + endring av antall medlemmer i styret. </a:t>
            </a: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Valg til hoppkomite nasjonalt. </a:t>
            </a: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Vi trenger en til valgkomiteen i Buskerud. </a:t>
            </a: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Geir Skinnes valg inn i Buskerud skikrets AU på anlegg. </a:t>
            </a: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Trenerkurs. </a:t>
            </a: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Det er meldt inn behov til NSF Hopp. (Trenere FTV) </a:t>
            </a: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Er også meldt behov for trenerkurs foreldre. </a:t>
            </a: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Resultat: </a:t>
            </a:r>
            <a:br/>
            <a:r>
              <a:t>4 timers hopptrener kurs. 6 Januar i Midtstuen. </a:t>
            </a:r>
            <a:br/>
            <a:r>
              <a:t>Skiklubbutvikler og skihopper som kjører dette. Perfekt og anbefalt for foreldre. </a:t>
            </a:r>
            <a:br/>
            <a:r>
              <a:t>Etter sesongen tilbudt trenerkurs ftv trenere.</a:t>
            </a: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lvl="1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Oppsummering av fagmøter høsten 2025 Kombinert og hopp</a:t>
            </a:r>
          </a:p>
          <a:p>
            <a:pPr lvl="2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</a:p>
          <a:p>
            <a:pPr lvl="2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Vedtaksaker</a:t>
            </a:r>
          </a:p>
          <a:p>
            <a:pPr lvl="2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Tilskudd klubber (Diskusjon)</a:t>
            </a:r>
          </a:p>
          <a:p>
            <a:pPr lvl="2" marL="513644" indent="-513644" defTabSz="355600">
              <a:lnSpc>
                <a:spcPct val="100000"/>
              </a:lnSpc>
              <a:spcBef>
                <a:spcPts val="0"/>
              </a:spcBef>
              <a:buSzPct val="100000"/>
              <a:buFont typeface="Menlo Regular"/>
              <a:buChar char="•"/>
              <a:defRPr sz="13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pPr>
            <a:r>
              <a:t>Tilskudd FTV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Office-tema">
  <a:themeElements>
    <a:clrScheme name="Office-tema">
      <a:dk1>
        <a:srgbClr val="000000"/>
      </a:dk1>
      <a:lt1>
        <a:srgbClr val="0061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ema">
      <a:majorFont>
        <a:latin typeface="Skiforbundet Sans"/>
        <a:ea typeface="Skiforbundet Sans"/>
        <a:cs typeface="Skiforbundet Sans"/>
      </a:majorFont>
      <a:minorFont>
        <a:latin typeface="Helvetica"/>
        <a:ea typeface="Helvetica"/>
        <a:cs typeface="Helvetic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Skiforbunde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Skiforbunde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-tema">
  <a:themeElements>
    <a:clrScheme name="Office-t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-tema">
      <a:majorFont>
        <a:latin typeface="Skiforbundet Sans"/>
        <a:ea typeface="Skiforbundet Sans"/>
        <a:cs typeface="Skiforbundet Sans"/>
      </a:majorFont>
      <a:minorFont>
        <a:latin typeface="Helvetica"/>
        <a:ea typeface="Helvetica"/>
        <a:cs typeface="Helvetica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Skiforbunde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Skiforbundet Sans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9B38DA8CD872124491E98A514BD7DA91" ma:contentTypeVersion="12" ma:contentTypeDescription="Opprett et nytt dokument." ma:contentTypeScope="" ma:versionID="7ca61c7d45944017369209350502b89b">
  <xsd:schema xmlns:xsd="http://www.w3.org/2001/XMLSchema" xmlns:xs="http://www.w3.org/2001/XMLSchema" xmlns:p="http://schemas.microsoft.com/office/2006/metadata/properties" xmlns:ns2="18b233eb-1d35-4f70-894b-12c4744c1825" xmlns:ns3="f9868745-63b7-4e6d-94ca-a30618503fc7" targetNamespace="http://schemas.microsoft.com/office/2006/metadata/properties" ma:root="true" ma:fieldsID="9827fbab30b3e64d87b8ce354a401d41" ns2:_="" ns3:_="">
    <xsd:import namespace="18b233eb-1d35-4f70-894b-12c4744c1825"/>
    <xsd:import namespace="f9868745-63b7-4e6d-94ca-a30618503f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b233eb-1d35-4f70-894b-12c4744c18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emerkelapper" ma:readOnly="false" ma:fieldId="{5cf76f15-5ced-4ddc-b409-7134ff3c332f}" ma:taxonomyMulti="true" ma:sspId="7c35df68-1123-4a3a-b80a-3e4e7d44f2b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868745-63b7-4e6d-94ca-a30618503fc7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0abe4e1-7395-4e40-aabf-875288bfed94}" ma:internalName="TaxCatchAll" ma:showField="CatchAllData" ma:web="f9868745-63b7-4e6d-94ca-a30618503f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9868745-63b7-4e6d-94ca-a30618503fc7" xsi:nil="true"/>
    <lcf76f155ced4ddcb4097134ff3c332f xmlns="18b233eb-1d35-4f70-894b-12c4744c1825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A8468C4B-CBEF-443E-A182-E341693C9171}"/>
</file>

<file path=customXml/itemProps2.xml><?xml version="1.0" encoding="utf-8"?>
<ds:datastoreItem xmlns:ds="http://schemas.openxmlformats.org/officeDocument/2006/customXml" ds:itemID="{09D08E3C-CAD4-423E-9E93-AC59EA1873C7}"/>
</file>

<file path=customXml/itemProps3.xml><?xml version="1.0" encoding="utf-8"?>
<ds:datastoreItem xmlns:ds="http://schemas.openxmlformats.org/officeDocument/2006/customXml" ds:itemID="{38882920-BA3D-40C6-9376-C15CEE925909}"/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0x0101009B38DA8CD872124491E98A514BD7DA91</vt:lpwstr>
  </property>
</Properties>
</file>