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9" r:id="rId8"/>
    <p:sldId id="263" r:id="rId9"/>
    <p:sldId id="275" r:id="rId10"/>
    <p:sldId id="268" r:id="rId11"/>
    <p:sldId id="265" r:id="rId12"/>
    <p:sldId id="267" r:id="rId13"/>
    <p:sldId id="261" r:id="rId14"/>
    <p:sldId id="270" r:id="rId15"/>
    <p:sldId id="272" r:id="rId16"/>
    <p:sldId id="278" r:id="rId17"/>
    <p:sldId id="271" r:id="rId18"/>
    <p:sldId id="279" r:id="rId19"/>
    <p:sldId id="264" r:id="rId20"/>
    <p:sldId id="276" r:id="rId21"/>
    <p:sldId id="280" r:id="rId22"/>
    <p:sldId id="281" r:id="rId23"/>
    <p:sldId id="277" r:id="rId2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00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893FF9-FDEB-4A19-A3A3-1DA531B89B7D}" v="10" dt="2023-05-27T12:31:50.7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9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my Rovelstad" userId="d7623b47-0972-496c-b784-7c8c7b885b00" providerId="ADAL" clId="{B2893FF9-FDEB-4A19-A3A3-1DA531B89B7D}"/>
    <pc:docChg chg="undo redo custSel addSld delSld modSld sldOrd">
      <pc:chgData name="Tommy Rovelstad" userId="d7623b47-0972-496c-b784-7c8c7b885b00" providerId="ADAL" clId="{B2893FF9-FDEB-4A19-A3A3-1DA531B89B7D}" dt="2023-05-30T08:25:23.112" v="937" actId="20577"/>
      <pc:docMkLst>
        <pc:docMk/>
      </pc:docMkLst>
      <pc:sldChg chg="modSp mod">
        <pc:chgData name="Tommy Rovelstad" userId="d7623b47-0972-496c-b784-7c8c7b885b00" providerId="ADAL" clId="{B2893FF9-FDEB-4A19-A3A3-1DA531B89B7D}" dt="2023-05-27T12:42:53.294" v="886" actId="113"/>
        <pc:sldMkLst>
          <pc:docMk/>
          <pc:sldMk cId="3579657059" sldId="256"/>
        </pc:sldMkLst>
        <pc:spChg chg="mod">
          <ac:chgData name="Tommy Rovelstad" userId="d7623b47-0972-496c-b784-7c8c7b885b00" providerId="ADAL" clId="{B2893FF9-FDEB-4A19-A3A3-1DA531B89B7D}" dt="2023-05-27T12:42:53.294" v="886" actId="113"/>
          <ac:spMkLst>
            <pc:docMk/>
            <pc:sldMk cId="3579657059" sldId="256"/>
            <ac:spMk id="3" creationId="{AF469C8E-77AC-5DC4-7E1D-DF96F192AA3F}"/>
          </ac:spMkLst>
        </pc:spChg>
      </pc:sldChg>
      <pc:sldChg chg="modSp mod">
        <pc:chgData name="Tommy Rovelstad" userId="d7623b47-0972-496c-b784-7c8c7b885b00" providerId="ADAL" clId="{B2893FF9-FDEB-4A19-A3A3-1DA531B89B7D}" dt="2023-05-30T08:25:23.112" v="937" actId="20577"/>
        <pc:sldMkLst>
          <pc:docMk/>
          <pc:sldMk cId="857771380" sldId="257"/>
        </pc:sldMkLst>
        <pc:spChg chg="mod">
          <ac:chgData name="Tommy Rovelstad" userId="d7623b47-0972-496c-b784-7c8c7b885b00" providerId="ADAL" clId="{B2893FF9-FDEB-4A19-A3A3-1DA531B89B7D}" dt="2023-05-30T08:25:23.112" v="937" actId="20577"/>
          <ac:spMkLst>
            <pc:docMk/>
            <pc:sldMk cId="857771380" sldId="257"/>
            <ac:spMk id="2" creationId="{9E5FA30B-3554-393F-A8BC-86F38CC17ED7}"/>
          </ac:spMkLst>
        </pc:spChg>
        <pc:spChg chg="mod">
          <ac:chgData name="Tommy Rovelstad" userId="d7623b47-0972-496c-b784-7c8c7b885b00" providerId="ADAL" clId="{B2893FF9-FDEB-4A19-A3A3-1DA531B89B7D}" dt="2023-05-27T13:44:10.220" v="923" actId="20577"/>
          <ac:spMkLst>
            <pc:docMk/>
            <pc:sldMk cId="857771380" sldId="257"/>
            <ac:spMk id="4" creationId="{4E5D46FF-FDF9-5AE9-2019-C5D0613F00C8}"/>
          </ac:spMkLst>
        </pc:spChg>
      </pc:sldChg>
      <pc:sldChg chg="addSp delSp modSp mod modClrScheme chgLayout">
        <pc:chgData name="Tommy Rovelstad" userId="d7623b47-0972-496c-b784-7c8c7b885b00" providerId="ADAL" clId="{B2893FF9-FDEB-4A19-A3A3-1DA531B89B7D}" dt="2023-05-26T11:47:26.007" v="487" actId="14100"/>
        <pc:sldMkLst>
          <pc:docMk/>
          <pc:sldMk cId="2430057321" sldId="258"/>
        </pc:sldMkLst>
        <pc:spChg chg="mod ord">
          <ac:chgData name="Tommy Rovelstad" userId="d7623b47-0972-496c-b784-7c8c7b885b00" providerId="ADAL" clId="{B2893FF9-FDEB-4A19-A3A3-1DA531B89B7D}" dt="2023-05-26T11:45:47.867" v="472" actId="700"/>
          <ac:spMkLst>
            <pc:docMk/>
            <pc:sldMk cId="2430057321" sldId="258"/>
            <ac:spMk id="2" creationId="{9E5FA30B-3554-393F-A8BC-86F38CC17ED7}"/>
          </ac:spMkLst>
        </pc:spChg>
        <pc:spChg chg="add del mod ord">
          <ac:chgData name="Tommy Rovelstad" userId="d7623b47-0972-496c-b784-7c8c7b885b00" providerId="ADAL" clId="{B2893FF9-FDEB-4A19-A3A3-1DA531B89B7D}" dt="2023-05-26T11:45:54.067" v="473" actId="931"/>
          <ac:spMkLst>
            <pc:docMk/>
            <pc:sldMk cId="2430057321" sldId="258"/>
            <ac:spMk id="3" creationId="{9DA8686B-C97F-C8F7-7CBE-94F9AC07BB62}"/>
          </ac:spMkLst>
        </pc:spChg>
        <pc:spChg chg="del">
          <ac:chgData name="Tommy Rovelstad" userId="d7623b47-0972-496c-b784-7c8c7b885b00" providerId="ADAL" clId="{B2893FF9-FDEB-4A19-A3A3-1DA531B89B7D}" dt="2023-05-26T11:45:44.027" v="471" actId="478"/>
          <ac:spMkLst>
            <pc:docMk/>
            <pc:sldMk cId="2430057321" sldId="258"/>
            <ac:spMk id="4" creationId="{4E5D46FF-FDF9-5AE9-2019-C5D0613F00C8}"/>
          </ac:spMkLst>
        </pc:spChg>
        <pc:spChg chg="add mod">
          <ac:chgData name="Tommy Rovelstad" userId="d7623b47-0972-496c-b784-7c8c7b885b00" providerId="ADAL" clId="{B2893FF9-FDEB-4A19-A3A3-1DA531B89B7D}" dt="2023-05-26T11:47:22.606" v="486" actId="1076"/>
          <ac:spMkLst>
            <pc:docMk/>
            <pc:sldMk cId="2430057321" sldId="258"/>
            <ac:spMk id="9" creationId="{EEF813D6-8828-76BD-3D9A-DD672CBF9F46}"/>
          </ac:spMkLst>
        </pc:spChg>
        <pc:picChg chg="add mod">
          <ac:chgData name="Tommy Rovelstad" userId="d7623b47-0972-496c-b784-7c8c7b885b00" providerId="ADAL" clId="{B2893FF9-FDEB-4A19-A3A3-1DA531B89B7D}" dt="2023-05-26T11:47:26.007" v="487" actId="14100"/>
          <ac:picMkLst>
            <pc:docMk/>
            <pc:sldMk cId="2430057321" sldId="258"/>
            <ac:picMk id="7" creationId="{A991688E-B50B-F8E4-DFAC-6AD18658DEBE}"/>
          </ac:picMkLst>
        </pc:picChg>
      </pc:sldChg>
      <pc:sldChg chg="del">
        <pc:chgData name="Tommy Rovelstad" userId="d7623b47-0972-496c-b784-7c8c7b885b00" providerId="ADAL" clId="{B2893FF9-FDEB-4A19-A3A3-1DA531B89B7D}" dt="2023-05-26T09:37:26.509" v="0" actId="47"/>
        <pc:sldMkLst>
          <pc:docMk/>
          <pc:sldMk cId="2505503130" sldId="259"/>
        </pc:sldMkLst>
      </pc:sldChg>
      <pc:sldChg chg="del">
        <pc:chgData name="Tommy Rovelstad" userId="d7623b47-0972-496c-b784-7c8c7b885b00" providerId="ADAL" clId="{B2893FF9-FDEB-4A19-A3A3-1DA531B89B7D}" dt="2023-05-26T09:49:56.677" v="112" actId="47"/>
        <pc:sldMkLst>
          <pc:docMk/>
          <pc:sldMk cId="2209884701" sldId="260"/>
        </pc:sldMkLst>
      </pc:sldChg>
      <pc:sldChg chg="modSp mod">
        <pc:chgData name="Tommy Rovelstad" userId="d7623b47-0972-496c-b784-7c8c7b885b00" providerId="ADAL" clId="{B2893FF9-FDEB-4A19-A3A3-1DA531B89B7D}" dt="2023-05-27T12:42:07.742" v="884" actId="113"/>
        <pc:sldMkLst>
          <pc:docMk/>
          <pc:sldMk cId="908240157" sldId="261"/>
        </pc:sldMkLst>
        <pc:spChg chg="mod">
          <ac:chgData name="Tommy Rovelstad" userId="d7623b47-0972-496c-b784-7c8c7b885b00" providerId="ADAL" clId="{B2893FF9-FDEB-4A19-A3A3-1DA531B89B7D}" dt="2023-05-27T12:42:07.742" v="884" actId="113"/>
          <ac:spMkLst>
            <pc:docMk/>
            <pc:sldMk cId="908240157" sldId="261"/>
            <ac:spMk id="2" creationId="{9E5FA30B-3554-393F-A8BC-86F38CC17ED7}"/>
          </ac:spMkLst>
        </pc:spChg>
        <pc:spChg chg="mod">
          <ac:chgData name="Tommy Rovelstad" userId="d7623b47-0972-496c-b784-7c8c7b885b00" providerId="ADAL" clId="{B2893FF9-FDEB-4A19-A3A3-1DA531B89B7D}" dt="2023-05-26T11:37:21.537" v="457" actId="6549"/>
          <ac:spMkLst>
            <pc:docMk/>
            <pc:sldMk cId="908240157" sldId="261"/>
            <ac:spMk id="4" creationId="{4E5D46FF-FDF9-5AE9-2019-C5D0613F00C8}"/>
          </ac:spMkLst>
        </pc:spChg>
      </pc:sldChg>
      <pc:sldChg chg="del">
        <pc:chgData name="Tommy Rovelstad" userId="d7623b47-0972-496c-b784-7c8c7b885b00" providerId="ADAL" clId="{B2893FF9-FDEB-4A19-A3A3-1DA531B89B7D}" dt="2023-05-26T09:37:31.681" v="2" actId="47"/>
        <pc:sldMkLst>
          <pc:docMk/>
          <pc:sldMk cId="1915466065" sldId="262"/>
        </pc:sldMkLst>
      </pc:sldChg>
      <pc:sldChg chg="modSp mod ord">
        <pc:chgData name="Tommy Rovelstad" userId="d7623b47-0972-496c-b784-7c8c7b885b00" providerId="ADAL" clId="{B2893FF9-FDEB-4A19-A3A3-1DA531B89B7D}" dt="2023-05-26T11:40:19.027" v="468"/>
        <pc:sldMkLst>
          <pc:docMk/>
          <pc:sldMk cId="2287827682" sldId="263"/>
        </pc:sldMkLst>
        <pc:spChg chg="mod">
          <ac:chgData name="Tommy Rovelstad" userId="d7623b47-0972-496c-b784-7c8c7b885b00" providerId="ADAL" clId="{B2893FF9-FDEB-4A19-A3A3-1DA531B89B7D}" dt="2023-05-26T11:40:19.027" v="468"/>
          <ac:spMkLst>
            <pc:docMk/>
            <pc:sldMk cId="2287827682" sldId="263"/>
            <ac:spMk id="3" creationId="{AF469C8E-77AC-5DC4-7E1D-DF96F192AA3F}"/>
          </ac:spMkLst>
        </pc:spChg>
      </pc:sldChg>
      <pc:sldChg chg="modSp mod ord">
        <pc:chgData name="Tommy Rovelstad" userId="d7623b47-0972-496c-b784-7c8c7b885b00" providerId="ADAL" clId="{B2893FF9-FDEB-4A19-A3A3-1DA531B89B7D}" dt="2023-05-27T12:41:09.197" v="876" actId="113"/>
        <pc:sldMkLst>
          <pc:docMk/>
          <pc:sldMk cId="3870748520" sldId="264"/>
        </pc:sldMkLst>
        <pc:spChg chg="mod">
          <ac:chgData name="Tommy Rovelstad" userId="d7623b47-0972-496c-b784-7c8c7b885b00" providerId="ADAL" clId="{B2893FF9-FDEB-4A19-A3A3-1DA531B89B7D}" dt="2023-05-27T12:41:09.197" v="876" actId="113"/>
          <ac:spMkLst>
            <pc:docMk/>
            <pc:sldMk cId="3870748520" sldId="264"/>
            <ac:spMk id="3" creationId="{AF469C8E-77AC-5DC4-7E1D-DF96F192AA3F}"/>
          </ac:spMkLst>
        </pc:spChg>
      </pc:sldChg>
      <pc:sldChg chg="modSp mod">
        <pc:chgData name="Tommy Rovelstad" userId="d7623b47-0972-496c-b784-7c8c7b885b00" providerId="ADAL" clId="{B2893FF9-FDEB-4A19-A3A3-1DA531B89B7D}" dt="2023-05-26T11:38:49.417" v="464" actId="255"/>
        <pc:sldMkLst>
          <pc:docMk/>
          <pc:sldMk cId="1441546468" sldId="265"/>
        </pc:sldMkLst>
        <pc:spChg chg="mod">
          <ac:chgData name="Tommy Rovelstad" userId="d7623b47-0972-496c-b784-7c8c7b885b00" providerId="ADAL" clId="{B2893FF9-FDEB-4A19-A3A3-1DA531B89B7D}" dt="2023-05-26T11:38:49.417" v="464" actId="255"/>
          <ac:spMkLst>
            <pc:docMk/>
            <pc:sldMk cId="1441546468" sldId="265"/>
            <ac:spMk id="3" creationId="{AF469C8E-77AC-5DC4-7E1D-DF96F192AA3F}"/>
          </ac:spMkLst>
        </pc:spChg>
      </pc:sldChg>
      <pc:sldChg chg="del">
        <pc:chgData name="Tommy Rovelstad" userId="d7623b47-0972-496c-b784-7c8c7b885b00" providerId="ADAL" clId="{B2893FF9-FDEB-4A19-A3A3-1DA531B89B7D}" dt="2023-05-26T09:49:12.457" v="107" actId="47"/>
        <pc:sldMkLst>
          <pc:docMk/>
          <pc:sldMk cId="2575529890" sldId="266"/>
        </pc:sldMkLst>
      </pc:sldChg>
      <pc:sldChg chg="modSp mod">
        <pc:chgData name="Tommy Rovelstad" userId="d7623b47-0972-496c-b784-7c8c7b885b00" providerId="ADAL" clId="{B2893FF9-FDEB-4A19-A3A3-1DA531B89B7D}" dt="2023-05-26T09:39:33.327" v="14" actId="20577"/>
        <pc:sldMkLst>
          <pc:docMk/>
          <pc:sldMk cId="32545933" sldId="267"/>
        </pc:sldMkLst>
        <pc:spChg chg="mod">
          <ac:chgData name="Tommy Rovelstad" userId="d7623b47-0972-496c-b784-7c8c7b885b00" providerId="ADAL" clId="{B2893FF9-FDEB-4A19-A3A3-1DA531B89B7D}" dt="2023-05-26T09:39:33.327" v="14" actId="20577"/>
          <ac:spMkLst>
            <pc:docMk/>
            <pc:sldMk cId="32545933" sldId="267"/>
            <ac:spMk id="3" creationId="{AF469C8E-77AC-5DC4-7E1D-DF96F192AA3F}"/>
          </ac:spMkLst>
        </pc:spChg>
      </pc:sldChg>
      <pc:sldChg chg="modSp mod">
        <pc:chgData name="Tommy Rovelstad" userId="d7623b47-0972-496c-b784-7c8c7b885b00" providerId="ADAL" clId="{B2893FF9-FDEB-4A19-A3A3-1DA531B89B7D}" dt="2023-05-26T11:39:06.987" v="465"/>
        <pc:sldMkLst>
          <pc:docMk/>
          <pc:sldMk cId="354805876" sldId="268"/>
        </pc:sldMkLst>
        <pc:spChg chg="mod">
          <ac:chgData name="Tommy Rovelstad" userId="d7623b47-0972-496c-b784-7c8c7b885b00" providerId="ADAL" clId="{B2893FF9-FDEB-4A19-A3A3-1DA531B89B7D}" dt="2023-05-26T11:39:06.987" v="465"/>
          <ac:spMkLst>
            <pc:docMk/>
            <pc:sldMk cId="354805876" sldId="268"/>
            <ac:spMk id="3" creationId="{AF469C8E-77AC-5DC4-7E1D-DF96F192AA3F}"/>
          </ac:spMkLst>
        </pc:spChg>
      </pc:sldChg>
      <pc:sldChg chg="modSp mod">
        <pc:chgData name="Tommy Rovelstad" userId="d7623b47-0972-496c-b784-7c8c7b885b00" providerId="ADAL" clId="{B2893FF9-FDEB-4A19-A3A3-1DA531B89B7D}" dt="2023-05-26T11:40:51.727" v="470" actId="122"/>
        <pc:sldMkLst>
          <pc:docMk/>
          <pc:sldMk cId="3861158529" sldId="269"/>
        </pc:sldMkLst>
        <pc:spChg chg="mod">
          <ac:chgData name="Tommy Rovelstad" userId="d7623b47-0972-496c-b784-7c8c7b885b00" providerId="ADAL" clId="{B2893FF9-FDEB-4A19-A3A3-1DA531B89B7D}" dt="2023-05-26T11:40:51.727" v="470" actId="122"/>
          <ac:spMkLst>
            <pc:docMk/>
            <pc:sldMk cId="3861158529" sldId="269"/>
            <ac:spMk id="3" creationId="{AF469C8E-77AC-5DC4-7E1D-DF96F192AA3F}"/>
          </ac:spMkLst>
        </pc:spChg>
      </pc:sldChg>
      <pc:sldChg chg="modSp mod">
        <pc:chgData name="Tommy Rovelstad" userId="d7623b47-0972-496c-b784-7c8c7b885b00" providerId="ADAL" clId="{B2893FF9-FDEB-4A19-A3A3-1DA531B89B7D}" dt="2023-05-27T12:42:01.832" v="882" actId="113"/>
        <pc:sldMkLst>
          <pc:docMk/>
          <pc:sldMk cId="1753627094" sldId="270"/>
        </pc:sldMkLst>
        <pc:spChg chg="mod">
          <ac:chgData name="Tommy Rovelstad" userId="d7623b47-0972-496c-b784-7c8c7b885b00" providerId="ADAL" clId="{B2893FF9-FDEB-4A19-A3A3-1DA531B89B7D}" dt="2023-05-27T12:42:01.832" v="882" actId="113"/>
          <ac:spMkLst>
            <pc:docMk/>
            <pc:sldMk cId="1753627094" sldId="270"/>
            <ac:spMk id="2" creationId="{9E5FA30B-3554-393F-A8BC-86F38CC17ED7}"/>
          </ac:spMkLst>
        </pc:spChg>
        <pc:spChg chg="mod">
          <ac:chgData name="Tommy Rovelstad" userId="d7623b47-0972-496c-b784-7c8c7b885b00" providerId="ADAL" clId="{B2893FF9-FDEB-4A19-A3A3-1DA531B89B7D}" dt="2023-05-26T11:36:56.937" v="454" actId="255"/>
          <ac:spMkLst>
            <pc:docMk/>
            <pc:sldMk cId="1753627094" sldId="270"/>
            <ac:spMk id="4" creationId="{4E5D46FF-FDF9-5AE9-2019-C5D0613F00C8}"/>
          </ac:spMkLst>
        </pc:spChg>
      </pc:sldChg>
      <pc:sldChg chg="modSp add mod ord">
        <pc:chgData name="Tommy Rovelstad" userId="d7623b47-0972-496c-b784-7c8c7b885b00" providerId="ADAL" clId="{B2893FF9-FDEB-4A19-A3A3-1DA531B89B7D}" dt="2023-05-26T11:34:19.454" v="450" actId="6549"/>
        <pc:sldMkLst>
          <pc:docMk/>
          <pc:sldMk cId="284154383" sldId="271"/>
        </pc:sldMkLst>
        <pc:spChg chg="mod">
          <ac:chgData name="Tommy Rovelstad" userId="d7623b47-0972-496c-b784-7c8c7b885b00" providerId="ADAL" clId="{B2893FF9-FDEB-4A19-A3A3-1DA531B89B7D}" dt="2023-05-26T11:34:19.454" v="450" actId="6549"/>
          <ac:spMkLst>
            <pc:docMk/>
            <pc:sldMk cId="284154383" sldId="271"/>
            <ac:spMk id="3" creationId="{AF469C8E-77AC-5DC4-7E1D-DF96F192AA3F}"/>
          </ac:spMkLst>
        </pc:spChg>
      </pc:sldChg>
      <pc:sldChg chg="del">
        <pc:chgData name="Tommy Rovelstad" userId="d7623b47-0972-496c-b784-7c8c7b885b00" providerId="ADAL" clId="{B2893FF9-FDEB-4A19-A3A3-1DA531B89B7D}" dt="2023-05-26T09:37:28.087" v="1" actId="47"/>
        <pc:sldMkLst>
          <pc:docMk/>
          <pc:sldMk cId="4019377046" sldId="271"/>
        </pc:sldMkLst>
      </pc:sldChg>
      <pc:sldChg chg="modSp add mod ord">
        <pc:chgData name="Tommy Rovelstad" userId="d7623b47-0972-496c-b784-7c8c7b885b00" providerId="ADAL" clId="{B2893FF9-FDEB-4A19-A3A3-1DA531B89B7D}" dt="2023-05-26T10:46:16.062" v="159" actId="20577"/>
        <pc:sldMkLst>
          <pc:docMk/>
          <pc:sldMk cId="272140156" sldId="272"/>
        </pc:sldMkLst>
        <pc:spChg chg="mod">
          <ac:chgData name="Tommy Rovelstad" userId="d7623b47-0972-496c-b784-7c8c7b885b00" providerId="ADAL" clId="{B2893FF9-FDEB-4A19-A3A3-1DA531B89B7D}" dt="2023-05-26T10:46:16.062" v="159" actId="20577"/>
          <ac:spMkLst>
            <pc:docMk/>
            <pc:sldMk cId="272140156" sldId="272"/>
            <ac:spMk id="3" creationId="{AF469C8E-77AC-5DC4-7E1D-DF96F192AA3F}"/>
          </ac:spMkLst>
        </pc:spChg>
      </pc:sldChg>
      <pc:sldChg chg="del">
        <pc:chgData name="Tommy Rovelstad" userId="d7623b47-0972-496c-b784-7c8c7b885b00" providerId="ADAL" clId="{B2893FF9-FDEB-4A19-A3A3-1DA531B89B7D}" dt="2023-05-26T09:37:32.953" v="3" actId="47"/>
        <pc:sldMkLst>
          <pc:docMk/>
          <pc:sldMk cId="1337974739" sldId="272"/>
        </pc:sldMkLst>
      </pc:sldChg>
      <pc:sldChg chg="add del ord">
        <pc:chgData name="Tommy Rovelstad" userId="d7623b47-0972-496c-b784-7c8c7b885b00" providerId="ADAL" clId="{B2893FF9-FDEB-4A19-A3A3-1DA531B89B7D}" dt="2023-05-26T10:45:49.845" v="129" actId="47"/>
        <pc:sldMkLst>
          <pc:docMk/>
          <pc:sldMk cId="384280598" sldId="273"/>
        </pc:sldMkLst>
      </pc:sldChg>
      <pc:sldChg chg="modSp add del mod">
        <pc:chgData name="Tommy Rovelstad" userId="d7623b47-0972-496c-b784-7c8c7b885b00" providerId="ADAL" clId="{B2893FF9-FDEB-4A19-A3A3-1DA531B89B7D}" dt="2023-05-26T09:47:12.917" v="94" actId="47"/>
        <pc:sldMkLst>
          <pc:docMk/>
          <pc:sldMk cId="1045062283" sldId="274"/>
        </pc:sldMkLst>
        <pc:spChg chg="mod">
          <ac:chgData name="Tommy Rovelstad" userId="d7623b47-0972-496c-b784-7c8c7b885b00" providerId="ADAL" clId="{B2893FF9-FDEB-4A19-A3A3-1DA531B89B7D}" dt="2023-05-26T09:46:26.697" v="87" actId="20577"/>
          <ac:spMkLst>
            <pc:docMk/>
            <pc:sldMk cId="1045062283" sldId="274"/>
            <ac:spMk id="3" creationId="{AF469C8E-77AC-5DC4-7E1D-DF96F192AA3F}"/>
          </ac:spMkLst>
        </pc:spChg>
      </pc:sldChg>
      <pc:sldChg chg="modSp add mod">
        <pc:chgData name="Tommy Rovelstad" userId="d7623b47-0972-496c-b784-7c8c7b885b00" providerId="ADAL" clId="{B2893FF9-FDEB-4A19-A3A3-1DA531B89B7D}" dt="2023-05-26T11:39:32.270" v="467" actId="122"/>
        <pc:sldMkLst>
          <pc:docMk/>
          <pc:sldMk cId="2005726515" sldId="275"/>
        </pc:sldMkLst>
        <pc:spChg chg="mod">
          <ac:chgData name="Tommy Rovelstad" userId="d7623b47-0972-496c-b784-7c8c7b885b00" providerId="ADAL" clId="{B2893FF9-FDEB-4A19-A3A3-1DA531B89B7D}" dt="2023-05-26T11:39:32.270" v="467" actId="122"/>
          <ac:spMkLst>
            <pc:docMk/>
            <pc:sldMk cId="2005726515" sldId="275"/>
            <ac:spMk id="3" creationId="{AF469C8E-77AC-5DC4-7E1D-DF96F192AA3F}"/>
          </ac:spMkLst>
        </pc:spChg>
      </pc:sldChg>
      <pc:sldChg chg="modSp add mod">
        <pc:chgData name="Tommy Rovelstad" userId="d7623b47-0972-496c-b784-7c8c7b885b00" providerId="ADAL" clId="{B2893FF9-FDEB-4A19-A3A3-1DA531B89B7D}" dt="2023-05-27T12:41:15.479" v="877" actId="113"/>
        <pc:sldMkLst>
          <pc:docMk/>
          <pc:sldMk cId="2156217270" sldId="276"/>
        </pc:sldMkLst>
        <pc:spChg chg="mod">
          <ac:chgData name="Tommy Rovelstad" userId="d7623b47-0972-496c-b784-7c8c7b885b00" providerId="ADAL" clId="{B2893FF9-FDEB-4A19-A3A3-1DA531B89B7D}" dt="2023-05-27T12:41:15.479" v="877" actId="113"/>
          <ac:spMkLst>
            <pc:docMk/>
            <pc:sldMk cId="2156217270" sldId="276"/>
            <ac:spMk id="3" creationId="{AF469C8E-77AC-5DC4-7E1D-DF96F192AA3F}"/>
          </ac:spMkLst>
        </pc:spChg>
      </pc:sldChg>
      <pc:sldChg chg="modSp add mod">
        <pc:chgData name="Tommy Rovelstad" userId="d7623b47-0972-496c-b784-7c8c7b885b00" providerId="ADAL" clId="{B2893FF9-FDEB-4A19-A3A3-1DA531B89B7D}" dt="2023-05-27T12:41:20.407" v="878" actId="113"/>
        <pc:sldMkLst>
          <pc:docMk/>
          <pc:sldMk cId="3878985939" sldId="277"/>
        </pc:sldMkLst>
        <pc:spChg chg="mod">
          <ac:chgData name="Tommy Rovelstad" userId="d7623b47-0972-496c-b784-7c8c7b885b00" providerId="ADAL" clId="{B2893FF9-FDEB-4A19-A3A3-1DA531B89B7D}" dt="2023-05-27T12:41:20.407" v="878" actId="113"/>
          <ac:spMkLst>
            <pc:docMk/>
            <pc:sldMk cId="3878985939" sldId="277"/>
            <ac:spMk id="3" creationId="{AF469C8E-77AC-5DC4-7E1D-DF96F192AA3F}"/>
          </ac:spMkLst>
        </pc:spChg>
      </pc:sldChg>
      <pc:sldChg chg="addSp delSp modSp add mod ord modClrScheme chgLayout">
        <pc:chgData name="Tommy Rovelstad" userId="d7623b47-0972-496c-b784-7c8c7b885b00" providerId="ADAL" clId="{B2893FF9-FDEB-4A19-A3A3-1DA531B89B7D}" dt="2023-05-26T10:58:36.172" v="350" actId="14100"/>
        <pc:sldMkLst>
          <pc:docMk/>
          <pc:sldMk cId="182659678" sldId="278"/>
        </pc:sldMkLst>
        <pc:spChg chg="mod ord">
          <ac:chgData name="Tommy Rovelstad" userId="d7623b47-0972-496c-b784-7c8c7b885b00" providerId="ADAL" clId="{B2893FF9-FDEB-4A19-A3A3-1DA531B89B7D}" dt="2023-05-26T10:57:50.567" v="341" actId="700"/>
          <ac:spMkLst>
            <pc:docMk/>
            <pc:sldMk cId="182659678" sldId="278"/>
            <ac:spMk id="2" creationId="{9E5FA30B-3554-393F-A8BC-86F38CC17ED7}"/>
          </ac:spMkLst>
        </pc:spChg>
        <pc:spChg chg="add del mod ord">
          <ac:chgData name="Tommy Rovelstad" userId="d7623b47-0972-496c-b784-7c8c7b885b00" providerId="ADAL" clId="{B2893FF9-FDEB-4A19-A3A3-1DA531B89B7D}" dt="2023-05-26T10:58:03.465" v="342" actId="931"/>
          <ac:spMkLst>
            <pc:docMk/>
            <pc:sldMk cId="182659678" sldId="278"/>
            <ac:spMk id="3" creationId="{A6FA0029-2D8E-D06D-C817-6649C75B08D4}"/>
          </ac:spMkLst>
        </pc:spChg>
        <pc:spChg chg="del">
          <ac:chgData name="Tommy Rovelstad" userId="d7623b47-0972-496c-b784-7c8c7b885b00" providerId="ADAL" clId="{B2893FF9-FDEB-4A19-A3A3-1DA531B89B7D}" dt="2023-05-26T10:57:40.399" v="340" actId="478"/>
          <ac:spMkLst>
            <pc:docMk/>
            <pc:sldMk cId="182659678" sldId="278"/>
            <ac:spMk id="4" creationId="{4E5D46FF-FDF9-5AE9-2019-C5D0613F00C8}"/>
          </ac:spMkLst>
        </pc:spChg>
        <pc:picChg chg="add mod">
          <ac:chgData name="Tommy Rovelstad" userId="d7623b47-0972-496c-b784-7c8c7b885b00" providerId="ADAL" clId="{B2893FF9-FDEB-4A19-A3A3-1DA531B89B7D}" dt="2023-05-26T10:58:36.172" v="350" actId="14100"/>
          <ac:picMkLst>
            <pc:docMk/>
            <pc:sldMk cId="182659678" sldId="278"/>
            <ac:picMk id="7" creationId="{23152CAF-F1C7-A5FC-F937-A870C0FE4C5D}"/>
          </ac:picMkLst>
        </pc:picChg>
      </pc:sldChg>
      <pc:sldChg chg="addSp delSp modSp add mod ord">
        <pc:chgData name="Tommy Rovelstad" userId="d7623b47-0972-496c-b784-7c8c7b885b00" providerId="ADAL" clId="{B2893FF9-FDEB-4A19-A3A3-1DA531B89B7D}" dt="2023-05-26T11:34:09.745" v="449" actId="1076"/>
        <pc:sldMkLst>
          <pc:docMk/>
          <pc:sldMk cId="3322535238" sldId="279"/>
        </pc:sldMkLst>
        <pc:spChg chg="del mod">
          <ac:chgData name="Tommy Rovelstad" userId="d7623b47-0972-496c-b784-7c8c7b885b00" providerId="ADAL" clId="{B2893FF9-FDEB-4A19-A3A3-1DA531B89B7D}" dt="2023-05-26T11:32:30.127" v="431" actId="478"/>
          <ac:spMkLst>
            <pc:docMk/>
            <pc:sldMk cId="3322535238" sldId="279"/>
            <ac:spMk id="2" creationId="{9E5FA30B-3554-393F-A8BC-86F38CC17ED7}"/>
          </ac:spMkLst>
        </pc:spChg>
        <pc:spChg chg="add del mod">
          <ac:chgData name="Tommy Rovelstad" userId="d7623b47-0972-496c-b784-7c8c7b885b00" providerId="ADAL" clId="{B2893FF9-FDEB-4A19-A3A3-1DA531B89B7D}" dt="2023-05-26T11:01:30.628" v="355" actId="931"/>
          <ac:spMkLst>
            <pc:docMk/>
            <pc:sldMk cId="3322535238" sldId="279"/>
            <ac:spMk id="4" creationId="{822A43DE-985E-8A5B-DC90-4D16811CED3F}"/>
          </ac:spMkLst>
        </pc:spChg>
        <pc:spChg chg="add del mod">
          <ac:chgData name="Tommy Rovelstad" userId="d7623b47-0972-496c-b784-7c8c7b885b00" providerId="ADAL" clId="{B2893FF9-FDEB-4A19-A3A3-1DA531B89B7D}" dt="2023-05-26T11:33:48.081" v="446" actId="14100"/>
          <ac:spMkLst>
            <pc:docMk/>
            <pc:sldMk cId="3322535238" sldId="279"/>
            <ac:spMk id="10" creationId="{2E87AE25-68E0-1959-3C7D-B92C69579017}"/>
          </ac:spMkLst>
        </pc:spChg>
        <pc:picChg chg="del">
          <ac:chgData name="Tommy Rovelstad" userId="d7623b47-0972-496c-b784-7c8c7b885b00" providerId="ADAL" clId="{B2893FF9-FDEB-4A19-A3A3-1DA531B89B7D}" dt="2023-05-26T11:00:31.876" v="354" actId="478"/>
          <ac:picMkLst>
            <pc:docMk/>
            <pc:sldMk cId="3322535238" sldId="279"/>
            <ac:picMk id="7" creationId="{23152CAF-F1C7-A5FC-F937-A870C0FE4C5D}"/>
          </ac:picMkLst>
        </pc:picChg>
        <pc:picChg chg="add mod">
          <ac:chgData name="Tommy Rovelstad" userId="d7623b47-0972-496c-b784-7c8c7b885b00" providerId="ADAL" clId="{B2893FF9-FDEB-4A19-A3A3-1DA531B89B7D}" dt="2023-05-26T11:34:09.745" v="449" actId="1076"/>
          <ac:picMkLst>
            <pc:docMk/>
            <pc:sldMk cId="3322535238" sldId="279"/>
            <ac:picMk id="8" creationId="{087629A0-6783-B044-0D83-B2A8D15DDEFB}"/>
          </ac:picMkLst>
        </pc:picChg>
      </pc:sldChg>
      <pc:sldChg chg="addSp delSp modSp add mod ord">
        <pc:chgData name="Tommy Rovelstad" userId="d7623b47-0972-496c-b784-7c8c7b885b00" providerId="ADAL" clId="{B2893FF9-FDEB-4A19-A3A3-1DA531B89B7D}" dt="2023-05-27T12:43:49.710" v="889" actId="14100"/>
        <pc:sldMkLst>
          <pc:docMk/>
          <pc:sldMk cId="2064361708" sldId="280"/>
        </pc:sldMkLst>
        <pc:spChg chg="del mod">
          <ac:chgData name="Tommy Rovelstad" userId="d7623b47-0972-496c-b784-7c8c7b885b00" providerId="ADAL" clId="{B2893FF9-FDEB-4A19-A3A3-1DA531B89B7D}" dt="2023-05-27T12:43:36.190" v="887" actId="478"/>
          <ac:spMkLst>
            <pc:docMk/>
            <pc:sldMk cId="2064361708" sldId="280"/>
            <ac:spMk id="2" creationId="{9E5FA30B-3554-393F-A8BC-86F38CC17ED7}"/>
          </ac:spMkLst>
        </pc:spChg>
        <pc:spChg chg="add del mod">
          <ac:chgData name="Tommy Rovelstad" userId="d7623b47-0972-496c-b784-7c8c7b885b00" providerId="ADAL" clId="{B2893FF9-FDEB-4A19-A3A3-1DA531B89B7D}" dt="2023-05-27T12:03:59.450" v="489" actId="931"/>
          <ac:spMkLst>
            <pc:docMk/>
            <pc:sldMk cId="2064361708" sldId="280"/>
            <ac:spMk id="4" creationId="{333A8F78-7B58-A6BF-DA83-4BF296398509}"/>
          </ac:spMkLst>
        </pc:spChg>
        <pc:spChg chg="add del mod">
          <ac:chgData name="Tommy Rovelstad" userId="d7623b47-0972-496c-b784-7c8c7b885b00" providerId="ADAL" clId="{B2893FF9-FDEB-4A19-A3A3-1DA531B89B7D}" dt="2023-05-26T11:08:44.119" v="366" actId="931"/>
          <ac:spMkLst>
            <pc:docMk/>
            <pc:sldMk cId="2064361708" sldId="280"/>
            <ac:spMk id="4" creationId="{6A7A478D-0871-F11B-48C4-0E9913C7ABFB}"/>
          </ac:spMkLst>
        </pc:spChg>
        <pc:spChg chg="add del mod">
          <ac:chgData name="Tommy Rovelstad" userId="d7623b47-0972-496c-b784-7c8c7b885b00" providerId="ADAL" clId="{B2893FF9-FDEB-4A19-A3A3-1DA531B89B7D}" dt="2023-05-27T12:43:43.612" v="888" actId="478"/>
          <ac:spMkLst>
            <pc:docMk/>
            <pc:sldMk cId="2064361708" sldId="280"/>
            <ac:spMk id="9" creationId="{AC45E22E-A584-D1B6-7033-5B9281189395}"/>
          </ac:spMkLst>
        </pc:spChg>
        <pc:spChg chg="add del mod">
          <ac:chgData name="Tommy Rovelstad" userId="d7623b47-0972-496c-b784-7c8c7b885b00" providerId="ADAL" clId="{B2893FF9-FDEB-4A19-A3A3-1DA531B89B7D}" dt="2023-05-26T11:13:33.468" v="380" actId="931"/>
          <ac:spMkLst>
            <pc:docMk/>
            <pc:sldMk cId="2064361708" sldId="280"/>
            <ac:spMk id="10" creationId="{DBC14F41-A186-9BB4-EC5A-EF1A282428BF}"/>
          </ac:spMkLst>
        </pc:spChg>
        <pc:picChg chg="add mod">
          <ac:chgData name="Tommy Rovelstad" userId="d7623b47-0972-496c-b784-7c8c7b885b00" providerId="ADAL" clId="{B2893FF9-FDEB-4A19-A3A3-1DA531B89B7D}" dt="2023-05-27T12:43:49.710" v="889" actId="14100"/>
          <ac:picMkLst>
            <pc:docMk/>
            <pc:sldMk cId="2064361708" sldId="280"/>
            <ac:picMk id="7" creationId="{72D9D41C-60D5-E7A7-8964-1F4CCFE41A6F}"/>
          </ac:picMkLst>
        </pc:picChg>
        <pc:picChg chg="add del mod">
          <ac:chgData name="Tommy Rovelstad" userId="d7623b47-0972-496c-b784-7c8c7b885b00" providerId="ADAL" clId="{B2893FF9-FDEB-4A19-A3A3-1DA531B89B7D}" dt="2023-05-26T11:12:31.703" v="379" actId="478"/>
          <ac:picMkLst>
            <pc:docMk/>
            <pc:sldMk cId="2064361708" sldId="280"/>
            <ac:picMk id="7" creationId="{C6AD4704-6220-6251-5A46-B433916E3BA6}"/>
          </ac:picMkLst>
        </pc:picChg>
        <pc:picChg chg="del">
          <ac:chgData name="Tommy Rovelstad" userId="d7623b47-0972-496c-b784-7c8c7b885b00" providerId="ADAL" clId="{B2893FF9-FDEB-4A19-A3A3-1DA531B89B7D}" dt="2023-05-26T11:06:52.017" v="365" actId="478"/>
          <ac:picMkLst>
            <pc:docMk/>
            <pc:sldMk cId="2064361708" sldId="280"/>
            <ac:picMk id="8" creationId="{087629A0-6783-B044-0D83-B2A8D15DDEFB}"/>
          </ac:picMkLst>
        </pc:picChg>
        <pc:picChg chg="add del mod">
          <ac:chgData name="Tommy Rovelstad" userId="d7623b47-0972-496c-b784-7c8c7b885b00" providerId="ADAL" clId="{B2893FF9-FDEB-4A19-A3A3-1DA531B89B7D}" dt="2023-05-27T12:03:40.461" v="488" actId="478"/>
          <ac:picMkLst>
            <pc:docMk/>
            <pc:sldMk cId="2064361708" sldId="280"/>
            <ac:picMk id="12" creationId="{3C83D3C6-48CF-B479-33BB-DC5AE85FE36D}"/>
          </ac:picMkLst>
        </pc:picChg>
      </pc:sldChg>
      <pc:sldChg chg="addSp delSp modSp add mod modClrScheme chgLayout">
        <pc:chgData name="Tommy Rovelstad" userId="d7623b47-0972-496c-b784-7c8c7b885b00" providerId="ADAL" clId="{B2893FF9-FDEB-4A19-A3A3-1DA531B89B7D}" dt="2023-05-27T12:41:26.404" v="879" actId="113"/>
        <pc:sldMkLst>
          <pc:docMk/>
          <pc:sldMk cId="2197940925" sldId="281"/>
        </pc:sldMkLst>
        <pc:spChg chg="mod ord">
          <ac:chgData name="Tommy Rovelstad" userId="d7623b47-0972-496c-b784-7c8c7b885b00" providerId="ADAL" clId="{B2893FF9-FDEB-4A19-A3A3-1DA531B89B7D}" dt="2023-05-27T12:41:26.404" v="879" actId="113"/>
          <ac:spMkLst>
            <pc:docMk/>
            <pc:sldMk cId="2197940925" sldId="281"/>
            <ac:spMk id="2" creationId="{9E5FA30B-3554-393F-A8BC-86F38CC17ED7}"/>
          </ac:spMkLst>
        </pc:spChg>
        <pc:spChg chg="add del mod">
          <ac:chgData name="Tommy Rovelstad" userId="d7623b47-0972-496c-b784-7c8c7b885b00" providerId="ADAL" clId="{B2893FF9-FDEB-4A19-A3A3-1DA531B89B7D}" dt="2023-05-27T12:37:52.175" v="862" actId="255"/>
          <ac:spMkLst>
            <pc:docMk/>
            <pc:sldMk cId="2197940925" sldId="281"/>
            <ac:spMk id="4" creationId="{C38B14BE-6618-61CE-A238-3F1CDFCA4F94}"/>
          </ac:spMkLst>
        </pc:spChg>
        <pc:spChg chg="add del mod ord">
          <ac:chgData name="Tommy Rovelstad" userId="d7623b47-0972-496c-b784-7c8c7b885b00" providerId="ADAL" clId="{B2893FF9-FDEB-4A19-A3A3-1DA531B89B7D}" dt="2023-05-27T12:31:20.165" v="547" actId="700"/>
          <ac:spMkLst>
            <pc:docMk/>
            <pc:sldMk cId="2197940925" sldId="281"/>
            <ac:spMk id="9" creationId="{3D289F18-CC82-4208-C37B-D060DE25F2E0}"/>
          </ac:spMkLst>
        </pc:spChg>
        <pc:spChg chg="add del mod ord">
          <ac:chgData name="Tommy Rovelstad" userId="d7623b47-0972-496c-b784-7c8c7b885b00" providerId="ADAL" clId="{B2893FF9-FDEB-4A19-A3A3-1DA531B89B7D}" dt="2023-05-27T12:31:48.831" v="549" actId="700"/>
          <ac:spMkLst>
            <pc:docMk/>
            <pc:sldMk cId="2197940925" sldId="281"/>
            <ac:spMk id="10" creationId="{D64079A1-4E91-52B4-D806-830E85948A7C}"/>
          </ac:spMkLst>
        </pc:spChg>
        <pc:picChg chg="del">
          <ac:chgData name="Tommy Rovelstad" userId="d7623b47-0972-496c-b784-7c8c7b885b00" providerId="ADAL" clId="{B2893FF9-FDEB-4A19-A3A3-1DA531B89B7D}" dt="2023-05-27T12:29:48.117" v="498" actId="478"/>
          <ac:picMkLst>
            <pc:docMk/>
            <pc:sldMk cId="2197940925" sldId="281"/>
            <ac:picMk id="7" creationId="{72D9D41C-60D5-E7A7-8964-1F4CCFE41A6F}"/>
          </ac:picMkLst>
        </pc:picChg>
        <pc:picChg chg="add del">
          <ac:chgData name="Tommy Rovelstad" userId="d7623b47-0972-496c-b784-7c8c7b885b00" providerId="ADAL" clId="{B2893FF9-FDEB-4A19-A3A3-1DA531B89B7D}" dt="2023-05-27T12:30:18.661" v="505" actId="478"/>
          <ac:picMkLst>
            <pc:docMk/>
            <pc:sldMk cId="2197940925" sldId="281"/>
            <ac:picMk id="8" creationId="{1796E3FD-5F2C-6FC7-5C94-5A5F377A067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26A956D-A1D8-7BF9-CF0F-EC67591F3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507BC75-3335-C483-3A42-83B192892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FBD9F22-2164-73DA-450E-D10C0031E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4D00-9914-4372-8320-A68D100D2D32}" type="datetimeFigureOut">
              <a:rPr lang="nb-NO" smtClean="0"/>
              <a:t>30.05.2023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705F4FA-6BD0-36E8-7D78-47D8BE015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9860CB6-208B-563C-3F32-48F46058F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431-8FED-4D45-86FF-54DE7A35D1D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2327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201CB1-ED6D-BD36-A1FA-881C0BBA1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C6EB238-FC5D-28C0-839E-CCF76B20BC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259C279-0D25-5335-5D90-CA2B07C1B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4D00-9914-4372-8320-A68D100D2D32}" type="datetimeFigureOut">
              <a:rPr lang="nb-NO" smtClean="0"/>
              <a:t>30.05.2023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4D62363-81B7-C148-B5BD-70B1C441C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55AA24-876A-D27A-88E2-20711F667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431-8FED-4D45-86FF-54DE7A35D1D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0195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ECFB93F6-CD84-9A98-C98B-0CFF984214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D3DA789-7BD0-BB91-0C41-EB9CFCAE0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D195D22-C808-BAB1-2497-E5D663690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4D00-9914-4372-8320-A68D100D2D32}" type="datetimeFigureOut">
              <a:rPr lang="nb-NO" smtClean="0"/>
              <a:t>30.05.2023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9B65050-0F38-2AC4-23E4-FA34957E2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FA1BC1-3346-73A3-A995-3939A7380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431-8FED-4D45-86FF-54DE7A35D1D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222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9518A49-7D4B-31C2-108A-A8828035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50C11C4-6C1E-42BA-8040-585ADDF6C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AC0106D-A48B-147F-0F58-C053B084D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4D00-9914-4372-8320-A68D100D2D32}" type="datetimeFigureOut">
              <a:rPr lang="nb-NO" smtClean="0"/>
              <a:t>30.05.2023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0CB4D81-9469-FE15-E226-EA9B088B2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D363080-A53D-905E-46B6-4CA1E214E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431-8FED-4D45-86FF-54DE7A35D1D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684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A12221-F45C-AB6B-4B45-E681B130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18F9B72-2EBE-D192-960A-A7FF8AF60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9224770-9B57-E4DF-EC81-92412F5C1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4D00-9914-4372-8320-A68D100D2D32}" type="datetimeFigureOut">
              <a:rPr lang="nb-NO" smtClean="0"/>
              <a:t>30.05.2023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85C5D6-50BF-1F74-846B-0E71A333F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499AA68-4DDC-2A15-E393-C9B063826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431-8FED-4D45-86FF-54DE7A35D1D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0479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DD21279-5F07-300C-BAC3-F0F4404B5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E86EAA-C731-8DD1-A551-B18B36B30B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43BCB0C-D374-D7B6-4B2C-65B522D2C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2BA5E24-5E4C-7FC2-B99C-B03F0A507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4D00-9914-4372-8320-A68D100D2D32}" type="datetimeFigureOut">
              <a:rPr lang="nb-NO" smtClean="0"/>
              <a:t>30.05.2023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19F451E-526B-1FA3-77A2-FC1042CCD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CB3D282-6464-731C-DB8B-EFEF9B8FA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431-8FED-4D45-86FF-54DE7A35D1D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4394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814585-A426-2CBC-9BA2-2FC1D6CE9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5FAE8C8-AD48-CB85-C0BC-2565D2778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D32C198-DE69-AB54-5C8B-5527BBF31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B3E76E3-1DBB-5A7D-D4B2-ADF850FBC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357B7232-E8AB-EF10-CE96-FA56AC2CD8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AFBBA25-DE7A-85B1-D4EB-532A38E57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4D00-9914-4372-8320-A68D100D2D32}" type="datetimeFigureOut">
              <a:rPr lang="nb-NO" smtClean="0"/>
              <a:t>30.05.2023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779DBCD-C91B-CDEC-36DB-3CC5DBDCC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29F36C0-F757-A62C-96E9-8F96316AB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431-8FED-4D45-86FF-54DE7A35D1D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389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7128B4-FEEC-3667-29DB-14F04A03D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42A6835-6341-923F-DBFB-EEF2139D2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4D00-9914-4372-8320-A68D100D2D32}" type="datetimeFigureOut">
              <a:rPr lang="nb-NO" smtClean="0"/>
              <a:t>30.05.2023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B8A269A-9B68-925A-C56E-0346CD65D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568DFE0-7A56-26FB-91DC-E45AAAE83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431-8FED-4D45-86FF-54DE7A35D1D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632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D2B40DF-F6DC-F635-E7FF-0EAD0EC1B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4D00-9914-4372-8320-A68D100D2D32}" type="datetimeFigureOut">
              <a:rPr lang="nb-NO" smtClean="0"/>
              <a:t>30.05.2023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DE290EE-1103-BD1A-9C5B-7550391F3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B9895F2-9063-A552-D12C-AC414B1CD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431-8FED-4D45-86FF-54DE7A35D1D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255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ADC1B0-9C8A-AE61-C99B-3884C4E01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D313257-D630-B10E-AFF2-22DD3D04A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7180449-25C0-D9F1-DC5E-5BF3B0B2C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7397D8A-0DA2-1984-CD8C-273B36357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4D00-9914-4372-8320-A68D100D2D32}" type="datetimeFigureOut">
              <a:rPr lang="nb-NO" smtClean="0"/>
              <a:t>30.05.2023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4FE6003-56BA-CC93-162C-E8F97CA87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EDE2727-3CF6-E1FC-BA42-51FE88F32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431-8FED-4D45-86FF-54DE7A35D1D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2945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4C83846-204C-7922-26EA-A50612ED2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A1F13DC3-985E-D09E-1004-DF5106A76E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33D5E26-29AE-27A0-26CB-B0C4A75205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2591D8C-0E04-328F-6DAD-38DF66FE6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4D00-9914-4372-8320-A68D100D2D32}" type="datetimeFigureOut">
              <a:rPr lang="nb-NO" smtClean="0"/>
              <a:t>30.05.2023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4B4878F-9979-CBE3-D539-953D22AD7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C5BBFD6-D25A-EBE3-E6D3-7C34E3CAB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431-8FED-4D45-86FF-54DE7A35D1D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91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2E83BB6-BEF1-B715-3B0B-9DA7AD32D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C3533A4-D468-7021-03E3-46852A1BB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1B37E33-49C0-5DAE-6A21-541C94C8C1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A4D00-9914-4372-8320-A68D100D2D32}" type="datetimeFigureOut">
              <a:rPr lang="nb-NO" smtClean="0"/>
              <a:t>30.05.2023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4AB9E4A-A2BF-B063-906D-FEC6718631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25A6E87-F32B-3979-D805-D069FDC0E5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B9431-8FED-4D45-86FF-54DE7A35D1D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508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AF469C8E-77AC-5DC4-7E1D-DF96F192A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2786"/>
            <a:ext cx="9144000" cy="1082851"/>
          </a:xfrm>
        </p:spPr>
        <p:txBody>
          <a:bodyPr>
            <a:noAutofit/>
          </a:bodyPr>
          <a:lstStyle/>
          <a:p>
            <a:r>
              <a:rPr lang="nb-NO" sz="4800" i="1" dirty="0">
                <a:solidFill>
                  <a:srgbClr val="33CCFF"/>
                </a:solidFill>
              </a:rPr>
              <a:t>Skikretstinget Oslo Skikrets 2023</a:t>
            </a:r>
          </a:p>
          <a:p>
            <a:r>
              <a:rPr lang="nb-NO" sz="4000" i="1" dirty="0">
                <a:solidFill>
                  <a:srgbClr val="33CCFF"/>
                </a:solidFill>
              </a:rPr>
              <a:t>30 mai Scandic Helsfyr</a:t>
            </a:r>
          </a:p>
        </p:txBody>
      </p:sp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  <p:pic>
        <p:nvPicPr>
          <p:cNvPr id="7" name="Bilde 6" descr="Et bilde som inneholder Font, hvit, Dans, design&#10;&#10;Automatisk generert beskrivelse">
            <a:extLst>
              <a:ext uri="{FF2B5EF4-FFF2-40B4-BE49-F238E27FC236}">
                <a16:creationId xmlns:a16="http://schemas.microsoft.com/office/drawing/2014/main" id="{8570F758-8C16-1ABB-4591-A20D2967E3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133" y="685010"/>
            <a:ext cx="6163734" cy="396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657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5FA30B-3554-393F-A8BC-86F38CC17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401" y="685010"/>
            <a:ext cx="10275599" cy="604837"/>
          </a:xfrm>
        </p:spPr>
        <p:txBody>
          <a:bodyPr>
            <a:normAutofit fontScale="90000"/>
          </a:bodyPr>
          <a:lstStyle/>
          <a:p>
            <a:pPr algn="l"/>
            <a:r>
              <a:rPr lang="nb-NO" sz="4000" i="1" dirty="0">
                <a:solidFill>
                  <a:srgbClr val="33CCFF"/>
                </a:solidFill>
              </a:rPr>
              <a:t>7.1 Forslag til ny lov for Oslo Skikrets</a:t>
            </a:r>
          </a:p>
        </p:txBody>
      </p:sp>
      <p:sp>
        <p:nvSpPr>
          <p:cNvPr id="4" name="Undertittel 3">
            <a:extLst>
              <a:ext uri="{FF2B5EF4-FFF2-40B4-BE49-F238E27FC236}">
                <a16:creationId xmlns:a16="http://schemas.microsoft.com/office/drawing/2014/main" id="{4E5D46FF-FDF9-5AE9-2019-C5D0613F00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85455"/>
            <a:ext cx="9144000" cy="4938227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 </a:t>
            </a:r>
            <a:r>
              <a:rPr lang="nb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lovnorm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skikretsene, vedtatt i skistyremøte 17.03.23. </a:t>
            </a:r>
            <a:r>
              <a:rPr lang="nb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Lovnormen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er basert på og oppdatert etter NIFs </a:t>
            </a:r>
            <a:r>
              <a:rPr lang="nb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lovnorm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særkretser, sist oppdatert høsten 2021. 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Endringene i </a:t>
            </a:r>
            <a:r>
              <a:rPr lang="nb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lovnormen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er primært følgende; 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alle fellesbestemmelser for norsk idrett (kjønnsfordeling, valgbarhet, habilitet, økonomi m.fl.) er det i all hovedsak lagt inn henvisninger til NIFs lov i stedet for at teksten i bestemmelsen framgår i loven. Fordelen med dette er at kretsenes lover ikke behøver endres hver gang NIFs lov oppdateres. Dette er bestemmelser som uansett gjelder hele norsk idrett, og som alle organisasjonsledd plikter å følge Bestemmelser som er særegne for skikretsene, for eksempel knyttet til kretsenes oppgaver, er beholdt uforandret fra forrige </a:t>
            </a:r>
            <a:r>
              <a:rPr lang="nb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lovnorm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l"/>
            <a:endParaRPr lang="nb-NO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nb-NO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Forslag til vedtak: </a:t>
            </a:r>
            <a:r>
              <a:rPr lang="nb-NO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Skikretstinget vedtar oppdatert lov for Oslo Skikrets</a:t>
            </a:r>
            <a:endParaRPr lang="nb-NO" dirty="0"/>
          </a:p>
        </p:txBody>
      </p:sp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240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5FA30B-3554-393F-A8BC-86F38CC17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401" y="685010"/>
            <a:ext cx="11116107" cy="604837"/>
          </a:xfrm>
        </p:spPr>
        <p:txBody>
          <a:bodyPr>
            <a:noAutofit/>
          </a:bodyPr>
          <a:lstStyle/>
          <a:p>
            <a:pPr algn="l"/>
            <a:r>
              <a:rPr lang="nb-NO" sz="3600" i="1" dirty="0">
                <a:solidFill>
                  <a:srgbClr val="33CCFF"/>
                </a:solidFill>
              </a:rPr>
              <a:t>7.2 Forslag: </a:t>
            </a:r>
            <a:r>
              <a:rPr lang="nb-NO" sz="3600" i="1" spc="-10" dirty="0">
                <a:solidFill>
                  <a:srgbClr val="33CCFF"/>
                </a:solidFill>
                <a:effectLst/>
                <a:ea typeface="Times New Roman" panose="02020603050405020304" pitchFamily="18" charset="0"/>
              </a:rPr>
              <a:t>Oslo kommune og byrådserklæringen fra 2019</a:t>
            </a:r>
            <a:endParaRPr lang="nb-NO" sz="3600" i="1" dirty="0">
              <a:solidFill>
                <a:srgbClr val="33CCFF"/>
              </a:solidFill>
            </a:endParaRPr>
          </a:p>
        </p:txBody>
      </p:sp>
      <p:sp>
        <p:nvSpPr>
          <p:cNvPr id="4" name="Undertittel 3">
            <a:extLst>
              <a:ext uri="{FF2B5EF4-FFF2-40B4-BE49-F238E27FC236}">
                <a16:creationId xmlns:a16="http://schemas.microsoft.com/office/drawing/2014/main" id="{4E5D46FF-FDF9-5AE9-2019-C5D0613F00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85455"/>
            <a:ext cx="9144000" cy="3872345"/>
          </a:xfrm>
        </p:spPr>
        <p:txBody>
          <a:bodyPr/>
          <a:lstStyle/>
          <a:p>
            <a:pPr algn="l"/>
            <a:endParaRPr lang="nb-NO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nb-NO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nb-NO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Forslag til vedtak: </a:t>
            </a:r>
            <a:r>
              <a:rPr lang="nb-NO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Skikretstinget vedtar forslaget som en felles uttalelse på vegne av alle klubber i Oslo Skikrets</a:t>
            </a:r>
            <a:endParaRPr lang="nb-NO" sz="2000" dirty="0"/>
          </a:p>
        </p:txBody>
      </p:sp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627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AF469C8E-77AC-5DC4-7E1D-DF96F192A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54386"/>
            <a:ext cx="9144000" cy="1082851"/>
          </a:xfrm>
        </p:spPr>
        <p:txBody>
          <a:bodyPr>
            <a:noAutofit/>
          </a:bodyPr>
          <a:lstStyle/>
          <a:p>
            <a:r>
              <a:rPr lang="nb-NO" sz="4000" i="1" dirty="0">
                <a:solidFill>
                  <a:srgbClr val="33CCFF"/>
                </a:solidFill>
              </a:rPr>
              <a:t>Sak 8: Fastsettelse av </a:t>
            </a:r>
            <a:r>
              <a:rPr lang="nb-NO" sz="4000" i="1" dirty="0" err="1">
                <a:solidFill>
                  <a:srgbClr val="33CCFF"/>
                </a:solidFill>
              </a:rPr>
              <a:t>Lagskontigent</a:t>
            </a:r>
            <a:endParaRPr lang="nb-NO" sz="4000" i="1" dirty="0">
              <a:solidFill>
                <a:srgbClr val="33CCFF"/>
              </a:solidFill>
            </a:endParaRPr>
          </a:p>
        </p:txBody>
      </p:sp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  <p:pic>
        <p:nvPicPr>
          <p:cNvPr id="7" name="Bilde 6" descr="Et bilde som inneholder Font, hvit, Dans, design&#10;&#10;Automatisk generert beskrivelse">
            <a:extLst>
              <a:ext uri="{FF2B5EF4-FFF2-40B4-BE49-F238E27FC236}">
                <a16:creationId xmlns:a16="http://schemas.microsoft.com/office/drawing/2014/main" id="{8570F758-8C16-1ABB-4591-A20D2967E3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133" y="685010"/>
            <a:ext cx="6163734" cy="396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40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5FA30B-3554-393F-A8BC-86F38CC1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600" i="1" dirty="0">
                <a:solidFill>
                  <a:srgbClr val="33CCFF"/>
                </a:solidFill>
              </a:rPr>
              <a:t>Sak 8: Fastsettelse av </a:t>
            </a:r>
            <a:r>
              <a:rPr lang="nb-NO" sz="3600" i="1" dirty="0" err="1">
                <a:solidFill>
                  <a:srgbClr val="33CCFF"/>
                </a:solidFill>
              </a:rPr>
              <a:t>Lagskontigent</a:t>
            </a:r>
            <a:r>
              <a:rPr lang="nb-NO" sz="3600" i="1" dirty="0">
                <a:solidFill>
                  <a:srgbClr val="33CCFF"/>
                </a:solidFill>
              </a:rPr>
              <a:t> 2024 og 2025</a:t>
            </a:r>
          </a:p>
        </p:txBody>
      </p:sp>
      <p:pic>
        <p:nvPicPr>
          <p:cNvPr id="7" name="Plassholder for innhold 6" descr="Et bilde som inneholder tekst, skjermbilde, Font, dokument&#10;&#10;Automatisk generert beskrivelse">
            <a:extLst>
              <a:ext uri="{FF2B5EF4-FFF2-40B4-BE49-F238E27FC236}">
                <a16:creationId xmlns:a16="http://schemas.microsoft.com/office/drawing/2014/main" id="{23152CAF-F1C7-A5FC-F937-A870C0FE4C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43318"/>
            <a:ext cx="8982635" cy="5307105"/>
          </a:xfrm>
        </p:spPr>
      </p:pic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59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AF469C8E-77AC-5DC4-7E1D-DF96F192A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54386"/>
            <a:ext cx="9144000" cy="1082851"/>
          </a:xfrm>
        </p:spPr>
        <p:txBody>
          <a:bodyPr>
            <a:noAutofit/>
          </a:bodyPr>
          <a:lstStyle/>
          <a:p>
            <a:r>
              <a:rPr lang="nb-NO" sz="4000" i="1" dirty="0">
                <a:solidFill>
                  <a:srgbClr val="33CCFF"/>
                </a:solidFill>
              </a:rPr>
              <a:t>Sak 9: Skikretsens langtidsplan og langtidsbudsjett 2024 og 2025</a:t>
            </a:r>
            <a:endParaRPr lang="nb-NO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nb-NO" sz="4000" i="1" dirty="0">
              <a:solidFill>
                <a:srgbClr val="33CCFF"/>
              </a:solidFill>
            </a:endParaRPr>
          </a:p>
        </p:txBody>
      </p:sp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  <p:pic>
        <p:nvPicPr>
          <p:cNvPr id="7" name="Bilde 6" descr="Et bilde som inneholder Font, hvit, Dans, design&#10;&#10;Automatisk generert beskrivelse">
            <a:extLst>
              <a:ext uri="{FF2B5EF4-FFF2-40B4-BE49-F238E27FC236}">
                <a16:creationId xmlns:a16="http://schemas.microsoft.com/office/drawing/2014/main" id="{8570F758-8C16-1ABB-4591-A20D2967E3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133" y="685010"/>
            <a:ext cx="6163734" cy="396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54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  <p:pic>
        <p:nvPicPr>
          <p:cNvPr id="8" name="Plassholder for innhold 7" descr="Et bilde som inneholder tekst, skjermbilde, meny, Font&#10;&#10;Automatisk generert beskrivelse">
            <a:extLst>
              <a:ext uri="{FF2B5EF4-FFF2-40B4-BE49-F238E27FC236}">
                <a16:creationId xmlns:a16="http://schemas.microsoft.com/office/drawing/2014/main" id="{087629A0-6783-B044-0D83-B2A8D15DDE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752" y="325346"/>
            <a:ext cx="6732495" cy="5905125"/>
          </a:xfrm>
        </p:spPr>
      </p:pic>
      <p:sp>
        <p:nvSpPr>
          <p:cNvPr id="10" name="Tittel 9">
            <a:extLst>
              <a:ext uri="{FF2B5EF4-FFF2-40B4-BE49-F238E27FC236}">
                <a16:creationId xmlns:a16="http://schemas.microsoft.com/office/drawing/2014/main" id="{2E87AE25-68E0-1959-3C7D-B92C69579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60141"/>
            <a:ext cx="10515600" cy="764453"/>
          </a:xfrm>
        </p:spPr>
        <p:txBody>
          <a:bodyPr>
            <a:normAutofit/>
          </a:bodyPr>
          <a:lstStyle/>
          <a:p>
            <a:r>
              <a:rPr lang="nb-NO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Forslag til vedtak: </a:t>
            </a:r>
            <a:r>
              <a:rPr lang="nb-NO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Skikretstinget vedtar Skikretsens langtidsplan og langtidsbudsjett 2024 og 2025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322535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AF469C8E-77AC-5DC4-7E1D-DF96F192A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54386"/>
            <a:ext cx="9144000" cy="1082851"/>
          </a:xfrm>
        </p:spPr>
        <p:txBody>
          <a:bodyPr>
            <a:noAutofit/>
          </a:bodyPr>
          <a:lstStyle/>
          <a:p>
            <a:r>
              <a:rPr lang="nb-NO" sz="4000" i="1" dirty="0">
                <a:solidFill>
                  <a:srgbClr val="33CCFF"/>
                </a:solidFill>
              </a:rPr>
              <a:t>Sak 10: Representasjon NSF og OIK ting, samt fagmøter i NSF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nb-NO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Forslag til vedtak: </a:t>
            </a:r>
            <a:r>
              <a:rPr lang="nb-NO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Styret gis mandat til å oppnevne delegater til OIK ting, til NSF ting, samt til NSF fagmøter </a:t>
            </a:r>
            <a:endParaRPr lang="nb-NO" sz="2000" i="1" dirty="0">
              <a:solidFill>
                <a:srgbClr val="33CCFF"/>
              </a:solidFill>
            </a:endParaRPr>
          </a:p>
        </p:txBody>
      </p:sp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  <p:pic>
        <p:nvPicPr>
          <p:cNvPr id="7" name="Bilde 6" descr="Et bilde som inneholder Font, hvit, Dans, design&#10;&#10;Automatisk generert beskrivelse">
            <a:extLst>
              <a:ext uri="{FF2B5EF4-FFF2-40B4-BE49-F238E27FC236}">
                <a16:creationId xmlns:a16="http://schemas.microsoft.com/office/drawing/2014/main" id="{8570F758-8C16-1ABB-4591-A20D2967E3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133" y="685010"/>
            <a:ext cx="6163734" cy="396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748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AF469C8E-77AC-5DC4-7E1D-DF96F192A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54386"/>
            <a:ext cx="9144000" cy="1082851"/>
          </a:xfrm>
        </p:spPr>
        <p:txBody>
          <a:bodyPr>
            <a:noAutofit/>
          </a:bodyPr>
          <a:lstStyle/>
          <a:p>
            <a:r>
              <a:rPr lang="nb-NO" sz="4000" i="1" dirty="0">
                <a:solidFill>
                  <a:srgbClr val="33CCFF"/>
                </a:solidFill>
              </a:rPr>
              <a:t>Sak 11: VALG</a:t>
            </a:r>
          </a:p>
        </p:txBody>
      </p:sp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  <p:pic>
        <p:nvPicPr>
          <p:cNvPr id="7" name="Bilde 6" descr="Et bilde som inneholder Font, hvit, Dans, design&#10;&#10;Automatisk generert beskrivelse">
            <a:extLst>
              <a:ext uri="{FF2B5EF4-FFF2-40B4-BE49-F238E27FC236}">
                <a16:creationId xmlns:a16="http://schemas.microsoft.com/office/drawing/2014/main" id="{8570F758-8C16-1ABB-4591-A20D2967E3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133" y="685010"/>
            <a:ext cx="6163734" cy="396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217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  <p:pic>
        <p:nvPicPr>
          <p:cNvPr id="7" name="Plassholder for innhold 6" descr="Et bilde som inneholder tekst, skjermbilde, Font, meny&#10;&#10;Automatisk generert beskrivelse">
            <a:extLst>
              <a:ext uri="{FF2B5EF4-FFF2-40B4-BE49-F238E27FC236}">
                <a16:creationId xmlns:a16="http://schemas.microsoft.com/office/drawing/2014/main" id="{72D9D41C-60D5-E7A7-8964-1F4CCFE41A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1235" y="685010"/>
            <a:ext cx="8438606" cy="6172990"/>
          </a:xfrm>
        </p:spPr>
      </p:pic>
    </p:spTree>
    <p:extLst>
      <p:ext uri="{BB962C8B-B14F-4D97-AF65-F5344CB8AC3E}">
        <p14:creationId xmlns:p14="http://schemas.microsoft.com/office/powerpoint/2010/main" val="20643617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5FA30B-3554-393F-A8BC-86F38CC17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401" y="792739"/>
            <a:ext cx="10515600" cy="925157"/>
          </a:xfrm>
        </p:spPr>
        <p:txBody>
          <a:bodyPr>
            <a:noAutofit/>
          </a:bodyPr>
          <a:lstStyle/>
          <a:p>
            <a:r>
              <a:rPr lang="nb-NO" sz="3600" i="1" dirty="0">
                <a:solidFill>
                  <a:srgbClr val="33CCFF"/>
                </a:solidFill>
              </a:rPr>
              <a:t>Sak 11.6: Valgkomite til Skikretstinget 2025</a:t>
            </a:r>
          </a:p>
        </p:txBody>
      </p:sp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38B14BE-6618-61CE-A238-3F1CDFCA4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Skikretsstyrets forslag til valgkomite:</a:t>
            </a:r>
          </a:p>
          <a:p>
            <a:r>
              <a:rPr lang="nb-NO" dirty="0"/>
              <a:t>Leder: Barbro Tomter Dahlen		Rustad IL</a:t>
            </a:r>
          </a:p>
          <a:p>
            <a:r>
              <a:rPr lang="nb-NO" dirty="0"/>
              <a:t>Medlem: Roar Karlsen			</a:t>
            </a:r>
            <a:r>
              <a:rPr lang="nb-NO" dirty="0" err="1"/>
              <a:t>Ingierkollen</a:t>
            </a:r>
            <a:r>
              <a:rPr lang="nb-NO" dirty="0"/>
              <a:t> Rustad </a:t>
            </a:r>
            <a:r>
              <a:rPr lang="nb-NO" dirty="0" err="1"/>
              <a:t>Sk</a:t>
            </a:r>
            <a:r>
              <a:rPr lang="nb-NO" dirty="0"/>
              <a:t>.</a:t>
            </a:r>
          </a:p>
          <a:p>
            <a:r>
              <a:rPr lang="nb-NO" dirty="0"/>
              <a:t>Medlem: Fridtjof Scheie		Koll IL</a:t>
            </a:r>
          </a:p>
          <a:p>
            <a:r>
              <a:rPr lang="nb-NO" dirty="0"/>
              <a:t>Varamedlem: Ann-Kristin Sætre	IL Heming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Forslag til vedtak:</a:t>
            </a:r>
            <a:r>
              <a:rPr lang="nb-N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Skikretstinget godkjenner skikretsstyrets forslag til </a:t>
            </a:r>
            <a:r>
              <a:rPr lang="nb-N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valgmokite</a:t>
            </a:r>
            <a:r>
              <a:rPr lang="nb-N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til skikretstinget 2025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19794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5FA30B-3554-393F-A8BC-86F38CC17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0060"/>
            <a:ext cx="9144000" cy="1069899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rgbClr val="00CCFF"/>
                </a:solidFill>
              </a:rPr>
              <a:t>Dagsorden </a:t>
            </a:r>
            <a:br>
              <a:rPr lang="nb-NO" sz="3200" dirty="0"/>
            </a:br>
            <a:r>
              <a:rPr lang="nb-NO" sz="2200" b="1" i="1" dirty="0"/>
              <a:t>I henhold til lov for Oslo Skikrets § 16 har Skitinget denne faste dagsorden.</a:t>
            </a:r>
          </a:p>
        </p:txBody>
      </p:sp>
      <p:sp>
        <p:nvSpPr>
          <p:cNvPr id="4" name="Undertittel 3">
            <a:extLst>
              <a:ext uri="{FF2B5EF4-FFF2-40B4-BE49-F238E27FC236}">
                <a16:creationId xmlns:a16="http://schemas.microsoft.com/office/drawing/2014/main" id="{4E5D46FF-FDF9-5AE9-2019-C5D0613F00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3673" y="1219959"/>
            <a:ext cx="10224654" cy="5899298"/>
          </a:xfrm>
        </p:spPr>
        <p:txBody>
          <a:bodyPr>
            <a:normAutofit/>
          </a:bodyPr>
          <a:lstStyle/>
          <a:p>
            <a:pPr marL="360000" lvl="0" indent="-360000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969645" algn="l"/>
                <a:tab pos="970280" algn="l"/>
              </a:tabLst>
            </a:pP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Godkjenne fremmøtte representanter</a:t>
            </a:r>
          </a:p>
          <a:p>
            <a:pPr marL="360000" lvl="0" indent="-360000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969645" algn="l"/>
                <a:tab pos="970280" algn="l"/>
              </a:tabLst>
            </a:pPr>
            <a:r>
              <a:rPr lang="nb-NO" sz="1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Valg av dirigent</a:t>
            </a:r>
            <a:endParaRPr lang="nb-NO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000" lvl="0" indent="-360000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969645" algn="l"/>
                <a:tab pos="970280" algn="l"/>
              </a:tabLst>
            </a:pP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Valg</a:t>
            </a:r>
            <a:r>
              <a:rPr lang="nb-NO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</a:t>
            </a:r>
            <a:r>
              <a:rPr lang="nb-NO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nb-NO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referenter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og</a:t>
            </a:r>
            <a:r>
              <a:rPr lang="nb-NO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nb-NO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representanter til å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underskrive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protokollen.</a:t>
            </a:r>
          </a:p>
          <a:p>
            <a:pPr marL="360000" lvl="0" indent="-360000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969645" algn="l"/>
                <a:tab pos="970280" algn="l"/>
              </a:tabLst>
            </a:pP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Godkjenning</a:t>
            </a:r>
            <a:r>
              <a:rPr lang="nb-NO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 innkalling,</a:t>
            </a:r>
            <a:r>
              <a:rPr lang="nb-NO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saksliste og forretningsorden</a:t>
            </a:r>
            <a:endParaRPr lang="nb-NO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000" lvl="0" indent="-360000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969645" algn="l"/>
                <a:tab pos="970280" algn="l"/>
              </a:tabLst>
            </a:pP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Behandle Årsberetning</a:t>
            </a:r>
            <a:r>
              <a:rPr lang="nb-NO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2021/2022</a:t>
            </a:r>
            <a:r>
              <a:rPr lang="nb-NO" sz="16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og</a:t>
            </a:r>
            <a:r>
              <a:rPr lang="nb-NO" sz="16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Årsberetning</a:t>
            </a:r>
            <a:r>
              <a:rPr lang="nb-NO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2022/2023</a:t>
            </a:r>
            <a:endParaRPr lang="nb-NO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000" lvl="0" indent="-360000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969645" algn="l"/>
                <a:tab pos="970280" algn="l"/>
              </a:tabLst>
            </a:pP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Behandle revidert</a:t>
            </a:r>
            <a:r>
              <a:rPr lang="nb-NO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regnskap 2021 og 2022, revisors beretning og kontrollutvalgets beretning</a:t>
            </a:r>
          </a:p>
          <a:p>
            <a:pPr marL="360000" lvl="0" indent="-360000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969645" algn="l"/>
                <a:tab pos="970280" algn="l"/>
              </a:tabLst>
            </a:pP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Behandle forslag og saker</a:t>
            </a:r>
          </a:p>
          <a:p>
            <a:pPr marL="457200" lvl="2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buSzPts val="1100"/>
              <a:tabLst>
                <a:tab pos="969645" algn="l"/>
                <a:tab pos="970280" algn="l"/>
              </a:tabLst>
            </a:pP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7.1	Forslag</a:t>
            </a:r>
            <a:r>
              <a:rPr lang="nb-NO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lov</a:t>
            </a:r>
            <a:r>
              <a:rPr lang="nb-NO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Oslo</a:t>
            </a:r>
            <a:r>
              <a:rPr lang="nb-NO" sz="1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skikrets</a:t>
            </a:r>
            <a:r>
              <a:rPr lang="nb-NO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nb-NO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oppdatert</a:t>
            </a:r>
            <a:r>
              <a:rPr lang="nb-NO" sz="1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nb-NO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henhold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til</a:t>
            </a:r>
            <a:r>
              <a:rPr lang="nb-NO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nye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lover</a:t>
            </a:r>
            <a:r>
              <a:rPr lang="nb-NO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NIF</a:t>
            </a:r>
            <a:r>
              <a:rPr lang="nb-NO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eget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dokument</a:t>
            </a:r>
          </a:p>
          <a:p>
            <a:pPr marL="457200" lvl="2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buSzPts val="1100"/>
              <a:tabLst>
                <a:tab pos="969645" algn="l"/>
                <a:tab pos="970280" algn="l"/>
              </a:tabLst>
            </a:pP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7.2	Forslag - 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Oslo kommune og byrådserklæringen fra 2019</a:t>
            </a:r>
            <a:endParaRPr lang="nb-NO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000" lvl="0" indent="-360000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969645" algn="l"/>
                <a:tab pos="970280" algn="l"/>
              </a:tabLst>
            </a:pP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Fastsettelse</a:t>
            </a:r>
            <a:r>
              <a:rPr lang="nb-NO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</a:t>
            </a:r>
            <a:r>
              <a:rPr lang="nb-NO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lagskontingent</a:t>
            </a:r>
            <a:endParaRPr lang="nb-NO" sz="1600" spc="-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000" lvl="0" indent="-360000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969645" algn="l"/>
                <a:tab pos="970280" algn="l"/>
              </a:tabLst>
            </a:pPr>
            <a:r>
              <a:rPr lang="nb-NO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Skikretsens langtidsplan og langtidsbudsjett 2024 og 2025</a:t>
            </a:r>
          </a:p>
          <a:p>
            <a:pPr marL="360000" lvl="0" indent="-360000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969645" algn="l"/>
                <a:tab pos="970280" algn="l"/>
              </a:tabLst>
            </a:pP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Representasjon</a:t>
            </a:r>
            <a:r>
              <a:rPr lang="nb-NO" sz="1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NSF</a:t>
            </a:r>
            <a:r>
              <a:rPr lang="nb-NO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ting</a:t>
            </a:r>
            <a:r>
              <a:rPr lang="nb-NO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og</a:t>
            </a:r>
            <a:r>
              <a:rPr lang="nb-NO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OIK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nb-NO" sz="1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samt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fagmøter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nb-NO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NSF</a:t>
            </a:r>
          </a:p>
          <a:p>
            <a:pPr marL="360000" lvl="0" indent="-360000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969645" algn="l"/>
                <a:tab pos="970280" algn="l"/>
              </a:tabLst>
            </a:pPr>
            <a:r>
              <a:rPr lang="nb-NO" sz="16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Valg av:</a:t>
            </a:r>
          </a:p>
          <a:p>
            <a:pPr lvl="1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tabLst>
                <a:tab pos="969645" algn="l"/>
                <a:tab pos="970280" algn="l"/>
              </a:tabLst>
            </a:pPr>
            <a:r>
              <a:rPr lang="nb-NO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11.1	Leder</a:t>
            </a:r>
          </a:p>
          <a:p>
            <a:pPr lvl="1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tabLst>
                <a:tab pos="969645" algn="l"/>
                <a:tab pos="970280" algn="l"/>
              </a:tabLst>
            </a:pPr>
            <a:r>
              <a:rPr lang="nb-NO" sz="16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11.2	Nestleder</a:t>
            </a:r>
          </a:p>
          <a:p>
            <a:pPr lvl="1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tabLst>
                <a:tab pos="969645" algn="l"/>
                <a:tab pos="970280" algn="l"/>
              </a:tabLst>
            </a:pPr>
            <a:r>
              <a:rPr lang="nb-NO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11.3	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nb-NO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styremedlemmer</a:t>
            </a:r>
            <a:r>
              <a:rPr lang="nb-NO" sz="1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nb-NO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Ledere</a:t>
            </a:r>
            <a:r>
              <a:rPr lang="nb-NO" sz="1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grenkomiteer</a:t>
            </a:r>
            <a:endParaRPr lang="nb-NO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tabLst>
                <a:tab pos="969645" algn="l"/>
                <a:tab pos="970280" algn="l"/>
              </a:tabLst>
            </a:pPr>
            <a:r>
              <a:rPr lang="nb-NO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11.4	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varamedlemmer</a:t>
            </a:r>
            <a:endParaRPr lang="nb-NO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tabLst>
                <a:tab pos="969645" algn="l"/>
                <a:tab pos="970280" algn="l"/>
              </a:tabLst>
            </a:pPr>
            <a:r>
              <a:rPr lang="nb-NO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11.5	</a:t>
            </a:r>
            <a:r>
              <a:rPr lang="nb-NO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Kontrollkomite</a:t>
            </a:r>
            <a:endParaRPr lang="nb-NO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tabLst>
                <a:tab pos="969645" algn="l"/>
                <a:tab pos="970280" algn="l"/>
              </a:tabLst>
            </a:pPr>
            <a:r>
              <a:rPr lang="nb-NO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11.6	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Valgkomite</a:t>
            </a:r>
            <a:r>
              <a:rPr lang="nb-NO" sz="16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til</a:t>
            </a:r>
            <a:r>
              <a:rPr lang="nb-NO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Skikretstinget</a:t>
            </a:r>
            <a:r>
              <a:rPr lang="nb-NO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2025</a:t>
            </a:r>
            <a:endParaRPr lang="nb-NO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000" lvl="0" indent="-360000" algn="l">
              <a:lnSpc>
                <a:spcPts val="1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969645" algn="l"/>
                <a:tab pos="970280" algn="l"/>
              </a:tabLst>
            </a:pPr>
            <a:r>
              <a:rPr lang="nb-NO" sz="16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Engasjere ekstern revisor</a:t>
            </a:r>
            <a:endParaRPr lang="nb-NO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nb-NO" dirty="0"/>
          </a:p>
        </p:txBody>
      </p:sp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771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AF469C8E-77AC-5DC4-7E1D-DF96F192A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54386"/>
            <a:ext cx="9144000" cy="1082851"/>
          </a:xfrm>
        </p:spPr>
        <p:txBody>
          <a:bodyPr>
            <a:noAutofit/>
          </a:bodyPr>
          <a:lstStyle/>
          <a:p>
            <a:r>
              <a:rPr lang="nb-NO" sz="4000" i="1" dirty="0">
                <a:solidFill>
                  <a:srgbClr val="33CCFF"/>
                </a:solidFill>
              </a:rPr>
              <a:t>Sak 12: Engasjere ekstern Revisor</a:t>
            </a:r>
          </a:p>
          <a:p>
            <a:r>
              <a:rPr lang="nb-NO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nb-NO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Forslag til vedtak: </a:t>
            </a:r>
            <a:r>
              <a:rPr lang="nb-NO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Skikretstinget beslutter at Vekst Revisjon AS engasjeres som revisor </a:t>
            </a:r>
            <a:endParaRPr lang="nb-NO" sz="2000" i="1" dirty="0">
              <a:solidFill>
                <a:srgbClr val="33CCFF"/>
              </a:solidFill>
            </a:endParaRPr>
          </a:p>
        </p:txBody>
      </p:sp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  <p:pic>
        <p:nvPicPr>
          <p:cNvPr id="7" name="Bilde 6" descr="Et bilde som inneholder Font, hvit, Dans, design&#10;&#10;Automatisk generert beskrivelse">
            <a:extLst>
              <a:ext uri="{FF2B5EF4-FFF2-40B4-BE49-F238E27FC236}">
                <a16:creationId xmlns:a16="http://schemas.microsoft.com/office/drawing/2014/main" id="{8570F758-8C16-1ABB-4591-A20D2967E3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133" y="685010"/>
            <a:ext cx="6163734" cy="396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985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5FA30B-3554-393F-A8BC-86F38CC1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4400" b="1" dirty="0">
                <a:solidFill>
                  <a:srgbClr val="00CCFF"/>
                </a:solidFill>
              </a:rPr>
              <a:t>Sak 1: Godkjenne fremmøtte representanter</a:t>
            </a:r>
          </a:p>
        </p:txBody>
      </p:sp>
      <p:pic>
        <p:nvPicPr>
          <p:cNvPr id="7" name="Plassholder for innhold 6" descr="Et bilde som inneholder tekst, skjermbilde, Font, nummer&#10;&#10;Automatisk generert beskrivelse">
            <a:extLst>
              <a:ext uri="{FF2B5EF4-FFF2-40B4-BE49-F238E27FC236}">
                <a16:creationId xmlns:a16="http://schemas.microsoft.com/office/drawing/2014/main" id="{A991688E-B50B-F8E4-DFAC-6AD18658DE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927" y="1269402"/>
            <a:ext cx="6260951" cy="4772809"/>
          </a:xfrm>
        </p:spPr>
      </p:pic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  <p:sp>
        <p:nvSpPr>
          <p:cNvPr id="9" name="TekstSylinder 8">
            <a:extLst>
              <a:ext uri="{FF2B5EF4-FFF2-40B4-BE49-F238E27FC236}">
                <a16:creationId xmlns:a16="http://schemas.microsoft.com/office/drawing/2014/main" id="{EEF813D6-8828-76BD-3D9A-DD672CBF9F46}"/>
              </a:ext>
            </a:extLst>
          </p:cNvPr>
          <p:cNvSpPr txBox="1"/>
          <p:nvPr/>
        </p:nvSpPr>
        <p:spPr>
          <a:xfrm>
            <a:off x="2543877" y="6211843"/>
            <a:ext cx="6595049" cy="2774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22605" indent="-448945">
              <a:lnSpc>
                <a:spcPts val="1260"/>
              </a:lnSpc>
              <a:spcBef>
                <a:spcPts val="5"/>
              </a:spcBef>
              <a:spcAft>
                <a:spcPts val="0"/>
              </a:spcAft>
              <a:tabLst>
                <a:tab pos="969645" algn="l"/>
                <a:tab pos="970280" algn="l"/>
              </a:tabLst>
            </a:pPr>
            <a:r>
              <a:rPr lang="nb-NO" sz="20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Forslag til vedtak:</a:t>
            </a:r>
            <a:r>
              <a:rPr lang="nb-NO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Skikretstinget godkjenner de fremmøtte</a:t>
            </a:r>
            <a:endParaRPr lang="nb-NO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057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AF469C8E-77AC-5DC4-7E1D-DF96F192A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54386"/>
            <a:ext cx="9144000" cy="1082851"/>
          </a:xfrm>
        </p:spPr>
        <p:txBody>
          <a:bodyPr>
            <a:noAutofit/>
          </a:bodyPr>
          <a:lstStyle/>
          <a:p>
            <a:r>
              <a:rPr lang="nb-NO" sz="4000" i="1" dirty="0">
                <a:solidFill>
                  <a:srgbClr val="33CCFF"/>
                </a:solidFill>
              </a:rPr>
              <a:t>Sak 2: Valg av </a:t>
            </a:r>
            <a:r>
              <a:rPr lang="nb-NO" sz="4000" i="1" dirty="0" err="1">
                <a:solidFill>
                  <a:srgbClr val="33CCFF"/>
                </a:solidFill>
              </a:rPr>
              <a:t>Dirignet</a:t>
            </a:r>
            <a:endParaRPr lang="nb-NO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nb-NO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Forslag til vedtak: </a:t>
            </a:r>
            <a:r>
              <a:rPr lang="nb-NO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Skikretsstyre foreslår Kathe Langvik til dirigent</a:t>
            </a:r>
            <a:endParaRPr lang="nb-NO" sz="4000" i="1" dirty="0">
              <a:solidFill>
                <a:srgbClr val="33CCFF"/>
              </a:solidFill>
            </a:endParaRPr>
          </a:p>
        </p:txBody>
      </p:sp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  <p:pic>
        <p:nvPicPr>
          <p:cNvPr id="7" name="Bilde 6" descr="Et bilde som inneholder Font, hvit, Dans, design&#10;&#10;Automatisk generert beskrivelse">
            <a:extLst>
              <a:ext uri="{FF2B5EF4-FFF2-40B4-BE49-F238E27FC236}">
                <a16:creationId xmlns:a16="http://schemas.microsoft.com/office/drawing/2014/main" id="{8570F758-8C16-1ABB-4591-A20D2967E3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133" y="685010"/>
            <a:ext cx="6163734" cy="396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158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AF469C8E-77AC-5DC4-7E1D-DF96F192A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54386"/>
            <a:ext cx="9144000" cy="1082851"/>
          </a:xfrm>
        </p:spPr>
        <p:txBody>
          <a:bodyPr>
            <a:noAutofit/>
          </a:bodyPr>
          <a:lstStyle/>
          <a:p>
            <a:pPr algn="l"/>
            <a:r>
              <a:rPr lang="nb-NO" sz="4000" i="1" dirty="0">
                <a:solidFill>
                  <a:srgbClr val="33CCFF"/>
                </a:solidFill>
              </a:rPr>
              <a:t>Sak 3: Valg av to referenter og to representanter for underskrift av protokoll</a:t>
            </a:r>
            <a:endParaRPr lang="nb-NO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nb-NO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Forslag til vedtak: </a:t>
            </a:r>
            <a:r>
              <a:rPr lang="nb-NO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Skikretsstyre foreslår Tove Andersen og Ingrid Heggebø Lutnæs som referenter. Skikretsstyre foreslår «navn» og «navn» til å skrive under protokollen</a:t>
            </a:r>
            <a:endParaRPr lang="nb-NO" sz="4000" i="1" dirty="0">
              <a:solidFill>
                <a:srgbClr val="33CCFF"/>
              </a:solidFill>
            </a:endParaRPr>
          </a:p>
        </p:txBody>
      </p:sp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  <p:pic>
        <p:nvPicPr>
          <p:cNvPr id="7" name="Bilde 6" descr="Et bilde som inneholder Font, hvit, Dans, design&#10;&#10;Automatisk generert beskrivelse">
            <a:extLst>
              <a:ext uri="{FF2B5EF4-FFF2-40B4-BE49-F238E27FC236}">
                <a16:creationId xmlns:a16="http://schemas.microsoft.com/office/drawing/2014/main" id="{8570F758-8C16-1ABB-4591-A20D2967E3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133" y="685010"/>
            <a:ext cx="6163734" cy="396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827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AF469C8E-77AC-5DC4-7E1D-DF96F192A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54386"/>
            <a:ext cx="9144000" cy="1082851"/>
          </a:xfrm>
        </p:spPr>
        <p:txBody>
          <a:bodyPr>
            <a:noAutofit/>
          </a:bodyPr>
          <a:lstStyle/>
          <a:p>
            <a:r>
              <a:rPr lang="nb-NO" sz="4000" i="1" dirty="0">
                <a:solidFill>
                  <a:srgbClr val="33CCFF"/>
                </a:solidFill>
              </a:rPr>
              <a:t>Sak 4: Godkjenning av innkalling, saksliste og forretningsorden.</a:t>
            </a:r>
            <a:endParaRPr lang="nb-NO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nb-NO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Forslag til vedtak: </a:t>
            </a:r>
            <a:r>
              <a:rPr lang="nb-NO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Skikretstinget godkjenner innkalling, saksliste og forretningsorden</a:t>
            </a:r>
            <a:endParaRPr lang="nb-NO" sz="4000" i="1" dirty="0">
              <a:solidFill>
                <a:srgbClr val="33CCFF"/>
              </a:solidFill>
            </a:endParaRPr>
          </a:p>
        </p:txBody>
      </p:sp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  <p:pic>
        <p:nvPicPr>
          <p:cNvPr id="7" name="Bilde 6" descr="Et bilde som inneholder Font, hvit, Dans, design&#10;&#10;Automatisk generert beskrivelse">
            <a:extLst>
              <a:ext uri="{FF2B5EF4-FFF2-40B4-BE49-F238E27FC236}">
                <a16:creationId xmlns:a16="http://schemas.microsoft.com/office/drawing/2014/main" id="{8570F758-8C16-1ABB-4591-A20D2967E3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133" y="685010"/>
            <a:ext cx="6163734" cy="396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726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AF469C8E-77AC-5DC4-7E1D-DF96F192A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54386"/>
            <a:ext cx="9144000" cy="1082851"/>
          </a:xfrm>
        </p:spPr>
        <p:txBody>
          <a:bodyPr>
            <a:noAutofit/>
          </a:bodyPr>
          <a:lstStyle/>
          <a:p>
            <a:pPr algn="l"/>
            <a:r>
              <a:rPr lang="nb-NO" sz="4000" i="1" dirty="0">
                <a:solidFill>
                  <a:srgbClr val="33CCFF"/>
                </a:solidFill>
              </a:rPr>
              <a:t>Sak 5: Behandle Årsberetning 2021 – 2022 og Behandle Årsberetning 2021 - 2022</a:t>
            </a:r>
            <a:endParaRPr lang="nb-NO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nb-NO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Forslag til vedtak: </a:t>
            </a:r>
            <a:r>
              <a:rPr lang="nb-NO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Skikretstinget godkjenner årsberetning 2021/2022 og Skikretstinget godkjenner årsberetning 2022/2023</a:t>
            </a:r>
            <a:endParaRPr lang="nb-NO" sz="4000" i="1" dirty="0">
              <a:solidFill>
                <a:srgbClr val="33CCFF"/>
              </a:solidFill>
            </a:endParaRPr>
          </a:p>
        </p:txBody>
      </p:sp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  <p:pic>
        <p:nvPicPr>
          <p:cNvPr id="7" name="Bilde 6" descr="Et bilde som inneholder Font, hvit, Dans, design&#10;&#10;Automatisk generert beskrivelse">
            <a:extLst>
              <a:ext uri="{FF2B5EF4-FFF2-40B4-BE49-F238E27FC236}">
                <a16:creationId xmlns:a16="http://schemas.microsoft.com/office/drawing/2014/main" id="{8570F758-8C16-1ABB-4591-A20D2967E3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133" y="685010"/>
            <a:ext cx="6163734" cy="396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05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AF469C8E-77AC-5DC4-7E1D-DF96F192A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2682" y="4754386"/>
            <a:ext cx="10784542" cy="1082851"/>
          </a:xfrm>
        </p:spPr>
        <p:txBody>
          <a:bodyPr>
            <a:noAutofit/>
          </a:bodyPr>
          <a:lstStyle/>
          <a:p>
            <a:pPr algn="l"/>
            <a:r>
              <a:rPr lang="nb-NO" sz="4000" i="1" dirty="0">
                <a:solidFill>
                  <a:srgbClr val="33CCFF"/>
                </a:solidFill>
              </a:rPr>
              <a:t>Sak 6: </a:t>
            </a:r>
            <a:r>
              <a:rPr lang="nb-NO" sz="4000" b="0" i="0" u="none" strike="noStrike" baseline="0" dirty="0">
                <a:solidFill>
                  <a:srgbClr val="33CCFF"/>
                </a:solidFill>
              </a:rPr>
              <a:t>Behandle revidert regnskap 2021 og 2022, revisors beretning og kontrollutvalgets beretning </a:t>
            </a:r>
          </a:p>
          <a:p>
            <a:pPr algn="l"/>
            <a:r>
              <a:rPr lang="nb-NO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Forslag til vedtak: </a:t>
            </a:r>
            <a:r>
              <a:rPr lang="nb-NO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Skikretstinget godkjenner revidert regnskap, revisors beretning og kontrollutvalgets beretning for 2021. Skikretstinget godkjenner revidert regnskap, revisors beretning og kontrollutvalgets beretning for 2022.</a:t>
            </a:r>
            <a:endParaRPr lang="nb-NO" sz="1800" b="0" i="0" u="none" strike="noStrike" baseline="0" dirty="0">
              <a:solidFill>
                <a:srgbClr val="33CCFF"/>
              </a:solidFill>
            </a:endParaRPr>
          </a:p>
          <a:p>
            <a:endParaRPr lang="nb-NO" sz="4000" i="1" dirty="0">
              <a:solidFill>
                <a:srgbClr val="33CCFF"/>
              </a:solidFill>
            </a:endParaRPr>
          </a:p>
        </p:txBody>
      </p:sp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  <p:pic>
        <p:nvPicPr>
          <p:cNvPr id="7" name="Bilde 6" descr="Et bilde som inneholder Font, hvit, Dans, design&#10;&#10;Automatisk generert beskrivelse">
            <a:extLst>
              <a:ext uri="{FF2B5EF4-FFF2-40B4-BE49-F238E27FC236}">
                <a16:creationId xmlns:a16="http://schemas.microsoft.com/office/drawing/2014/main" id="{8570F758-8C16-1ABB-4591-A20D2967E3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133" y="685010"/>
            <a:ext cx="6163734" cy="396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546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AF469C8E-77AC-5DC4-7E1D-DF96F192A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54386"/>
            <a:ext cx="9144000" cy="1082851"/>
          </a:xfrm>
        </p:spPr>
        <p:txBody>
          <a:bodyPr>
            <a:noAutofit/>
          </a:bodyPr>
          <a:lstStyle/>
          <a:p>
            <a:r>
              <a:rPr lang="nb-NO" sz="4000" i="1" dirty="0">
                <a:solidFill>
                  <a:srgbClr val="33CCFF"/>
                </a:solidFill>
              </a:rPr>
              <a:t>Sak 7: Behandle forslag og saker</a:t>
            </a:r>
          </a:p>
        </p:txBody>
      </p:sp>
      <p:pic>
        <p:nvPicPr>
          <p:cNvPr id="5" name="Bilde 4" descr="Et bilde som inneholder tekst, Font, Grafikk, hvit&#10;&#10;Automatisk generert beskrivelse">
            <a:extLst>
              <a:ext uri="{FF2B5EF4-FFF2-40B4-BE49-F238E27FC236}">
                <a16:creationId xmlns:a16="http://schemas.microsoft.com/office/drawing/2014/main" id="{7F8A44BF-22C4-0365-0A24-288EE610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" y="325346"/>
            <a:ext cx="1901952" cy="359664"/>
          </a:xfrm>
          <a:prstGeom prst="rect">
            <a:avLst/>
          </a:prstGeom>
        </p:spPr>
      </p:pic>
      <p:pic>
        <p:nvPicPr>
          <p:cNvPr id="7" name="Bilde 6" descr="Et bilde som inneholder Font, hvit, Dans, design&#10;&#10;Automatisk generert beskrivelse">
            <a:extLst>
              <a:ext uri="{FF2B5EF4-FFF2-40B4-BE49-F238E27FC236}">
                <a16:creationId xmlns:a16="http://schemas.microsoft.com/office/drawing/2014/main" id="{8570F758-8C16-1ABB-4591-A20D2967E3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133" y="685010"/>
            <a:ext cx="6163734" cy="396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5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44d28c9d0b145379ee8c43e22284413 xmlns="ea08695c-71a6-424d-b494-0382f1cd8949">
      <Terms xmlns="http://schemas.microsoft.com/office/infopath/2007/PartnerControls"/>
    </p44d28c9d0b145379ee8c43e22284413>
    <lcf76f155ced4ddcb4097134ff3c332f xmlns="6aa4653c-2283-42d9-ad9e-382df8bef104">
      <Terms xmlns="http://schemas.microsoft.com/office/infopath/2007/PartnerControls"/>
    </lcf76f155ced4ddcb4097134ff3c332f>
    <gb40dc7f2b9d47e88655990f6f9f4134 xmlns="ea08695c-71a6-424d-b494-0382f1cd8949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Styre</TermName>
          <TermId xmlns="http://schemas.microsoft.com/office/infopath/2007/PartnerControls">b0f4f6bd-4e5c-42e1-a438-6e04386511e5</TermId>
        </TermInfo>
      </Terms>
    </gb40dc7f2b9d47e88655990f6f9f4134>
    <TaxCatchAll xmlns="ea08695c-71a6-424d-b494-0382f1cd8949">
      <Value>52</Value>
      <Value>37</Value>
    </TaxCatchAll>
    <d03e5549500345819f98d8dbc49daa6e xmlns="ea08695c-71a6-424d-b494-0382f1cd8949">
      <Terms xmlns="http://schemas.microsoft.com/office/infopath/2007/PartnerControls"/>
    </d03e5549500345819f98d8dbc49daa6e>
    <d22229a14cba4c45b75955f9fd950afc xmlns="ea08695c-71a6-424d-b494-0382f1cd8949">
      <Terms xmlns="http://schemas.microsoft.com/office/infopath/2007/PartnerControls">
        <TermInfo xmlns="http://schemas.microsoft.com/office/infopath/2007/PartnerControls">
          <TermName xmlns="http://schemas.microsoft.com/office/infopath/2007/PartnerControls">Oslo Skikrets</TermName>
          <TermId xmlns="http://schemas.microsoft.com/office/infopath/2007/PartnerControls">7807bbf4-b6ce-4701-8399-99f4e934f678</TermId>
        </TermInfo>
      </Terms>
    </d22229a14cba4c45b75955f9fd950afc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3D01D7F1B74D9468A70643315B3902C" ma:contentTypeVersion="22" ma:contentTypeDescription="Opprett et nytt dokument." ma:contentTypeScope="" ma:versionID="0377e93eef3c46e2198b700f36e3934e">
  <xsd:schema xmlns:xsd="http://www.w3.org/2001/XMLSchema" xmlns:xs="http://www.w3.org/2001/XMLSchema" xmlns:p="http://schemas.microsoft.com/office/2006/metadata/properties" xmlns:ns2="ea08695c-71a6-424d-b494-0382f1cd8949" xmlns:ns4="712f3002-266e-4d4e-9ea1-b15283d2fba1" xmlns:ns5="6aa4653c-2283-42d9-ad9e-382df8bef104" targetNamespace="http://schemas.microsoft.com/office/2006/metadata/properties" ma:root="true" ma:fieldsID="3dded359069bfedf69869877635707a6" ns2:_="" ns4:_="" ns5:_="">
    <xsd:import namespace="ea08695c-71a6-424d-b494-0382f1cd8949"/>
    <xsd:import namespace="712f3002-266e-4d4e-9ea1-b15283d2fba1"/>
    <xsd:import namespace="6aa4653c-2283-42d9-ad9e-382df8bef104"/>
    <xsd:element name="properties">
      <xsd:complexType>
        <xsd:sequence>
          <xsd:element name="documentManagement">
            <xsd:complexType>
              <xsd:all>
                <xsd:element ref="ns2:gb40dc7f2b9d47e88655990f6f9f4134" minOccurs="0"/>
                <xsd:element ref="ns2:TaxCatchAll" minOccurs="0"/>
                <xsd:element ref="ns2:d22229a14cba4c45b75955f9fd950afc" minOccurs="0"/>
                <xsd:element ref="ns2:p44d28c9d0b145379ee8c43e22284413" minOccurs="0"/>
                <xsd:element ref="ns4:SharedWithUsers" minOccurs="0"/>
                <xsd:element ref="ns4:SharedWithDetails" minOccurs="0"/>
                <xsd:element ref="ns2:d03e5549500345819f98d8dbc49daa6e" minOccurs="0"/>
                <xsd:element ref="ns5:MediaServiceMetadata" minOccurs="0"/>
                <xsd:element ref="ns5:MediaServiceFastMetadata" minOccurs="0"/>
                <xsd:element ref="ns5:MediaServiceDateTaken" minOccurs="0"/>
                <xsd:element ref="ns5:MediaServiceAutoTags" minOccurs="0"/>
                <xsd:element ref="ns5:MediaServiceGenerationTime" minOccurs="0"/>
                <xsd:element ref="ns5:MediaServiceEventHashCode" minOccurs="0"/>
                <xsd:element ref="ns5:MediaServiceLocation" minOccurs="0"/>
                <xsd:element ref="ns5:MediaServiceOCR" minOccurs="0"/>
                <xsd:element ref="ns5:lcf76f155ced4ddcb4097134ff3c332f" minOccurs="0"/>
                <xsd:element ref="ns5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08695c-71a6-424d-b494-0382f1cd8949" elementFormDefault="qualified">
    <xsd:import namespace="http://schemas.microsoft.com/office/2006/documentManagement/types"/>
    <xsd:import namespace="http://schemas.microsoft.com/office/infopath/2007/PartnerControls"/>
    <xsd:element name="gb40dc7f2b9d47e88655990f6f9f4134" ma:index="9" nillable="true" ma:taxonomy="true" ma:internalName="gb40dc7f2b9d47e88655990f6f9f4134" ma:taxonomyFieldName="NSF_kategori" ma:displayName="NSF_kategori" ma:default="" ma:fieldId="{0b40dc7f-2b9d-47e8-8655-990f6f9f4134}" ma:taxonomyMulti="true" ma:sspId="e15a6db1-ea0c-4764-8265-6093ad78fa3b" ma:termSetId="7db4c022-b818-4a34-995b-7967bb781f5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30d7da7a-4337-4844-a259-4cde6cf259eb}" ma:internalName="TaxCatchAll" ma:showField="CatchAllData" ma:web="712f3002-266e-4d4e-9ea1-b15283d2fb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22229a14cba4c45b75955f9fd950afc" ma:index="12" nillable="true" ma:taxonomy="true" ma:internalName="d22229a14cba4c45b75955f9fd950afc" ma:taxonomyFieldName="Krets" ma:displayName="Krets" ma:default="" ma:fieldId="{d22229a1-4cba-4c45-b759-55f9fd950afc}" ma:sspId="e15a6db1-ea0c-4764-8265-6093ad78fa3b" ma:termSetId="95c76912-6bc2-4bc8-98a3-93f53b943dd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44d28c9d0b145379ee8c43e22284413" ma:index="14" nillable="true" ma:taxonomy="true" ma:internalName="p44d28c9d0b145379ee8c43e22284413" ma:taxonomyFieldName="Dokumenttype" ma:displayName="Dokumenttype" ma:fieldId="{944d28c9-d0b1-4537-9ee8-c43e22284413}" ma:sspId="e15a6db1-ea0c-4764-8265-6093ad78fa3b" ma:termSetId="1046c103-6001-4432-88af-8ce40aab6d0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3e5549500345819f98d8dbc49daa6e" ma:index="18" nillable="true" ma:taxonomy="true" ma:internalName="d03e5549500345819f98d8dbc49daa6e" ma:taxonomyFieldName="arGren" ma:displayName="Gren" ma:default="" ma:fieldId="{d03e5549-5003-4581-9f98-d8dbc49daa6e}" ma:taxonomyMulti="true" ma:sspId="e15a6db1-ea0c-4764-8265-6093ad78fa3b" ma:termSetId="df29e7b6-830d-4142-a885-97c0b83f6b8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2f3002-266e-4d4e-9ea1-b15283d2fba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a4653c-2283-42d9-ad9e-382df8bef1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2" nillable="true" ma:displayName="MediaServiceAutoTags" ma:description="" ma:internalName="MediaServiceAutoTags" ma:readOnly="true">
      <xsd:simpleType>
        <xsd:restriction base="dms:Text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5" nillable="true" ma:displayName="Location" ma:internalName="MediaServiceLocation" ma:readOnly="true">
      <xsd:simpleType>
        <xsd:restriction base="dms:Text"/>
      </xsd:simpleType>
    </xsd:element>
    <xsd:element name="MediaServiceOCR" ma:index="2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8" nillable="true" ma:taxonomy="true" ma:internalName="lcf76f155ced4ddcb4097134ff3c332f" ma:taxonomyFieldName="MediaServiceImageTags" ma:displayName="Bildemerkelapper" ma:readOnly="false" ma:fieldId="{5cf76f15-5ced-4ddc-b409-7134ff3c332f}" ma:taxonomyMulti="true" ma:sspId="e15a6db1-ea0c-4764-8265-6093ad78fa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50D765-83F2-4187-80EB-CBE10C5FC3F2}">
  <ds:schemaRefs>
    <ds:schemaRef ds:uri="http://schemas.microsoft.com/office/2006/metadata/properties"/>
    <ds:schemaRef ds:uri="http://schemas.microsoft.com/office/infopath/2007/PartnerControls"/>
    <ds:schemaRef ds:uri="ea08695c-71a6-424d-b494-0382f1cd8949"/>
    <ds:schemaRef ds:uri="6aa4653c-2283-42d9-ad9e-382df8bef104"/>
  </ds:schemaRefs>
</ds:datastoreItem>
</file>

<file path=customXml/itemProps2.xml><?xml version="1.0" encoding="utf-8"?>
<ds:datastoreItem xmlns:ds="http://schemas.openxmlformats.org/officeDocument/2006/customXml" ds:itemID="{9DB62E09-CEDC-4368-B489-4B114ED510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458CC5-E61D-49DA-A81A-1E9E8013DC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08695c-71a6-424d-b494-0382f1cd8949"/>
    <ds:schemaRef ds:uri="712f3002-266e-4d4e-9ea1-b15283d2fba1"/>
    <ds:schemaRef ds:uri="6aa4653c-2283-42d9-ad9e-382df8bef1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3755</TotalTime>
  <Words>669</Words>
  <Application>Microsoft Office PowerPoint</Application>
  <PresentationFormat>Widescreen</PresentationFormat>
  <Paragraphs>63</Paragraphs>
  <Slides>20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Office-tema</vt:lpstr>
      <vt:lpstr>PowerPoint-presentasjon</vt:lpstr>
      <vt:lpstr>Dagsorden  I henhold til lov for Oslo Skikrets § 16 har Skitinget denne faste dagsorden.</vt:lpstr>
      <vt:lpstr>Sak 1: Godkjenne fremmøtte representanter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7.1 Forslag til ny lov for Oslo Skikrets</vt:lpstr>
      <vt:lpstr>7.2 Forslag: Oslo kommune og byrådserklæringen fra 2019</vt:lpstr>
      <vt:lpstr>PowerPoint-presentasjon</vt:lpstr>
      <vt:lpstr>Sak 8: Fastsettelse av Lagskontigent 2024 og 2025</vt:lpstr>
      <vt:lpstr>PowerPoint-presentasjon</vt:lpstr>
      <vt:lpstr>Forslag til vedtak: Skikretstinget vedtar Skikretsens langtidsplan og langtidsbudsjett 2024 og 2025</vt:lpstr>
      <vt:lpstr>PowerPoint-presentasjon</vt:lpstr>
      <vt:lpstr>PowerPoint-presentasjon</vt:lpstr>
      <vt:lpstr>PowerPoint-presentasjon</vt:lpstr>
      <vt:lpstr>Sak 11.6: Valgkomite til Skikretstinget 2025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Tommy Rovelstad</dc:creator>
  <cp:lastModifiedBy>Tommy Rovelstad</cp:lastModifiedBy>
  <cp:revision>5</cp:revision>
  <dcterms:created xsi:type="dcterms:W3CDTF">2023-05-22T21:18:28Z</dcterms:created>
  <dcterms:modified xsi:type="dcterms:W3CDTF">2023-05-30T08:25:25Z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F_kategori">
    <vt:lpwstr>52;#Styre|b0f4f6bd-4e5c-42e1-a438-6e04386511e5</vt:lpwstr>
  </property>
  <property fmtid="{D5CDD505-2E9C-101B-9397-08002B2CF9AE}" pid="3" name="MediaServiceImageTags">
    <vt:lpwstr/>
  </property>
  <property fmtid="{D5CDD505-2E9C-101B-9397-08002B2CF9AE}" pid="4" name="Krets">
    <vt:lpwstr>37;#Oslo Skikrets|7807bbf4-b6ce-4701-8399-99f4e934f678</vt:lpwstr>
  </property>
  <property fmtid="{D5CDD505-2E9C-101B-9397-08002B2CF9AE}" pid="5" name="arGren">
    <vt:lpwstr/>
  </property>
  <property fmtid="{D5CDD505-2E9C-101B-9397-08002B2CF9AE}" pid="6" name="Dokumenttype">
    <vt:lpwstr/>
  </property>
  <property fmtid="{D5CDD505-2E9C-101B-9397-08002B2CF9AE}" pid="7" name="ContentTypeId">
    <vt:lpwstr>0x010100B3D01D7F1B74D9468A70643315B3902C</vt:lpwstr>
  </property>
</Properties>
</file>