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415" r:id="rId6"/>
    <p:sldId id="391" r:id="rId7"/>
    <p:sldId id="357" r:id="rId8"/>
    <p:sldId id="414" r:id="rId9"/>
    <p:sldId id="359" r:id="rId10"/>
    <p:sldId id="356" r:id="rId11"/>
    <p:sldId id="361" r:id="rId12"/>
    <p:sldId id="390" r:id="rId13"/>
    <p:sldId id="366" r:id="rId14"/>
    <p:sldId id="400" r:id="rId15"/>
    <p:sldId id="367" r:id="rId16"/>
    <p:sldId id="401" r:id="rId17"/>
    <p:sldId id="368" r:id="rId18"/>
    <p:sldId id="404" r:id="rId19"/>
    <p:sldId id="369" r:id="rId20"/>
    <p:sldId id="403" r:id="rId21"/>
    <p:sldId id="370" r:id="rId22"/>
    <p:sldId id="402" r:id="rId23"/>
    <p:sldId id="373" r:id="rId24"/>
    <p:sldId id="399" r:id="rId25"/>
    <p:sldId id="374" r:id="rId26"/>
    <p:sldId id="392" r:id="rId27"/>
    <p:sldId id="375" r:id="rId28"/>
    <p:sldId id="393" r:id="rId29"/>
    <p:sldId id="376" r:id="rId30"/>
    <p:sldId id="394" r:id="rId31"/>
    <p:sldId id="377" r:id="rId32"/>
    <p:sldId id="395" r:id="rId33"/>
    <p:sldId id="378" r:id="rId34"/>
    <p:sldId id="396" r:id="rId35"/>
    <p:sldId id="380" r:id="rId36"/>
    <p:sldId id="397" r:id="rId37"/>
    <p:sldId id="379" r:id="rId38"/>
    <p:sldId id="398" r:id="rId39"/>
    <p:sldId id="381" r:id="rId40"/>
    <p:sldId id="405" r:id="rId41"/>
    <p:sldId id="382" r:id="rId42"/>
    <p:sldId id="406" r:id="rId43"/>
    <p:sldId id="383" r:id="rId44"/>
    <p:sldId id="407" r:id="rId45"/>
    <p:sldId id="384" r:id="rId46"/>
    <p:sldId id="408" r:id="rId47"/>
    <p:sldId id="385" r:id="rId48"/>
    <p:sldId id="410" r:id="rId49"/>
    <p:sldId id="386" r:id="rId50"/>
    <p:sldId id="409" r:id="rId51"/>
    <p:sldId id="387" r:id="rId52"/>
    <p:sldId id="411" r:id="rId53"/>
    <p:sldId id="388" r:id="rId54"/>
    <p:sldId id="412" r:id="rId55"/>
    <p:sldId id="389" r:id="rId56"/>
    <p:sldId id="413" r:id="rId57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37E45-C37A-974E-A2F2-AC7BCFE39CFE}" v="68" dt="2025-03-21T13:53:38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>
      <p:cViewPr varScale="1">
        <p:scale>
          <a:sx n="117" d="100"/>
          <a:sy n="117" d="100"/>
        </p:scale>
        <p:origin x="14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e Wike" userId="50fdc454-392f-442a-ae3c-d0f53a1f0537" providerId="ADAL" clId="{ABAFCB54-2E7E-4B8B-B1CC-A6937AE359F4}"/>
    <pc:docChg chg="undo custSel addSld delSld modSld sldOrd">
      <pc:chgData name="Stine Wike" userId="50fdc454-392f-442a-ae3c-d0f53a1f0537" providerId="ADAL" clId="{ABAFCB54-2E7E-4B8B-B1CC-A6937AE359F4}" dt="2022-11-25T11:24:05.444" v="183"/>
      <pc:docMkLst>
        <pc:docMk/>
      </pc:docMkLst>
      <pc:sldChg chg="delSp modSp mod">
        <pc:chgData name="Stine Wike" userId="50fdc454-392f-442a-ae3c-d0f53a1f0537" providerId="ADAL" clId="{ABAFCB54-2E7E-4B8B-B1CC-A6937AE359F4}" dt="2022-11-23T13:58:00.120" v="12" actId="21"/>
        <pc:sldMkLst>
          <pc:docMk/>
          <pc:sldMk cId="0" sldId="256"/>
        </pc:sldMkLst>
      </pc:sldChg>
      <pc:sldChg chg="del">
        <pc:chgData name="Stine Wike" userId="50fdc454-392f-442a-ae3c-d0f53a1f0537" providerId="ADAL" clId="{ABAFCB54-2E7E-4B8B-B1CC-A6937AE359F4}" dt="2022-11-23T14:01:00.638" v="41" actId="47"/>
        <pc:sldMkLst>
          <pc:docMk/>
          <pc:sldMk cId="0" sldId="257"/>
        </pc:sldMkLst>
      </pc:sldChg>
      <pc:sldChg chg="del">
        <pc:chgData name="Stine Wike" userId="50fdc454-392f-442a-ae3c-d0f53a1f0537" providerId="ADAL" clId="{ABAFCB54-2E7E-4B8B-B1CC-A6937AE359F4}" dt="2022-11-23T14:01:00.638" v="41" actId="47"/>
        <pc:sldMkLst>
          <pc:docMk/>
          <pc:sldMk cId="0" sldId="258"/>
        </pc:sldMkLst>
      </pc:sldChg>
      <pc:sldChg chg="del">
        <pc:chgData name="Stine Wike" userId="50fdc454-392f-442a-ae3c-d0f53a1f0537" providerId="ADAL" clId="{ABAFCB54-2E7E-4B8B-B1CC-A6937AE359F4}" dt="2022-11-23T14:02:43.869" v="66" actId="47"/>
        <pc:sldMkLst>
          <pc:docMk/>
          <pc:sldMk cId="0" sldId="259"/>
        </pc:sldMkLst>
      </pc:sldChg>
      <pc:sldChg chg="del">
        <pc:chgData name="Stine Wike" userId="50fdc454-392f-442a-ae3c-d0f53a1f0537" providerId="ADAL" clId="{ABAFCB54-2E7E-4B8B-B1CC-A6937AE359F4}" dt="2022-11-23T14:02:43.869" v="66" actId="47"/>
        <pc:sldMkLst>
          <pc:docMk/>
          <pc:sldMk cId="0" sldId="261"/>
        </pc:sldMkLst>
      </pc:sldChg>
      <pc:sldChg chg="del">
        <pc:chgData name="Stine Wike" userId="50fdc454-392f-442a-ae3c-d0f53a1f0537" providerId="ADAL" clId="{ABAFCB54-2E7E-4B8B-B1CC-A6937AE359F4}" dt="2022-11-23T14:02:43.869" v="66" actId="47"/>
        <pc:sldMkLst>
          <pc:docMk/>
          <pc:sldMk cId="0" sldId="262"/>
        </pc:sldMkLst>
      </pc:sldChg>
      <pc:sldChg chg="del">
        <pc:chgData name="Stine Wike" userId="50fdc454-392f-442a-ae3c-d0f53a1f0537" providerId="ADAL" clId="{ABAFCB54-2E7E-4B8B-B1CC-A6937AE359F4}" dt="2022-11-23T14:02:43.869" v="66" actId="47"/>
        <pc:sldMkLst>
          <pc:docMk/>
          <pc:sldMk cId="0" sldId="264"/>
        </pc:sldMkLst>
      </pc:sldChg>
      <pc:sldChg chg="del">
        <pc:chgData name="Stine Wike" userId="50fdc454-392f-442a-ae3c-d0f53a1f0537" providerId="ADAL" clId="{ABAFCB54-2E7E-4B8B-B1CC-A6937AE359F4}" dt="2022-11-23T14:05:08.117" v="94" actId="47"/>
        <pc:sldMkLst>
          <pc:docMk/>
          <pc:sldMk cId="0" sldId="265"/>
        </pc:sldMkLst>
      </pc:sldChg>
      <pc:sldChg chg="del">
        <pc:chgData name="Stine Wike" userId="50fdc454-392f-442a-ae3c-d0f53a1f0537" providerId="ADAL" clId="{ABAFCB54-2E7E-4B8B-B1CC-A6937AE359F4}" dt="2022-11-23T14:05:08.117" v="94" actId="47"/>
        <pc:sldMkLst>
          <pc:docMk/>
          <pc:sldMk cId="0" sldId="267"/>
        </pc:sldMkLst>
      </pc:sldChg>
      <pc:sldChg chg="del">
        <pc:chgData name="Stine Wike" userId="50fdc454-392f-442a-ae3c-d0f53a1f0537" providerId="ADAL" clId="{ABAFCB54-2E7E-4B8B-B1CC-A6937AE359F4}" dt="2022-11-23T14:05:08.117" v="94" actId="47"/>
        <pc:sldMkLst>
          <pc:docMk/>
          <pc:sldMk cId="0" sldId="268"/>
        </pc:sldMkLst>
      </pc:sldChg>
      <pc:sldChg chg="del">
        <pc:chgData name="Stine Wike" userId="50fdc454-392f-442a-ae3c-d0f53a1f0537" providerId="ADAL" clId="{ABAFCB54-2E7E-4B8B-B1CC-A6937AE359F4}" dt="2022-11-23T14:05:08.117" v="94" actId="47"/>
        <pc:sldMkLst>
          <pc:docMk/>
          <pc:sldMk cId="0" sldId="269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286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289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290"/>
        </pc:sldMkLst>
      </pc:sldChg>
      <pc:sldChg chg="modSp del">
        <pc:chgData name="Stine Wike" userId="50fdc454-392f-442a-ae3c-d0f53a1f0537" providerId="ADAL" clId="{ABAFCB54-2E7E-4B8B-B1CC-A6937AE359F4}" dt="2022-11-25T11:18:00.744" v="132" actId="47"/>
        <pc:sldMkLst>
          <pc:docMk/>
          <pc:sldMk cId="0" sldId="291"/>
        </pc:sldMkLst>
      </pc:sldChg>
      <pc:sldChg chg="del">
        <pc:chgData name="Stine Wike" userId="50fdc454-392f-442a-ae3c-d0f53a1f0537" providerId="ADAL" clId="{ABAFCB54-2E7E-4B8B-B1CC-A6937AE359F4}" dt="2022-11-25T11:18:00.744" v="132" actId="47"/>
        <pc:sldMkLst>
          <pc:docMk/>
          <pc:sldMk cId="0" sldId="292"/>
        </pc:sldMkLst>
      </pc:sldChg>
      <pc:sldChg chg="del">
        <pc:chgData name="Stine Wike" userId="50fdc454-392f-442a-ae3c-d0f53a1f0537" providerId="ADAL" clId="{ABAFCB54-2E7E-4B8B-B1CC-A6937AE359F4}" dt="2022-11-25T11:18:00.744" v="132" actId="47"/>
        <pc:sldMkLst>
          <pc:docMk/>
          <pc:sldMk cId="0" sldId="293"/>
        </pc:sldMkLst>
      </pc:sldChg>
      <pc:sldChg chg="del">
        <pc:chgData name="Stine Wike" userId="50fdc454-392f-442a-ae3c-d0f53a1f0537" providerId="ADAL" clId="{ABAFCB54-2E7E-4B8B-B1CC-A6937AE359F4}" dt="2022-11-23T14:01:00.638" v="41" actId="47"/>
        <pc:sldMkLst>
          <pc:docMk/>
          <pc:sldMk cId="0" sldId="294"/>
        </pc:sldMkLst>
      </pc:sldChg>
      <pc:sldChg chg="del">
        <pc:chgData name="Stine Wike" userId="50fdc454-392f-442a-ae3c-d0f53a1f0537" providerId="ADAL" clId="{ABAFCB54-2E7E-4B8B-B1CC-A6937AE359F4}" dt="2022-11-23T14:01:00.638" v="41" actId="47"/>
        <pc:sldMkLst>
          <pc:docMk/>
          <pc:sldMk cId="0" sldId="295"/>
        </pc:sldMkLst>
      </pc:sldChg>
      <pc:sldChg chg="del">
        <pc:chgData name="Stine Wike" userId="50fdc454-392f-442a-ae3c-d0f53a1f0537" providerId="ADAL" clId="{ABAFCB54-2E7E-4B8B-B1CC-A6937AE359F4}" dt="2022-11-23T14:02:43.869" v="66" actId="47"/>
        <pc:sldMkLst>
          <pc:docMk/>
          <pc:sldMk cId="0" sldId="297"/>
        </pc:sldMkLst>
      </pc:sldChg>
      <pc:sldChg chg="del">
        <pc:chgData name="Stine Wike" userId="50fdc454-392f-442a-ae3c-d0f53a1f0537" providerId="ADAL" clId="{ABAFCB54-2E7E-4B8B-B1CC-A6937AE359F4}" dt="2022-11-23T14:02:43.869" v="66" actId="47"/>
        <pc:sldMkLst>
          <pc:docMk/>
          <pc:sldMk cId="0" sldId="299"/>
        </pc:sldMkLst>
      </pc:sldChg>
      <pc:sldChg chg="del">
        <pc:chgData name="Stine Wike" userId="50fdc454-392f-442a-ae3c-d0f53a1f0537" providerId="ADAL" clId="{ABAFCB54-2E7E-4B8B-B1CC-A6937AE359F4}" dt="2022-11-23T14:02:43.869" v="66" actId="47"/>
        <pc:sldMkLst>
          <pc:docMk/>
          <pc:sldMk cId="0" sldId="300"/>
        </pc:sldMkLst>
      </pc:sldChg>
      <pc:sldChg chg="del">
        <pc:chgData name="Stine Wike" userId="50fdc454-392f-442a-ae3c-d0f53a1f0537" providerId="ADAL" clId="{ABAFCB54-2E7E-4B8B-B1CC-A6937AE359F4}" dt="2022-11-23T14:05:08.117" v="94" actId="47"/>
        <pc:sldMkLst>
          <pc:docMk/>
          <pc:sldMk cId="0" sldId="305"/>
        </pc:sldMkLst>
      </pc:sldChg>
      <pc:sldChg chg="del">
        <pc:chgData name="Stine Wike" userId="50fdc454-392f-442a-ae3c-d0f53a1f0537" providerId="ADAL" clId="{ABAFCB54-2E7E-4B8B-B1CC-A6937AE359F4}" dt="2022-11-23T14:05:08.117" v="94" actId="47"/>
        <pc:sldMkLst>
          <pc:docMk/>
          <pc:sldMk cId="0" sldId="306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324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325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326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327"/>
        </pc:sldMkLst>
      </pc:sldChg>
      <pc:sldChg chg="del">
        <pc:chgData name="Stine Wike" userId="50fdc454-392f-442a-ae3c-d0f53a1f0537" providerId="ADAL" clId="{ABAFCB54-2E7E-4B8B-B1CC-A6937AE359F4}" dt="2022-11-25T11:18:00.744" v="132" actId="47"/>
        <pc:sldMkLst>
          <pc:docMk/>
          <pc:sldMk cId="0" sldId="329"/>
        </pc:sldMkLst>
      </pc:sldChg>
      <pc:sldChg chg="del">
        <pc:chgData name="Stine Wike" userId="50fdc454-392f-442a-ae3c-d0f53a1f0537" providerId="ADAL" clId="{ABAFCB54-2E7E-4B8B-B1CC-A6937AE359F4}" dt="2022-11-25T11:18:00.744" v="132" actId="47"/>
        <pc:sldMkLst>
          <pc:docMk/>
          <pc:sldMk cId="0" sldId="330"/>
        </pc:sldMkLst>
      </pc:sldChg>
      <pc:sldChg chg="del">
        <pc:chgData name="Stine Wike" userId="50fdc454-392f-442a-ae3c-d0f53a1f0537" providerId="ADAL" clId="{ABAFCB54-2E7E-4B8B-B1CC-A6937AE359F4}" dt="2022-11-25T11:18:00.744" v="132" actId="47"/>
        <pc:sldMkLst>
          <pc:docMk/>
          <pc:sldMk cId="0" sldId="331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332"/>
        </pc:sldMkLst>
      </pc:sldChg>
      <pc:sldChg chg="del">
        <pc:chgData name="Stine Wike" userId="50fdc454-392f-442a-ae3c-d0f53a1f0537" providerId="ADAL" clId="{ABAFCB54-2E7E-4B8B-B1CC-A6937AE359F4}" dt="2022-11-23T14:01:00.638" v="41" actId="47"/>
        <pc:sldMkLst>
          <pc:docMk/>
          <pc:sldMk cId="0" sldId="334"/>
        </pc:sldMkLst>
      </pc:sldChg>
      <pc:sldChg chg="del">
        <pc:chgData name="Stine Wike" userId="50fdc454-392f-442a-ae3c-d0f53a1f0537" providerId="ADAL" clId="{ABAFCB54-2E7E-4B8B-B1CC-A6937AE359F4}" dt="2022-11-23T14:01:00.638" v="41" actId="47"/>
        <pc:sldMkLst>
          <pc:docMk/>
          <pc:sldMk cId="0" sldId="335"/>
        </pc:sldMkLst>
      </pc:sldChg>
      <pc:sldChg chg="del">
        <pc:chgData name="Stine Wike" userId="50fdc454-392f-442a-ae3c-d0f53a1f0537" providerId="ADAL" clId="{ABAFCB54-2E7E-4B8B-B1CC-A6937AE359F4}" dt="2022-11-23T14:01:00.638" v="41" actId="47"/>
        <pc:sldMkLst>
          <pc:docMk/>
          <pc:sldMk cId="0" sldId="336"/>
        </pc:sldMkLst>
      </pc:sldChg>
      <pc:sldChg chg="del">
        <pc:chgData name="Stine Wike" userId="50fdc454-392f-442a-ae3c-d0f53a1f0537" providerId="ADAL" clId="{ABAFCB54-2E7E-4B8B-B1CC-A6937AE359F4}" dt="2022-11-23T14:02:43.869" v="66" actId="47"/>
        <pc:sldMkLst>
          <pc:docMk/>
          <pc:sldMk cId="0" sldId="337"/>
        </pc:sldMkLst>
      </pc:sldChg>
      <pc:sldChg chg="del">
        <pc:chgData name="Stine Wike" userId="50fdc454-392f-442a-ae3c-d0f53a1f0537" providerId="ADAL" clId="{ABAFCB54-2E7E-4B8B-B1CC-A6937AE359F4}" dt="2022-11-23T14:02:43.869" v="66" actId="47"/>
        <pc:sldMkLst>
          <pc:docMk/>
          <pc:sldMk cId="0" sldId="338"/>
        </pc:sldMkLst>
      </pc:sldChg>
      <pc:sldChg chg="del">
        <pc:chgData name="Stine Wike" userId="50fdc454-392f-442a-ae3c-d0f53a1f0537" providerId="ADAL" clId="{ABAFCB54-2E7E-4B8B-B1CC-A6937AE359F4}" dt="2022-11-23T14:02:43.869" v="66" actId="47"/>
        <pc:sldMkLst>
          <pc:docMk/>
          <pc:sldMk cId="0" sldId="339"/>
        </pc:sldMkLst>
      </pc:sldChg>
      <pc:sldChg chg="del">
        <pc:chgData name="Stine Wike" userId="50fdc454-392f-442a-ae3c-d0f53a1f0537" providerId="ADAL" clId="{ABAFCB54-2E7E-4B8B-B1CC-A6937AE359F4}" dt="2022-11-23T14:05:08.117" v="94" actId="47"/>
        <pc:sldMkLst>
          <pc:docMk/>
          <pc:sldMk cId="0" sldId="340"/>
        </pc:sldMkLst>
      </pc:sldChg>
      <pc:sldChg chg="del">
        <pc:chgData name="Stine Wike" userId="50fdc454-392f-442a-ae3c-d0f53a1f0537" providerId="ADAL" clId="{ABAFCB54-2E7E-4B8B-B1CC-A6937AE359F4}" dt="2022-11-23T14:05:08.117" v="94" actId="47"/>
        <pc:sldMkLst>
          <pc:docMk/>
          <pc:sldMk cId="0" sldId="341"/>
        </pc:sldMkLst>
      </pc:sldChg>
      <pc:sldChg chg="del">
        <pc:chgData name="Stine Wike" userId="50fdc454-392f-442a-ae3c-d0f53a1f0537" providerId="ADAL" clId="{ABAFCB54-2E7E-4B8B-B1CC-A6937AE359F4}" dt="2022-11-23T14:05:08.117" v="94" actId="47"/>
        <pc:sldMkLst>
          <pc:docMk/>
          <pc:sldMk cId="0" sldId="342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350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351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352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353"/>
        </pc:sldMkLst>
      </pc:sldChg>
      <pc:sldChg chg="del">
        <pc:chgData name="Stine Wike" userId="50fdc454-392f-442a-ae3c-d0f53a1f0537" providerId="ADAL" clId="{ABAFCB54-2E7E-4B8B-B1CC-A6937AE359F4}" dt="2022-11-25T11:15:25.027" v="109" actId="47"/>
        <pc:sldMkLst>
          <pc:docMk/>
          <pc:sldMk cId="0" sldId="354"/>
        </pc:sldMkLst>
      </pc:sldChg>
      <pc:sldChg chg="del">
        <pc:chgData name="Stine Wike" userId="50fdc454-392f-442a-ae3c-d0f53a1f0537" providerId="ADAL" clId="{ABAFCB54-2E7E-4B8B-B1CC-A6937AE359F4}" dt="2022-11-25T11:18:00.744" v="132" actId="47"/>
        <pc:sldMkLst>
          <pc:docMk/>
          <pc:sldMk cId="0" sldId="355"/>
        </pc:sldMkLst>
      </pc:sldChg>
      <pc:sldChg chg="addSp modSp add mod">
        <pc:chgData name="Stine Wike" userId="50fdc454-392f-442a-ae3c-d0f53a1f0537" providerId="ADAL" clId="{ABAFCB54-2E7E-4B8B-B1CC-A6937AE359F4}" dt="2022-11-23T13:58:29.132" v="22" actId="1076"/>
        <pc:sldMkLst>
          <pc:docMk/>
          <pc:sldMk cId="1117541872" sldId="356"/>
        </pc:sldMkLst>
      </pc:sldChg>
      <pc:sldChg chg="modSp add ord">
        <pc:chgData name="Stine Wike" userId="50fdc454-392f-442a-ae3c-d0f53a1f0537" providerId="ADAL" clId="{ABAFCB54-2E7E-4B8B-B1CC-A6937AE359F4}" dt="2022-11-23T13:59:21.612" v="28"/>
        <pc:sldMkLst>
          <pc:docMk/>
          <pc:sldMk cId="2033546370" sldId="357"/>
        </pc:sldMkLst>
      </pc:sldChg>
      <pc:sldChg chg="add ord">
        <pc:chgData name="Stine Wike" userId="50fdc454-392f-442a-ae3c-d0f53a1f0537" providerId="ADAL" clId="{ABAFCB54-2E7E-4B8B-B1CC-A6937AE359F4}" dt="2022-11-23T13:59:27.478" v="31"/>
        <pc:sldMkLst>
          <pc:docMk/>
          <pc:sldMk cId="3501701822" sldId="358"/>
        </pc:sldMkLst>
      </pc:sldChg>
      <pc:sldChg chg="modSp add ord">
        <pc:chgData name="Stine Wike" userId="50fdc454-392f-442a-ae3c-d0f53a1f0537" providerId="ADAL" clId="{ABAFCB54-2E7E-4B8B-B1CC-A6937AE359F4}" dt="2022-11-23T14:00:46.793" v="40"/>
        <pc:sldMkLst>
          <pc:docMk/>
          <pc:sldMk cId="3051755905" sldId="359"/>
        </pc:sldMkLst>
      </pc:sldChg>
      <pc:sldChg chg="add ord">
        <pc:chgData name="Stine Wike" userId="50fdc454-392f-442a-ae3c-d0f53a1f0537" providerId="ADAL" clId="{ABAFCB54-2E7E-4B8B-B1CC-A6937AE359F4}" dt="2022-11-23T13:59:55.401" v="37"/>
        <pc:sldMkLst>
          <pc:docMk/>
          <pc:sldMk cId="237571954" sldId="360"/>
        </pc:sldMkLst>
      </pc:sldChg>
      <pc:sldChg chg="modSp add ord">
        <pc:chgData name="Stine Wike" userId="50fdc454-392f-442a-ae3c-d0f53a1f0537" providerId="ADAL" clId="{ABAFCB54-2E7E-4B8B-B1CC-A6937AE359F4}" dt="2022-11-23T14:01:42.182" v="55"/>
        <pc:sldMkLst>
          <pc:docMk/>
          <pc:sldMk cId="2626175365" sldId="361"/>
        </pc:sldMkLst>
      </pc:sldChg>
      <pc:sldChg chg="add">
        <pc:chgData name="Stine Wike" userId="50fdc454-392f-442a-ae3c-d0f53a1f0537" providerId="ADAL" clId="{ABAFCB54-2E7E-4B8B-B1CC-A6937AE359F4}" dt="2022-11-23T14:01:09.638" v="45"/>
        <pc:sldMkLst>
          <pc:docMk/>
          <pc:sldMk cId="1907715272" sldId="362"/>
        </pc:sldMkLst>
      </pc:sldChg>
      <pc:sldChg chg="add">
        <pc:chgData name="Stine Wike" userId="50fdc454-392f-442a-ae3c-d0f53a1f0537" providerId="ADAL" clId="{ABAFCB54-2E7E-4B8B-B1CC-A6937AE359F4}" dt="2022-11-23T14:01:10.157" v="46"/>
        <pc:sldMkLst>
          <pc:docMk/>
          <pc:sldMk cId="3871160297" sldId="363"/>
        </pc:sldMkLst>
      </pc:sldChg>
      <pc:sldChg chg="add">
        <pc:chgData name="Stine Wike" userId="50fdc454-392f-442a-ae3c-d0f53a1f0537" providerId="ADAL" clId="{ABAFCB54-2E7E-4B8B-B1CC-A6937AE359F4}" dt="2022-11-23T14:01:10.554" v="47"/>
        <pc:sldMkLst>
          <pc:docMk/>
          <pc:sldMk cId="3129379695" sldId="364"/>
        </pc:sldMkLst>
      </pc:sldChg>
      <pc:sldChg chg="add ord">
        <pc:chgData name="Stine Wike" userId="50fdc454-392f-442a-ae3c-d0f53a1f0537" providerId="ADAL" clId="{ABAFCB54-2E7E-4B8B-B1CC-A6937AE359F4}" dt="2022-11-23T14:04:46.683" v="85"/>
        <pc:sldMkLst>
          <pc:docMk/>
          <pc:sldMk cId="948664366" sldId="365"/>
        </pc:sldMkLst>
      </pc:sldChg>
      <pc:sldChg chg="modSp add ord">
        <pc:chgData name="Stine Wike" userId="50fdc454-392f-442a-ae3c-d0f53a1f0537" providerId="ADAL" clId="{ABAFCB54-2E7E-4B8B-B1CC-A6937AE359F4}" dt="2022-11-23T14:02:02.190" v="60"/>
        <pc:sldMkLst>
          <pc:docMk/>
          <pc:sldMk cId="199252910" sldId="366"/>
        </pc:sldMkLst>
      </pc:sldChg>
      <pc:sldChg chg="modSp add ord">
        <pc:chgData name="Stine Wike" userId="50fdc454-392f-442a-ae3c-d0f53a1f0537" providerId="ADAL" clId="{ABAFCB54-2E7E-4B8B-B1CC-A6937AE359F4}" dt="2022-11-23T14:02:48.594" v="67"/>
        <pc:sldMkLst>
          <pc:docMk/>
          <pc:sldMk cId="2919517418" sldId="367"/>
        </pc:sldMkLst>
      </pc:sldChg>
      <pc:sldChg chg="modSp add mod ord">
        <pc:chgData name="Stine Wike" userId="50fdc454-392f-442a-ae3c-d0f53a1f0537" providerId="ADAL" clId="{ABAFCB54-2E7E-4B8B-B1CC-A6937AE359F4}" dt="2022-11-23T14:03:26.587" v="75"/>
        <pc:sldMkLst>
          <pc:docMk/>
          <pc:sldMk cId="334265433" sldId="368"/>
        </pc:sldMkLst>
      </pc:sldChg>
      <pc:sldChg chg="modSp add">
        <pc:chgData name="Stine Wike" userId="50fdc454-392f-442a-ae3c-d0f53a1f0537" providerId="ADAL" clId="{ABAFCB54-2E7E-4B8B-B1CC-A6937AE359F4}" dt="2022-11-23T14:04:15.038" v="79"/>
        <pc:sldMkLst>
          <pc:docMk/>
          <pc:sldMk cId="2797678835" sldId="369"/>
        </pc:sldMkLst>
      </pc:sldChg>
      <pc:sldChg chg="modSp add ord">
        <pc:chgData name="Stine Wike" userId="50fdc454-392f-442a-ae3c-d0f53a1f0537" providerId="ADAL" clId="{ABAFCB54-2E7E-4B8B-B1CC-A6937AE359F4}" dt="2022-11-23T14:04:29.567" v="83"/>
        <pc:sldMkLst>
          <pc:docMk/>
          <pc:sldMk cId="4151998057" sldId="370"/>
        </pc:sldMkLst>
      </pc:sldChg>
      <pc:sldChg chg="add ord">
        <pc:chgData name="Stine Wike" userId="50fdc454-392f-442a-ae3c-d0f53a1f0537" providerId="ADAL" clId="{ABAFCB54-2E7E-4B8B-B1CC-A6937AE359F4}" dt="2022-11-23T14:04:53.423" v="90"/>
        <pc:sldMkLst>
          <pc:docMk/>
          <pc:sldMk cId="439173808" sldId="371"/>
        </pc:sldMkLst>
      </pc:sldChg>
      <pc:sldChg chg="add ord">
        <pc:chgData name="Stine Wike" userId="50fdc454-392f-442a-ae3c-d0f53a1f0537" providerId="ADAL" clId="{ABAFCB54-2E7E-4B8B-B1CC-A6937AE359F4}" dt="2022-11-23T14:04:59.348" v="93"/>
        <pc:sldMkLst>
          <pc:docMk/>
          <pc:sldMk cId="336767572" sldId="372"/>
        </pc:sldMkLst>
      </pc:sldChg>
      <pc:sldChg chg="modSp mod">
        <pc:chgData name="Stine Wike" userId="50fdc454-392f-442a-ae3c-d0f53a1f0537" providerId="ADAL" clId="{ABAFCB54-2E7E-4B8B-B1CC-A6937AE359F4}" dt="2022-11-25T11:13:30.412" v="101"/>
        <pc:sldMkLst>
          <pc:docMk/>
          <pc:sldMk cId="2364881149" sldId="385"/>
        </pc:sldMkLst>
      </pc:sldChg>
      <pc:sldChg chg="modSp mod">
        <pc:chgData name="Stine Wike" userId="50fdc454-392f-442a-ae3c-d0f53a1f0537" providerId="ADAL" clId="{ABAFCB54-2E7E-4B8B-B1CC-A6937AE359F4}" dt="2022-11-25T11:14:45.360" v="106" actId="20577"/>
        <pc:sldMkLst>
          <pc:docMk/>
          <pc:sldMk cId="3553553551" sldId="386"/>
        </pc:sldMkLst>
      </pc:sldChg>
      <pc:sldChg chg="modSp add mod">
        <pc:chgData name="Stine Wike" userId="50fdc454-392f-442a-ae3c-d0f53a1f0537" providerId="ADAL" clId="{ABAFCB54-2E7E-4B8B-B1CC-A6937AE359F4}" dt="2022-11-25T11:16:11.618" v="115" actId="20577"/>
        <pc:sldMkLst>
          <pc:docMk/>
          <pc:sldMk cId="3523426574" sldId="387"/>
        </pc:sldMkLst>
      </pc:sldChg>
      <pc:sldChg chg="modSp add mod">
        <pc:chgData name="Stine Wike" userId="50fdc454-392f-442a-ae3c-d0f53a1f0537" providerId="ADAL" clId="{ABAFCB54-2E7E-4B8B-B1CC-A6937AE359F4}" dt="2022-11-25T11:17:33.874" v="127" actId="404"/>
        <pc:sldMkLst>
          <pc:docMk/>
          <pc:sldMk cId="774688052" sldId="388"/>
        </pc:sldMkLst>
      </pc:sldChg>
      <pc:sldChg chg="modSp add">
        <pc:chgData name="Stine Wike" userId="50fdc454-392f-442a-ae3c-d0f53a1f0537" providerId="ADAL" clId="{ABAFCB54-2E7E-4B8B-B1CC-A6937AE359F4}" dt="2022-11-25T11:17:53.396" v="131"/>
        <pc:sldMkLst>
          <pc:docMk/>
          <pc:sldMk cId="20930461" sldId="389"/>
        </pc:sldMkLst>
      </pc:sldChg>
      <pc:sldChg chg="add ord">
        <pc:chgData name="Stine Wike" userId="50fdc454-392f-442a-ae3c-d0f53a1f0537" providerId="ADAL" clId="{ABAFCB54-2E7E-4B8B-B1CC-A6937AE359F4}" dt="2022-11-25T11:18:10.740" v="135"/>
        <pc:sldMkLst>
          <pc:docMk/>
          <pc:sldMk cId="2641945632" sldId="390"/>
        </pc:sldMkLst>
      </pc:sldChg>
      <pc:sldChg chg="add ord">
        <pc:chgData name="Stine Wike" userId="50fdc454-392f-442a-ae3c-d0f53a1f0537" providerId="ADAL" clId="{ABAFCB54-2E7E-4B8B-B1CC-A6937AE359F4}" dt="2022-11-25T11:18:14.764" v="138"/>
        <pc:sldMkLst>
          <pc:docMk/>
          <pc:sldMk cId="3363492472" sldId="391"/>
        </pc:sldMkLst>
      </pc:sldChg>
      <pc:sldChg chg="add ord">
        <pc:chgData name="Stine Wike" userId="50fdc454-392f-442a-ae3c-d0f53a1f0537" providerId="ADAL" clId="{ABAFCB54-2E7E-4B8B-B1CC-A6937AE359F4}" dt="2022-11-25T11:18:16.981" v="141"/>
        <pc:sldMkLst>
          <pc:docMk/>
          <pc:sldMk cId="4202920785" sldId="392"/>
        </pc:sldMkLst>
      </pc:sldChg>
      <pc:sldChg chg="add ord">
        <pc:chgData name="Stine Wike" userId="50fdc454-392f-442a-ae3c-d0f53a1f0537" providerId="ADAL" clId="{ABAFCB54-2E7E-4B8B-B1CC-A6937AE359F4}" dt="2022-11-25T11:18:20.110" v="144"/>
        <pc:sldMkLst>
          <pc:docMk/>
          <pc:sldMk cId="2490424113" sldId="393"/>
        </pc:sldMkLst>
      </pc:sldChg>
      <pc:sldChg chg="add ord">
        <pc:chgData name="Stine Wike" userId="50fdc454-392f-442a-ae3c-d0f53a1f0537" providerId="ADAL" clId="{ABAFCB54-2E7E-4B8B-B1CC-A6937AE359F4}" dt="2022-11-25T11:18:24.736" v="147"/>
        <pc:sldMkLst>
          <pc:docMk/>
          <pc:sldMk cId="2707501169" sldId="394"/>
        </pc:sldMkLst>
      </pc:sldChg>
      <pc:sldChg chg="add ord">
        <pc:chgData name="Stine Wike" userId="50fdc454-392f-442a-ae3c-d0f53a1f0537" providerId="ADAL" clId="{ABAFCB54-2E7E-4B8B-B1CC-A6937AE359F4}" dt="2022-11-25T11:23:28.684" v="150"/>
        <pc:sldMkLst>
          <pc:docMk/>
          <pc:sldMk cId="569952249" sldId="395"/>
        </pc:sldMkLst>
      </pc:sldChg>
      <pc:sldChg chg="add ord">
        <pc:chgData name="Stine Wike" userId="50fdc454-392f-442a-ae3c-d0f53a1f0537" providerId="ADAL" clId="{ABAFCB54-2E7E-4B8B-B1CC-A6937AE359F4}" dt="2022-11-25T11:23:32.351" v="153"/>
        <pc:sldMkLst>
          <pc:docMk/>
          <pc:sldMk cId="110587783" sldId="396"/>
        </pc:sldMkLst>
      </pc:sldChg>
      <pc:sldChg chg="add ord">
        <pc:chgData name="Stine Wike" userId="50fdc454-392f-442a-ae3c-d0f53a1f0537" providerId="ADAL" clId="{ABAFCB54-2E7E-4B8B-B1CC-A6937AE359F4}" dt="2022-11-25T11:23:37.283" v="156"/>
        <pc:sldMkLst>
          <pc:docMk/>
          <pc:sldMk cId="3630652564" sldId="397"/>
        </pc:sldMkLst>
      </pc:sldChg>
      <pc:sldChg chg="add ord">
        <pc:chgData name="Stine Wike" userId="50fdc454-392f-442a-ae3c-d0f53a1f0537" providerId="ADAL" clId="{ABAFCB54-2E7E-4B8B-B1CC-A6937AE359F4}" dt="2022-11-25T11:23:41.317" v="159"/>
        <pc:sldMkLst>
          <pc:docMk/>
          <pc:sldMk cId="1744137034" sldId="398"/>
        </pc:sldMkLst>
      </pc:sldChg>
      <pc:sldChg chg="add ord">
        <pc:chgData name="Stine Wike" userId="50fdc454-392f-442a-ae3c-d0f53a1f0537" providerId="ADAL" clId="{ABAFCB54-2E7E-4B8B-B1CC-A6937AE359F4}" dt="2022-11-25T11:23:44.168" v="162"/>
        <pc:sldMkLst>
          <pc:docMk/>
          <pc:sldMk cId="2909453858" sldId="399"/>
        </pc:sldMkLst>
      </pc:sldChg>
      <pc:sldChg chg="add ord">
        <pc:chgData name="Stine Wike" userId="50fdc454-392f-442a-ae3c-d0f53a1f0537" providerId="ADAL" clId="{ABAFCB54-2E7E-4B8B-B1CC-A6937AE359F4}" dt="2022-11-25T11:23:46.898" v="165"/>
        <pc:sldMkLst>
          <pc:docMk/>
          <pc:sldMk cId="26545615" sldId="400"/>
        </pc:sldMkLst>
      </pc:sldChg>
      <pc:sldChg chg="add ord">
        <pc:chgData name="Stine Wike" userId="50fdc454-392f-442a-ae3c-d0f53a1f0537" providerId="ADAL" clId="{ABAFCB54-2E7E-4B8B-B1CC-A6937AE359F4}" dt="2022-11-25T11:23:50.677" v="168"/>
        <pc:sldMkLst>
          <pc:docMk/>
          <pc:sldMk cId="3644468446" sldId="401"/>
        </pc:sldMkLst>
      </pc:sldChg>
      <pc:sldChg chg="add ord">
        <pc:chgData name="Stine Wike" userId="50fdc454-392f-442a-ae3c-d0f53a1f0537" providerId="ADAL" clId="{ABAFCB54-2E7E-4B8B-B1CC-A6937AE359F4}" dt="2022-11-25T11:23:53.196" v="171"/>
        <pc:sldMkLst>
          <pc:docMk/>
          <pc:sldMk cId="1896247295" sldId="402"/>
        </pc:sldMkLst>
      </pc:sldChg>
      <pc:sldChg chg="add ord">
        <pc:chgData name="Stine Wike" userId="50fdc454-392f-442a-ae3c-d0f53a1f0537" providerId="ADAL" clId="{ABAFCB54-2E7E-4B8B-B1CC-A6937AE359F4}" dt="2022-11-25T11:23:55.262" v="174"/>
        <pc:sldMkLst>
          <pc:docMk/>
          <pc:sldMk cId="548354659" sldId="403"/>
        </pc:sldMkLst>
      </pc:sldChg>
      <pc:sldChg chg="add ord">
        <pc:chgData name="Stine Wike" userId="50fdc454-392f-442a-ae3c-d0f53a1f0537" providerId="ADAL" clId="{ABAFCB54-2E7E-4B8B-B1CC-A6937AE359F4}" dt="2022-11-25T11:23:58.058" v="177"/>
        <pc:sldMkLst>
          <pc:docMk/>
          <pc:sldMk cId="3191070933" sldId="404"/>
        </pc:sldMkLst>
      </pc:sldChg>
      <pc:sldChg chg="add ord">
        <pc:chgData name="Stine Wike" userId="50fdc454-392f-442a-ae3c-d0f53a1f0537" providerId="ADAL" clId="{ABAFCB54-2E7E-4B8B-B1CC-A6937AE359F4}" dt="2022-11-25T11:24:00.910" v="180"/>
        <pc:sldMkLst>
          <pc:docMk/>
          <pc:sldMk cId="3459721542" sldId="405"/>
        </pc:sldMkLst>
      </pc:sldChg>
      <pc:sldChg chg="add ord">
        <pc:chgData name="Stine Wike" userId="50fdc454-392f-442a-ae3c-d0f53a1f0537" providerId="ADAL" clId="{ABAFCB54-2E7E-4B8B-B1CC-A6937AE359F4}" dt="2022-11-25T11:24:05.444" v="183"/>
        <pc:sldMkLst>
          <pc:docMk/>
          <pc:sldMk cId="2733373445" sldId="406"/>
        </pc:sldMkLst>
      </pc:sldChg>
    </pc:docChg>
  </pc:docChgLst>
  <pc:docChgLst>
    <pc:chgData name="Stine Wike" userId="50fdc454-392f-442a-ae3c-d0f53a1f0537" providerId="ADAL" clId="{B1A10CC3-AD45-4B47-A2CF-AB2B1073B382}"/>
    <pc:docChg chg="undo custSel addSld delSld modSld sldOrd">
      <pc:chgData name="Stine Wike" userId="50fdc454-392f-442a-ae3c-d0f53a1f0537" providerId="ADAL" clId="{B1A10CC3-AD45-4B47-A2CF-AB2B1073B382}" dt="2022-11-30T08:33:21.334" v="337" actId="20578"/>
      <pc:docMkLst>
        <pc:docMk/>
      </pc:docMkLst>
      <pc:sldChg chg="modSp mod">
        <pc:chgData name="Stine Wike" userId="50fdc454-392f-442a-ae3c-d0f53a1f0537" providerId="ADAL" clId="{B1A10CC3-AD45-4B47-A2CF-AB2B1073B382}" dt="2022-11-30T08:30:37.224" v="261" actId="14100"/>
        <pc:sldMkLst>
          <pc:docMk/>
          <pc:sldMk cId="0" sldId="256"/>
        </pc:sldMkLst>
      </pc:sldChg>
      <pc:sldChg chg="add del">
        <pc:chgData name="Stine Wike" userId="50fdc454-392f-442a-ae3c-d0f53a1f0537" providerId="ADAL" clId="{B1A10CC3-AD45-4B47-A2CF-AB2B1073B382}" dt="2022-11-25T07:54:31.341" v="58" actId="2696"/>
        <pc:sldMkLst>
          <pc:docMk/>
          <pc:sldMk cId="0" sldId="270"/>
        </pc:sldMkLst>
      </pc:sldChg>
      <pc:sldChg chg="add del">
        <pc:chgData name="Stine Wike" userId="50fdc454-392f-442a-ae3c-d0f53a1f0537" providerId="ADAL" clId="{B1A10CC3-AD45-4B47-A2CF-AB2B1073B382}" dt="2022-11-25T07:54:31.345" v="59" actId="2696"/>
        <pc:sldMkLst>
          <pc:docMk/>
          <pc:sldMk cId="0" sldId="272"/>
        </pc:sldMkLst>
      </pc:sldChg>
      <pc:sldChg chg="del">
        <pc:chgData name="Stine Wike" userId="50fdc454-392f-442a-ae3c-d0f53a1f0537" providerId="ADAL" clId="{B1A10CC3-AD45-4B47-A2CF-AB2B1073B382}" dt="2022-11-25T07:56:55.341" v="80" actId="2696"/>
        <pc:sldMkLst>
          <pc:docMk/>
          <pc:sldMk cId="0" sldId="275"/>
        </pc:sldMkLst>
      </pc:sldChg>
      <pc:sldChg chg="del">
        <pc:chgData name="Stine Wike" userId="50fdc454-392f-442a-ae3c-d0f53a1f0537" providerId="ADAL" clId="{B1A10CC3-AD45-4B47-A2CF-AB2B1073B382}" dt="2022-11-25T07:56:55.385" v="90" actId="2696"/>
        <pc:sldMkLst>
          <pc:docMk/>
          <pc:sldMk cId="0" sldId="276"/>
        </pc:sldMkLst>
      </pc:sldChg>
      <pc:sldChg chg="del">
        <pc:chgData name="Stine Wike" userId="50fdc454-392f-442a-ae3c-d0f53a1f0537" providerId="ADAL" clId="{B1A10CC3-AD45-4B47-A2CF-AB2B1073B382}" dt="2022-11-25T07:56:55.352" v="84" actId="2696"/>
        <pc:sldMkLst>
          <pc:docMk/>
          <pc:sldMk cId="0" sldId="278"/>
        </pc:sldMkLst>
      </pc:sldChg>
      <pc:sldChg chg="del">
        <pc:chgData name="Stine Wike" userId="50fdc454-392f-442a-ae3c-d0f53a1f0537" providerId="ADAL" clId="{B1A10CC3-AD45-4B47-A2CF-AB2B1073B382}" dt="2022-11-25T07:56:55.346" v="82" actId="2696"/>
        <pc:sldMkLst>
          <pc:docMk/>
          <pc:sldMk cId="0" sldId="279"/>
        </pc:sldMkLst>
      </pc:sldChg>
      <pc:sldChg chg="del">
        <pc:chgData name="Stine Wike" userId="50fdc454-392f-442a-ae3c-d0f53a1f0537" providerId="ADAL" clId="{B1A10CC3-AD45-4B47-A2CF-AB2B1073B382}" dt="2022-11-25T07:56:55.369" v="87" actId="2696"/>
        <pc:sldMkLst>
          <pc:docMk/>
          <pc:sldMk cId="0" sldId="280"/>
        </pc:sldMkLst>
      </pc:sldChg>
      <pc:sldChg chg="del">
        <pc:chgData name="Stine Wike" userId="50fdc454-392f-442a-ae3c-d0f53a1f0537" providerId="ADAL" clId="{B1A10CC3-AD45-4B47-A2CF-AB2B1073B382}" dt="2022-11-25T07:58:27.376" v="106" actId="2696"/>
        <pc:sldMkLst>
          <pc:docMk/>
          <pc:sldMk cId="0" sldId="281"/>
        </pc:sldMkLst>
      </pc:sldChg>
      <pc:sldChg chg="del">
        <pc:chgData name="Stine Wike" userId="50fdc454-392f-442a-ae3c-d0f53a1f0537" providerId="ADAL" clId="{B1A10CC3-AD45-4B47-A2CF-AB2B1073B382}" dt="2022-11-25T08:00:19.453" v="125" actId="2696"/>
        <pc:sldMkLst>
          <pc:docMk/>
          <pc:sldMk cId="0" sldId="282"/>
        </pc:sldMkLst>
      </pc:sldChg>
      <pc:sldChg chg="del">
        <pc:chgData name="Stine Wike" userId="50fdc454-392f-442a-ae3c-d0f53a1f0537" providerId="ADAL" clId="{B1A10CC3-AD45-4B47-A2CF-AB2B1073B382}" dt="2022-11-25T08:00:19.484" v="130" actId="2696"/>
        <pc:sldMkLst>
          <pc:docMk/>
          <pc:sldMk cId="0" sldId="283"/>
        </pc:sldMkLst>
      </pc:sldChg>
      <pc:sldChg chg="del">
        <pc:chgData name="Stine Wike" userId="50fdc454-392f-442a-ae3c-d0f53a1f0537" providerId="ADAL" clId="{B1A10CC3-AD45-4B47-A2CF-AB2B1073B382}" dt="2022-11-25T08:00:19.470" v="128" actId="2696"/>
        <pc:sldMkLst>
          <pc:docMk/>
          <pc:sldMk cId="0" sldId="284"/>
        </pc:sldMkLst>
      </pc:sldChg>
      <pc:sldChg chg="del">
        <pc:chgData name="Stine Wike" userId="50fdc454-392f-442a-ae3c-d0f53a1f0537" providerId="ADAL" clId="{B1A10CC3-AD45-4B47-A2CF-AB2B1073B382}" dt="2022-11-25T08:00:19.473" v="129" actId="2696"/>
        <pc:sldMkLst>
          <pc:docMk/>
          <pc:sldMk cId="0" sldId="285"/>
        </pc:sldMkLst>
      </pc:sldChg>
      <pc:sldChg chg="add del">
        <pc:chgData name="Stine Wike" userId="50fdc454-392f-442a-ae3c-d0f53a1f0537" providerId="ADAL" clId="{B1A10CC3-AD45-4B47-A2CF-AB2B1073B382}" dt="2022-11-25T07:54:31.352" v="61" actId="2696"/>
        <pc:sldMkLst>
          <pc:docMk/>
          <pc:sldMk cId="0" sldId="307"/>
        </pc:sldMkLst>
      </pc:sldChg>
      <pc:sldChg chg="add del">
        <pc:chgData name="Stine Wike" userId="50fdc454-392f-442a-ae3c-d0f53a1f0537" providerId="ADAL" clId="{B1A10CC3-AD45-4B47-A2CF-AB2B1073B382}" dt="2022-11-25T07:54:31.338" v="57" actId="2696"/>
        <pc:sldMkLst>
          <pc:docMk/>
          <pc:sldMk cId="0" sldId="308"/>
        </pc:sldMkLst>
      </pc:sldChg>
      <pc:sldChg chg="add del">
        <pc:chgData name="Stine Wike" userId="50fdc454-392f-442a-ae3c-d0f53a1f0537" providerId="ADAL" clId="{B1A10CC3-AD45-4B47-A2CF-AB2B1073B382}" dt="2022-11-25T07:54:31.348" v="60" actId="2696"/>
        <pc:sldMkLst>
          <pc:docMk/>
          <pc:sldMk cId="0" sldId="309"/>
        </pc:sldMkLst>
      </pc:sldChg>
      <pc:sldChg chg="del">
        <pc:chgData name="Stine Wike" userId="50fdc454-392f-442a-ae3c-d0f53a1f0537" providerId="ADAL" clId="{B1A10CC3-AD45-4B47-A2CF-AB2B1073B382}" dt="2022-11-25T07:54:31.359" v="63" actId="2696"/>
        <pc:sldMkLst>
          <pc:docMk/>
          <pc:sldMk cId="0" sldId="310"/>
        </pc:sldMkLst>
      </pc:sldChg>
      <pc:sldChg chg="del">
        <pc:chgData name="Stine Wike" userId="50fdc454-392f-442a-ae3c-d0f53a1f0537" providerId="ADAL" clId="{B1A10CC3-AD45-4B47-A2CF-AB2B1073B382}" dt="2022-11-25T07:56:55.382" v="89" actId="2696"/>
        <pc:sldMkLst>
          <pc:docMk/>
          <pc:sldMk cId="0" sldId="312"/>
        </pc:sldMkLst>
      </pc:sldChg>
      <pc:sldChg chg="del">
        <pc:chgData name="Stine Wike" userId="50fdc454-392f-442a-ae3c-d0f53a1f0537" providerId="ADAL" clId="{B1A10CC3-AD45-4B47-A2CF-AB2B1073B382}" dt="2022-11-25T07:56:55.396" v="91" actId="2696"/>
        <pc:sldMkLst>
          <pc:docMk/>
          <pc:sldMk cId="0" sldId="313"/>
        </pc:sldMkLst>
      </pc:sldChg>
      <pc:sldChg chg="del">
        <pc:chgData name="Stine Wike" userId="50fdc454-392f-442a-ae3c-d0f53a1f0537" providerId="ADAL" clId="{B1A10CC3-AD45-4B47-A2CF-AB2B1073B382}" dt="2022-11-25T07:56:55.366" v="86" actId="2696"/>
        <pc:sldMkLst>
          <pc:docMk/>
          <pc:sldMk cId="0" sldId="315"/>
        </pc:sldMkLst>
      </pc:sldChg>
      <pc:sldChg chg="del">
        <pc:chgData name="Stine Wike" userId="50fdc454-392f-442a-ae3c-d0f53a1f0537" providerId="ADAL" clId="{B1A10CC3-AD45-4B47-A2CF-AB2B1073B382}" dt="2022-11-25T07:56:55.343" v="81" actId="2696"/>
        <pc:sldMkLst>
          <pc:docMk/>
          <pc:sldMk cId="0" sldId="316"/>
        </pc:sldMkLst>
      </pc:sldChg>
      <pc:sldChg chg="del">
        <pc:chgData name="Stine Wike" userId="50fdc454-392f-442a-ae3c-d0f53a1f0537" providerId="ADAL" clId="{B1A10CC3-AD45-4B47-A2CF-AB2B1073B382}" dt="2022-11-25T07:56:55.349" v="83" actId="2696"/>
        <pc:sldMkLst>
          <pc:docMk/>
          <pc:sldMk cId="0" sldId="317"/>
        </pc:sldMkLst>
      </pc:sldChg>
      <pc:sldChg chg="del">
        <pc:chgData name="Stine Wike" userId="50fdc454-392f-442a-ae3c-d0f53a1f0537" providerId="ADAL" clId="{B1A10CC3-AD45-4B47-A2CF-AB2B1073B382}" dt="2022-11-25T07:58:27.379" v="107" actId="2696"/>
        <pc:sldMkLst>
          <pc:docMk/>
          <pc:sldMk cId="0" sldId="319"/>
        </pc:sldMkLst>
      </pc:sldChg>
      <pc:sldChg chg="del">
        <pc:chgData name="Stine Wike" userId="50fdc454-392f-442a-ae3c-d0f53a1f0537" providerId="ADAL" clId="{B1A10CC3-AD45-4B47-A2CF-AB2B1073B382}" dt="2022-11-25T08:00:19.467" v="127" actId="2696"/>
        <pc:sldMkLst>
          <pc:docMk/>
          <pc:sldMk cId="0" sldId="320"/>
        </pc:sldMkLst>
      </pc:sldChg>
      <pc:sldChg chg="del">
        <pc:chgData name="Stine Wike" userId="50fdc454-392f-442a-ae3c-d0f53a1f0537" providerId="ADAL" clId="{B1A10CC3-AD45-4B47-A2CF-AB2B1073B382}" dt="2022-11-25T08:00:19.456" v="126" actId="2696"/>
        <pc:sldMkLst>
          <pc:docMk/>
          <pc:sldMk cId="0" sldId="321"/>
        </pc:sldMkLst>
      </pc:sldChg>
      <pc:sldChg chg="del">
        <pc:chgData name="Stine Wike" userId="50fdc454-392f-442a-ae3c-d0f53a1f0537" providerId="ADAL" clId="{B1A10CC3-AD45-4B47-A2CF-AB2B1073B382}" dt="2022-11-25T08:00:19.499" v="132" actId="2696"/>
        <pc:sldMkLst>
          <pc:docMk/>
          <pc:sldMk cId="0" sldId="322"/>
        </pc:sldMkLst>
      </pc:sldChg>
      <pc:sldChg chg="del">
        <pc:chgData name="Stine Wike" userId="50fdc454-392f-442a-ae3c-d0f53a1f0537" providerId="ADAL" clId="{B1A10CC3-AD45-4B47-A2CF-AB2B1073B382}" dt="2022-11-25T08:00:19.487" v="131" actId="2696"/>
        <pc:sldMkLst>
          <pc:docMk/>
          <pc:sldMk cId="0" sldId="323"/>
        </pc:sldMkLst>
      </pc:sldChg>
      <pc:sldChg chg="add del">
        <pc:chgData name="Stine Wike" userId="50fdc454-392f-442a-ae3c-d0f53a1f0537" providerId="ADAL" clId="{B1A10CC3-AD45-4B47-A2CF-AB2B1073B382}" dt="2022-11-25T07:54:31.356" v="62" actId="2696"/>
        <pc:sldMkLst>
          <pc:docMk/>
          <pc:sldMk cId="0" sldId="343"/>
        </pc:sldMkLst>
      </pc:sldChg>
      <pc:sldChg chg="add del">
        <pc:chgData name="Stine Wike" userId="50fdc454-392f-442a-ae3c-d0f53a1f0537" providerId="ADAL" clId="{B1A10CC3-AD45-4B47-A2CF-AB2B1073B382}" dt="2022-11-25T07:54:31.362" v="64" actId="2696"/>
        <pc:sldMkLst>
          <pc:docMk/>
          <pc:sldMk cId="0" sldId="344"/>
        </pc:sldMkLst>
      </pc:sldChg>
      <pc:sldChg chg="del">
        <pc:chgData name="Stine Wike" userId="50fdc454-392f-442a-ae3c-d0f53a1f0537" providerId="ADAL" clId="{B1A10CC3-AD45-4B47-A2CF-AB2B1073B382}" dt="2022-11-25T07:54:31.334" v="56" actId="2696"/>
        <pc:sldMkLst>
          <pc:docMk/>
          <pc:sldMk cId="0" sldId="345"/>
        </pc:sldMkLst>
      </pc:sldChg>
      <pc:sldChg chg="del">
        <pc:chgData name="Stine Wike" userId="50fdc454-392f-442a-ae3c-d0f53a1f0537" providerId="ADAL" clId="{B1A10CC3-AD45-4B47-A2CF-AB2B1073B382}" dt="2022-11-25T07:56:55.363" v="85" actId="2696"/>
        <pc:sldMkLst>
          <pc:docMk/>
          <pc:sldMk cId="0" sldId="346"/>
        </pc:sldMkLst>
      </pc:sldChg>
      <pc:sldChg chg="del">
        <pc:chgData name="Stine Wike" userId="50fdc454-392f-442a-ae3c-d0f53a1f0537" providerId="ADAL" clId="{B1A10CC3-AD45-4B47-A2CF-AB2B1073B382}" dt="2022-11-25T07:56:55.372" v="88" actId="2696"/>
        <pc:sldMkLst>
          <pc:docMk/>
          <pc:sldMk cId="0" sldId="347"/>
        </pc:sldMkLst>
      </pc:sldChg>
      <pc:sldChg chg="del">
        <pc:chgData name="Stine Wike" userId="50fdc454-392f-442a-ae3c-d0f53a1f0537" providerId="ADAL" clId="{B1A10CC3-AD45-4B47-A2CF-AB2B1073B382}" dt="2022-11-25T07:58:27.390" v="108" actId="2696"/>
        <pc:sldMkLst>
          <pc:docMk/>
          <pc:sldMk cId="0" sldId="348"/>
        </pc:sldMkLst>
      </pc:sldChg>
      <pc:sldChg chg="del">
        <pc:chgData name="Stine Wike" userId="50fdc454-392f-442a-ae3c-d0f53a1f0537" providerId="ADAL" clId="{B1A10CC3-AD45-4B47-A2CF-AB2B1073B382}" dt="2022-11-25T07:58:27.400" v="109" actId="2696"/>
        <pc:sldMkLst>
          <pc:docMk/>
          <pc:sldMk cId="0" sldId="349"/>
        </pc:sldMkLst>
      </pc:sldChg>
      <pc:sldChg chg="modSp mod ord">
        <pc:chgData name="Stine Wike" userId="50fdc454-392f-442a-ae3c-d0f53a1f0537" providerId="ADAL" clId="{B1A10CC3-AD45-4B47-A2CF-AB2B1073B382}" dt="2022-11-30T08:32:03.216" v="303" actId="20578"/>
        <pc:sldMkLst>
          <pc:docMk/>
          <pc:sldMk cId="1117541872" sldId="356"/>
        </pc:sldMkLst>
      </pc:sldChg>
      <pc:sldChg chg="modSp mod">
        <pc:chgData name="Stine Wike" userId="50fdc454-392f-442a-ae3c-d0f53a1f0537" providerId="ADAL" clId="{B1A10CC3-AD45-4B47-A2CF-AB2B1073B382}" dt="2022-11-30T08:21:59.913" v="143" actId="1076"/>
        <pc:sldMkLst>
          <pc:docMk/>
          <pc:sldMk cId="2033546370" sldId="357"/>
        </pc:sldMkLst>
      </pc:sldChg>
      <pc:sldChg chg="del">
        <pc:chgData name="Stine Wike" userId="50fdc454-392f-442a-ae3c-d0f53a1f0537" providerId="ADAL" clId="{B1A10CC3-AD45-4B47-A2CF-AB2B1073B382}" dt="2022-11-30T08:26:15.030" v="174" actId="2696"/>
        <pc:sldMkLst>
          <pc:docMk/>
          <pc:sldMk cId="3501701822" sldId="358"/>
        </pc:sldMkLst>
      </pc:sldChg>
      <pc:sldChg chg="modSp mod">
        <pc:chgData name="Stine Wike" userId="50fdc454-392f-442a-ae3c-d0f53a1f0537" providerId="ADAL" clId="{B1A10CC3-AD45-4B47-A2CF-AB2B1073B382}" dt="2022-11-30T08:22:07.697" v="144" actId="1076"/>
        <pc:sldMkLst>
          <pc:docMk/>
          <pc:sldMk cId="3051755905" sldId="359"/>
        </pc:sldMkLst>
      </pc:sldChg>
      <pc:sldChg chg="del">
        <pc:chgData name="Stine Wike" userId="50fdc454-392f-442a-ae3c-d0f53a1f0537" providerId="ADAL" clId="{B1A10CC3-AD45-4B47-A2CF-AB2B1073B382}" dt="2022-11-30T08:26:15.036" v="175" actId="2696"/>
        <pc:sldMkLst>
          <pc:docMk/>
          <pc:sldMk cId="237571954" sldId="360"/>
        </pc:sldMkLst>
      </pc:sldChg>
      <pc:sldChg chg="modSp mod">
        <pc:chgData name="Stine Wike" userId="50fdc454-392f-442a-ae3c-d0f53a1f0537" providerId="ADAL" clId="{B1A10CC3-AD45-4B47-A2CF-AB2B1073B382}" dt="2022-11-30T08:22:16.617" v="145" actId="1076"/>
        <pc:sldMkLst>
          <pc:docMk/>
          <pc:sldMk cId="2626175365" sldId="361"/>
        </pc:sldMkLst>
      </pc:sldChg>
      <pc:sldChg chg="del">
        <pc:chgData name="Stine Wike" userId="50fdc454-392f-442a-ae3c-d0f53a1f0537" providerId="ADAL" clId="{B1A10CC3-AD45-4B47-A2CF-AB2B1073B382}" dt="2022-11-30T08:26:15.047" v="178" actId="2696"/>
        <pc:sldMkLst>
          <pc:docMk/>
          <pc:sldMk cId="1907715272" sldId="362"/>
        </pc:sldMkLst>
      </pc:sldChg>
      <pc:sldChg chg="del">
        <pc:chgData name="Stine Wike" userId="50fdc454-392f-442a-ae3c-d0f53a1f0537" providerId="ADAL" clId="{B1A10CC3-AD45-4B47-A2CF-AB2B1073B382}" dt="2022-11-30T08:26:15.043" v="177" actId="2696"/>
        <pc:sldMkLst>
          <pc:docMk/>
          <pc:sldMk cId="3871160297" sldId="363"/>
        </pc:sldMkLst>
      </pc:sldChg>
      <pc:sldChg chg="del">
        <pc:chgData name="Stine Wike" userId="50fdc454-392f-442a-ae3c-d0f53a1f0537" providerId="ADAL" clId="{B1A10CC3-AD45-4B47-A2CF-AB2B1073B382}" dt="2022-11-30T08:26:15.039" v="176" actId="2696"/>
        <pc:sldMkLst>
          <pc:docMk/>
          <pc:sldMk cId="3129379695" sldId="364"/>
        </pc:sldMkLst>
      </pc:sldChg>
      <pc:sldChg chg="del">
        <pc:chgData name="Stine Wike" userId="50fdc454-392f-442a-ae3c-d0f53a1f0537" providerId="ADAL" clId="{B1A10CC3-AD45-4B47-A2CF-AB2B1073B382}" dt="2022-11-30T08:26:15.050" v="179" actId="2696"/>
        <pc:sldMkLst>
          <pc:docMk/>
          <pc:sldMk cId="948664366" sldId="365"/>
        </pc:sldMkLst>
      </pc:sldChg>
      <pc:sldChg chg="modSp mod">
        <pc:chgData name="Stine Wike" userId="50fdc454-392f-442a-ae3c-d0f53a1f0537" providerId="ADAL" clId="{B1A10CC3-AD45-4B47-A2CF-AB2B1073B382}" dt="2022-11-30T08:22:24.512" v="146" actId="1076"/>
        <pc:sldMkLst>
          <pc:docMk/>
          <pc:sldMk cId="199252910" sldId="366"/>
        </pc:sldMkLst>
      </pc:sldChg>
      <pc:sldChg chg="modSp mod">
        <pc:chgData name="Stine Wike" userId="50fdc454-392f-442a-ae3c-d0f53a1f0537" providerId="ADAL" clId="{B1A10CC3-AD45-4B47-A2CF-AB2B1073B382}" dt="2022-11-30T08:22:39.813" v="147" actId="1076"/>
        <pc:sldMkLst>
          <pc:docMk/>
          <pc:sldMk cId="2919517418" sldId="367"/>
        </pc:sldMkLst>
      </pc:sldChg>
      <pc:sldChg chg="modSp mod">
        <pc:chgData name="Stine Wike" userId="50fdc454-392f-442a-ae3c-d0f53a1f0537" providerId="ADAL" clId="{B1A10CC3-AD45-4B47-A2CF-AB2B1073B382}" dt="2022-11-30T08:22:48.889" v="148" actId="1076"/>
        <pc:sldMkLst>
          <pc:docMk/>
          <pc:sldMk cId="334265433" sldId="368"/>
        </pc:sldMkLst>
      </pc:sldChg>
      <pc:sldChg chg="modSp mod">
        <pc:chgData name="Stine Wike" userId="50fdc454-392f-442a-ae3c-d0f53a1f0537" providerId="ADAL" clId="{B1A10CC3-AD45-4B47-A2CF-AB2B1073B382}" dt="2022-11-30T08:23:00.923" v="149" actId="1076"/>
        <pc:sldMkLst>
          <pc:docMk/>
          <pc:sldMk cId="2797678835" sldId="369"/>
        </pc:sldMkLst>
      </pc:sldChg>
      <pc:sldChg chg="modSp mod">
        <pc:chgData name="Stine Wike" userId="50fdc454-392f-442a-ae3c-d0f53a1f0537" providerId="ADAL" clId="{B1A10CC3-AD45-4B47-A2CF-AB2B1073B382}" dt="2022-11-30T08:23:10.459" v="150" actId="1076"/>
        <pc:sldMkLst>
          <pc:docMk/>
          <pc:sldMk cId="4151998057" sldId="370"/>
        </pc:sldMkLst>
      </pc:sldChg>
      <pc:sldChg chg="del">
        <pc:chgData name="Stine Wike" userId="50fdc454-392f-442a-ae3c-d0f53a1f0537" providerId="ADAL" clId="{B1A10CC3-AD45-4B47-A2CF-AB2B1073B382}" dt="2022-11-30T08:26:15.053" v="180" actId="2696"/>
        <pc:sldMkLst>
          <pc:docMk/>
          <pc:sldMk cId="439173808" sldId="371"/>
        </pc:sldMkLst>
      </pc:sldChg>
      <pc:sldChg chg="del">
        <pc:chgData name="Stine Wike" userId="50fdc454-392f-442a-ae3c-d0f53a1f0537" providerId="ADAL" clId="{B1A10CC3-AD45-4B47-A2CF-AB2B1073B382}" dt="2022-11-30T08:26:15.057" v="181" actId="2696"/>
        <pc:sldMkLst>
          <pc:docMk/>
          <pc:sldMk cId="336767572" sldId="372"/>
        </pc:sldMkLst>
      </pc:sldChg>
      <pc:sldChg chg="modSp add mod ord">
        <pc:chgData name="Stine Wike" userId="50fdc454-392f-442a-ae3c-d0f53a1f0537" providerId="ADAL" clId="{B1A10CC3-AD45-4B47-A2CF-AB2B1073B382}" dt="2022-11-30T08:23:20.240" v="151" actId="1076"/>
        <pc:sldMkLst>
          <pc:docMk/>
          <pc:sldMk cId="1217011046" sldId="373"/>
        </pc:sldMkLst>
      </pc:sldChg>
      <pc:sldChg chg="modSp add mod">
        <pc:chgData name="Stine Wike" userId="50fdc454-392f-442a-ae3c-d0f53a1f0537" providerId="ADAL" clId="{B1A10CC3-AD45-4B47-A2CF-AB2B1073B382}" dt="2022-11-30T08:23:28.152" v="152" actId="1076"/>
        <pc:sldMkLst>
          <pc:docMk/>
          <pc:sldMk cId="959069836" sldId="374"/>
        </pc:sldMkLst>
      </pc:sldChg>
      <pc:sldChg chg="modSp add mod">
        <pc:chgData name="Stine Wike" userId="50fdc454-392f-442a-ae3c-d0f53a1f0537" providerId="ADAL" clId="{B1A10CC3-AD45-4B47-A2CF-AB2B1073B382}" dt="2022-11-30T08:23:35.403" v="153" actId="1076"/>
        <pc:sldMkLst>
          <pc:docMk/>
          <pc:sldMk cId="2450197988" sldId="375"/>
        </pc:sldMkLst>
      </pc:sldChg>
      <pc:sldChg chg="add del">
        <pc:chgData name="Stine Wike" userId="50fdc454-392f-442a-ae3c-d0f53a1f0537" providerId="ADAL" clId="{B1A10CC3-AD45-4B47-A2CF-AB2B1073B382}" dt="2022-11-25T07:51:39.131" v="15"/>
        <pc:sldMkLst>
          <pc:docMk/>
          <pc:sldMk cId="726857508" sldId="376"/>
        </pc:sldMkLst>
      </pc:sldChg>
      <pc:sldChg chg="modSp add mod">
        <pc:chgData name="Stine Wike" userId="50fdc454-392f-442a-ae3c-d0f53a1f0537" providerId="ADAL" clId="{B1A10CC3-AD45-4B47-A2CF-AB2B1073B382}" dt="2022-11-30T08:23:43.303" v="154" actId="1076"/>
        <pc:sldMkLst>
          <pc:docMk/>
          <pc:sldMk cId="1053066654" sldId="376"/>
        </pc:sldMkLst>
      </pc:sldChg>
      <pc:sldChg chg="modSp add mod">
        <pc:chgData name="Stine Wike" userId="50fdc454-392f-442a-ae3c-d0f53a1f0537" providerId="ADAL" clId="{B1A10CC3-AD45-4B47-A2CF-AB2B1073B382}" dt="2022-11-30T08:23:54.411" v="155" actId="1076"/>
        <pc:sldMkLst>
          <pc:docMk/>
          <pc:sldMk cId="960288078" sldId="377"/>
        </pc:sldMkLst>
      </pc:sldChg>
      <pc:sldChg chg="modSp add mod">
        <pc:chgData name="Stine Wike" userId="50fdc454-392f-442a-ae3c-d0f53a1f0537" providerId="ADAL" clId="{B1A10CC3-AD45-4B47-A2CF-AB2B1073B382}" dt="2022-11-30T08:24:00.422" v="156" actId="1076"/>
        <pc:sldMkLst>
          <pc:docMk/>
          <pc:sldMk cId="2962608361" sldId="378"/>
        </pc:sldMkLst>
      </pc:sldChg>
      <pc:sldChg chg="add del">
        <pc:chgData name="Stine Wike" userId="50fdc454-392f-442a-ae3c-d0f53a1f0537" providerId="ADAL" clId="{B1A10CC3-AD45-4B47-A2CF-AB2B1073B382}" dt="2022-11-25T07:55:33.786" v="73"/>
        <pc:sldMkLst>
          <pc:docMk/>
          <pc:sldMk cId="280749633" sldId="379"/>
        </pc:sldMkLst>
      </pc:sldChg>
      <pc:sldChg chg="modSp add mod ord">
        <pc:chgData name="Stine Wike" userId="50fdc454-392f-442a-ae3c-d0f53a1f0537" providerId="ADAL" clId="{B1A10CC3-AD45-4B47-A2CF-AB2B1073B382}" dt="2022-11-30T08:24:13.257" v="158" actId="1076"/>
        <pc:sldMkLst>
          <pc:docMk/>
          <pc:sldMk cId="2990531055" sldId="379"/>
        </pc:sldMkLst>
      </pc:sldChg>
      <pc:sldChg chg="modSp add mod">
        <pc:chgData name="Stine Wike" userId="50fdc454-392f-442a-ae3c-d0f53a1f0537" providerId="ADAL" clId="{B1A10CC3-AD45-4B47-A2CF-AB2B1073B382}" dt="2022-11-30T08:24:07.309" v="157" actId="1076"/>
        <pc:sldMkLst>
          <pc:docMk/>
          <pc:sldMk cId="3080992274" sldId="380"/>
        </pc:sldMkLst>
      </pc:sldChg>
      <pc:sldChg chg="modSp add mod">
        <pc:chgData name="Stine Wike" userId="50fdc454-392f-442a-ae3c-d0f53a1f0537" providerId="ADAL" clId="{B1A10CC3-AD45-4B47-A2CF-AB2B1073B382}" dt="2022-11-30T08:24:19.797" v="159" actId="1076"/>
        <pc:sldMkLst>
          <pc:docMk/>
          <pc:sldMk cId="2056276888" sldId="381"/>
        </pc:sldMkLst>
      </pc:sldChg>
      <pc:sldChg chg="modSp add mod">
        <pc:chgData name="Stine Wike" userId="50fdc454-392f-442a-ae3c-d0f53a1f0537" providerId="ADAL" clId="{B1A10CC3-AD45-4B47-A2CF-AB2B1073B382}" dt="2022-11-30T08:24:26.220" v="160" actId="1076"/>
        <pc:sldMkLst>
          <pc:docMk/>
          <pc:sldMk cId="276246211" sldId="382"/>
        </pc:sldMkLst>
      </pc:sldChg>
      <pc:sldChg chg="modSp add mod">
        <pc:chgData name="Stine Wike" userId="50fdc454-392f-442a-ae3c-d0f53a1f0537" providerId="ADAL" clId="{B1A10CC3-AD45-4B47-A2CF-AB2B1073B382}" dt="2022-11-30T08:24:32.305" v="161" actId="1076"/>
        <pc:sldMkLst>
          <pc:docMk/>
          <pc:sldMk cId="109230058" sldId="383"/>
        </pc:sldMkLst>
      </pc:sldChg>
      <pc:sldChg chg="modSp add mod">
        <pc:chgData name="Stine Wike" userId="50fdc454-392f-442a-ae3c-d0f53a1f0537" providerId="ADAL" clId="{B1A10CC3-AD45-4B47-A2CF-AB2B1073B382}" dt="2022-11-30T08:24:37.706" v="162" actId="1076"/>
        <pc:sldMkLst>
          <pc:docMk/>
          <pc:sldMk cId="1059212921" sldId="384"/>
        </pc:sldMkLst>
      </pc:sldChg>
      <pc:sldChg chg="modSp add mod">
        <pc:chgData name="Stine Wike" userId="50fdc454-392f-442a-ae3c-d0f53a1f0537" providerId="ADAL" clId="{B1A10CC3-AD45-4B47-A2CF-AB2B1073B382}" dt="2022-11-30T08:24:46.909" v="163" actId="1076"/>
        <pc:sldMkLst>
          <pc:docMk/>
          <pc:sldMk cId="2364881149" sldId="385"/>
        </pc:sldMkLst>
      </pc:sldChg>
      <pc:sldChg chg="modSp add mod">
        <pc:chgData name="Stine Wike" userId="50fdc454-392f-442a-ae3c-d0f53a1f0537" providerId="ADAL" clId="{B1A10CC3-AD45-4B47-A2CF-AB2B1073B382}" dt="2022-11-30T08:24:53.401" v="164" actId="1076"/>
        <pc:sldMkLst>
          <pc:docMk/>
          <pc:sldMk cId="3553553551" sldId="386"/>
        </pc:sldMkLst>
      </pc:sldChg>
      <pc:sldChg chg="modSp mod">
        <pc:chgData name="Stine Wike" userId="50fdc454-392f-442a-ae3c-d0f53a1f0537" providerId="ADAL" clId="{B1A10CC3-AD45-4B47-A2CF-AB2B1073B382}" dt="2022-11-30T08:25:01.524" v="165" actId="1076"/>
        <pc:sldMkLst>
          <pc:docMk/>
          <pc:sldMk cId="3523426574" sldId="387"/>
        </pc:sldMkLst>
      </pc:sldChg>
      <pc:sldChg chg="modSp mod">
        <pc:chgData name="Stine Wike" userId="50fdc454-392f-442a-ae3c-d0f53a1f0537" providerId="ADAL" clId="{B1A10CC3-AD45-4B47-A2CF-AB2B1073B382}" dt="2022-11-30T08:25:10.638" v="166" actId="1076"/>
        <pc:sldMkLst>
          <pc:docMk/>
          <pc:sldMk cId="774688052" sldId="388"/>
        </pc:sldMkLst>
      </pc:sldChg>
      <pc:sldChg chg="modSp mod">
        <pc:chgData name="Stine Wike" userId="50fdc454-392f-442a-ae3c-d0f53a1f0537" providerId="ADAL" clId="{B1A10CC3-AD45-4B47-A2CF-AB2B1073B382}" dt="2022-11-30T08:25:19.738" v="167" actId="1076"/>
        <pc:sldMkLst>
          <pc:docMk/>
          <pc:sldMk cId="20930461" sldId="389"/>
        </pc:sldMkLst>
      </pc:sldChg>
      <pc:sldChg chg="del">
        <pc:chgData name="Stine Wike" userId="50fdc454-392f-442a-ae3c-d0f53a1f0537" providerId="ADAL" clId="{B1A10CC3-AD45-4B47-A2CF-AB2B1073B382}" dt="2022-11-30T08:26:15.067" v="184" actId="2696"/>
        <pc:sldMkLst>
          <pc:docMk/>
          <pc:sldMk cId="2641945632" sldId="390"/>
        </pc:sldMkLst>
      </pc:sldChg>
      <pc:sldChg chg="add del ord">
        <pc:chgData name="Stine Wike" userId="50fdc454-392f-442a-ae3c-d0f53a1f0537" providerId="ADAL" clId="{B1A10CC3-AD45-4B47-A2CF-AB2B1073B382}" dt="2022-11-30T08:31:22.385" v="271" actId="2696"/>
        <pc:sldMkLst>
          <pc:docMk/>
          <pc:sldMk cId="2844480053" sldId="390"/>
        </pc:sldMkLst>
      </pc:sldChg>
      <pc:sldChg chg="add ord">
        <pc:chgData name="Stine Wike" userId="50fdc454-392f-442a-ae3c-d0f53a1f0537" providerId="ADAL" clId="{B1A10CC3-AD45-4B47-A2CF-AB2B1073B382}" dt="2022-11-30T08:32:05.814" v="304" actId="20578"/>
        <pc:sldMkLst>
          <pc:docMk/>
          <pc:sldMk cId="3076120978" sldId="390"/>
        </pc:sldMkLst>
      </pc:sldChg>
      <pc:sldChg chg="add del ord">
        <pc:chgData name="Stine Wike" userId="50fdc454-392f-442a-ae3c-d0f53a1f0537" providerId="ADAL" clId="{B1A10CC3-AD45-4B47-A2CF-AB2B1073B382}" dt="2022-11-30T08:31:22.367" v="265" actId="2696"/>
        <pc:sldMkLst>
          <pc:docMk/>
          <pc:sldMk cId="1424134127" sldId="391"/>
        </pc:sldMkLst>
      </pc:sldChg>
      <pc:sldChg chg="add">
        <pc:chgData name="Stine Wike" userId="50fdc454-392f-442a-ae3c-d0f53a1f0537" providerId="ADAL" clId="{B1A10CC3-AD45-4B47-A2CF-AB2B1073B382}" dt="2022-11-30T08:31:51.222" v="289"/>
        <pc:sldMkLst>
          <pc:docMk/>
          <pc:sldMk cId="2340066732" sldId="391"/>
        </pc:sldMkLst>
      </pc:sldChg>
      <pc:sldChg chg="del">
        <pc:chgData name="Stine Wike" userId="50fdc454-392f-442a-ae3c-d0f53a1f0537" providerId="ADAL" clId="{B1A10CC3-AD45-4B47-A2CF-AB2B1073B382}" dt="2022-11-30T08:26:15.063" v="183" actId="2696"/>
        <pc:sldMkLst>
          <pc:docMk/>
          <pc:sldMk cId="3363492472" sldId="391"/>
        </pc:sldMkLst>
      </pc:sldChg>
      <pc:sldChg chg="add del ord">
        <pc:chgData name="Stine Wike" userId="50fdc454-392f-442a-ae3c-d0f53a1f0537" providerId="ADAL" clId="{B1A10CC3-AD45-4B47-A2CF-AB2B1073B382}" dt="2022-11-30T08:31:22.369" v="266" actId="2696"/>
        <pc:sldMkLst>
          <pc:docMk/>
          <pc:sldMk cId="1285159768" sldId="392"/>
        </pc:sldMkLst>
      </pc:sldChg>
      <pc:sldChg chg="add ord">
        <pc:chgData name="Stine Wike" userId="50fdc454-392f-442a-ae3c-d0f53a1f0537" providerId="ADAL" clId="{B1A10CC3-AD45-4B47-A2CF-AB2B1073B382}" dt="2022-11-30T08:32:26.143" v="311" actId="20578"/>
        <pc:sldMkLst>
          <pc:docMk/>
          <pc:sldMk cId="2217072613" sldId="392"/>
        </pc:sldMkLst>
      </pc:sldChg>
      <pc:sldChg chg="del">
        <pc:chgData name="Stine Wike" userId="50fdc454-392f-442a-ae3c-d0f53a1f0537" providerId="ADAL" clId="{B1A10CC3-AD45-4B47-A2CF-AB2B1073B382}" dt="2022-11-30T08:26:15.060" v="182" actId="2696"/>
        <pc:sldMkLst>
          <pc:docMk/>
          <pc:sldMk cId="4202920785" sldId="392"/>
        </pc:sldMkLst>
      </pc:sldChg>
      <pc:sldChg chg="add del ord">
        <pc:chgData name="Stine Wike" userId="50fdc454-392f-442a-ae3c-d0f53a1f0537" providerId="ADAL" clId="{B1A10CC3-AD45-4B47-A2CF-AB2B1073B382}" dt="2022-11-30T08:31:22.388" v="272" actId="2696"/>
        <pc:sldMkLst>
          <pc:docMk/>
          <pc:sldMk cId="2004742244" sldId="393"/>
        </pc:sldMkLst>
      </pc:sldChg>
      <pc:sldChg chg="del">
        <pc:chgData name="Stine Wike" userId="50fdc454-392f-442a-ae3c-d0f53a1f0537" providerId="ADAL" clId="{B1A10CC3-AD45-4B47-A2CF-AB2B1073B382}" dt="2022-11-30T08:26:15.072" v="185" actId="2696"/>
        <pc:sldMkLst>
          <pc:docMk/>
          <pc:sldMk cId="2490424113" sldId="393"/>
        </pc:sldMkLst>
      </pc:sldChg>
      <pc:sldChg chg="add ord">
        <pc:chgData name="Stine Wike" userId="50fdc454-392f-442a-ae3c-d0f53a1f0537" providerId="ADAL" clId="{B1A10CC3-AD45-4B47-A2CF-AB2B1073B382}" dt="2022-11-30T08:32:29.453" v="312" actId="20578"/>
        <pc:sldMkLst>
          <pc:docMk/>
          <pc:sldMk cId="2536692847" sldId="393"/>
        </pc:sldMkLst>
      </pc:sldChg>
      <pc:sldChg chg="add ord">
        <pc:chgData name="Stine Wike" userId="50fdc454-392f-442a-ae3c-d0f53a1f0537" providerId="ADAL" clId="{B1A10CC3-AD45-4B47-A2CF-AB2B1073B382}" dt="2022-11-30T08:32:31.886" v="313" actId="20578"/>
        <pc:sldMkLst>
          <pc:docMk/>
          <pc:sldMk cId="2077746362" sldId="394"/>
        </pc:sldMkLst>
      </pc:sldChg>
      <pc:sldChg chg="del">
        <pc:chgData name="Stine Wike" userId="50fdc454-392f-442a-ae3c-d0f53a1f0537" providerId="ADAL" clId="{B1A10CC3-AD45-4B47-A2CF-AB2B1073B382}" dt="2022-11-30T08:26:15.075" v="186" actId="2696"/>
        <pc:sldMkLst>
          <pc:docMk/>
          <pc:sldMk cId="2707501169" sldId="394"/>
        </pc:sldMkLst>
      </pc:sldChg>
      <pc:sldChg chg="add del ord">
        <pc:chgData name="Stine Wike" userId="50fdc454-392f-442a-ae3c-d0f53a1f0537" providerId="ADAL" clId="{B1A10CC3-AD45-4B47-A2CF-AB2B1073B382}" dt="2022-11-30T08:31:22.363" v="264" actId="2696"/>
        <pc:sldMkLst>
          <pc:docMk/>
          <pc:sldMk cId="3094863515" sldId="394"/>
        </pc:sldMkLst>
      </pc:sldChg>
      <pc:sldChg chg="del">
        <pc:chgData name="Stine Wike" userId="50fdc454-392f-442a-ae3c-d0f53a1f0537" providerId="ADAL" clId="{B1A10CC3-AD45-4B47-A2CF-AB2B1073B382}" dt="2022-11-30T08:26:15.080" v="187" actId="2696"/>
        <pc:sldMkLst>
          <pc:docMk/>
          <pc:sldMk cId="569952249" sldId="395"/>
        </pc:sldMkLst>
      </pc:sldChg>
      <pc:sldChg chg="add del ord">
        <pc:chgData name="Stine Wike" userId="50fdc454-392f-442a-ae3c-d0f53a1f0537" providerId="ADAL" clId="{B1A10CC3-AD45-4B47-A2CF-AB2B1073B382}" dt="2022-11-30T08:31:22.381" v="270" actId="2696"/>
        <pc:sldMkLst>
          <pc:docMk/>
          <pc:sldMk cId="1396621079" sldId="395"/>
        </pc:sldMkLst>
      </pc:sldChg>
      <pc:sldChg chg="add ord">
        <pc:chgData name="Stine Wike" userId="50fdc454-392f-442a-ae3c-d0f53a1f0537" providerId="ADAL" clId="{B1A10CC3-AD45-4B47-A2CF-AB2B1073B382}" dt="2022-11-30T08:32:33.723" v="314" actId="20578"/>
        <pc:sldMkLst>
          <pc:docMk/>
          <pc:sldMk cId="3415852404" sldId="395"/>
        </pc:sldMkLst>
      </pc:sldChg>
      <pc:sldChg chg="del">
        <pc:chgData name="Stine Wike" userId="50fdc454-392f-442a-ae3c-d0f53a1f0537" providerId="ADAL" clId="{B1A10CC3-AD45-4B47-A2CF-AB2B1073B382}" dt="2022-11-30T08:26:15.083" v="188" actId="2696"/>
        <pc:sldMkLst>
          <pc:docMk/>
          <pc:sldMk cId="110587783" sldId="396"/>
        </pc:sldMkLst>
      </pc:sldChg>
      <pc:sldChg chg="add ord">
        <pc:chgData name="Stine Wike" userId="50fdc454-392f-442a-ae3c-d0f53a1f0537" providerId="ADAL" clId="{B1A10CC3-AD45-4B47-A2CF-AB2B1073B382}" dt="2022-11-30T08:32:35.663" v="315" actId="20578"/>
        <pc:sldMkLst>
          <pc:docMk/>
          <pc:sldMk cId="1917205022" sldId="396"/>
        </pc:sldMkLst>
      </pc:sldChg>
      <pc:sldChg chg="add del ord">
        <pc:chgData name="Stine Wike" userId="50fdc454-392f-442a-ae3c-d0f53a1f0537" providerId="ADAL" clId="{B1A10CC3-AD45-4B47-A2CF-AB2B1073B382}" dt="2022-11-30T08:31:22.375" v="268" actId="2696"/>
        <pc:sldMkLst>
          <pc:docMk/>
          <pc:sldMk cId="3525158728" sldId="396"/>
        </pc:sldMkLst>
      </pc:sldChg>
      <pc:sldChg chg="add ord">
        <pc:chgData name="Stine Wike" userId="50fdc454-392f-442a-ae3c-d0f53a1f0537" providerId="ADAL" clId="{B1A10CC3-AD45-4B47-A2CF-AB2B1073B382}" dt="2022-11-30T08:32:37.867" v="316" actId="20578"/>
        <pc:sldMkLst>
          <pc:docMk/>
          <pc:sldMk cId="1644462682" sldId="397"/>
        </pc:sldMkLst>
      </pc:sldChg>
      <pc:sldChg chg="add del ord">
        <pc:chgData name="Stine Wike" userId="50fdc454-392f-442a-ae3c-d0f53a1f0537" providerId="ADAL" clId="{B1A10CC3-AD45-4B47-A2CF-AB2B1073B382}" dt="2022-11-30T08:31:22.391" v="273" actId="2696"/>
        <pc:sldMkLst>
          <pc:docMk/>
          <pc:sldMk cId="2615429798" sldId="397"/>
        </pc:sldMkLst>
      </pc:sldChg>
      <pc:sldChg chg="del">
        <pc:chgData name="Stine Wike" userId="50fdc454-392f-442a-ae3c-d0f53a1f0537" providerId="ADAL" clId="{B1A10CC3-AD45-4B47-A2CF-AB2B1073B382}" dt="2022-11-30T08:26:15.086" v="189" actId="2696"/>
        <pc:sldMkLst>
          <pc:docMk/>
          <pc:sldMk cId="3630652564" sldId="397"/>
        </pc:sldMkLst>
      </pc:sldChg>
      <pc:sldChg chg="add del ord">
        <pc:chgData name="Stine Wike" userId="50fdc454-392f-442a-ae3c-d0f53a1f0537" providerId="ADAL" clId="{B1A10CC3-AD45-4B47-A2CF-AB2B1073B382}" dt="2022-11-30T08:31:22.373" v="267" actId="2696"/>
        <pc:sldMkLst>
          <pc:docMk/>
          <pc:sldMk cId="1345721829" sldId="398"/>
        </pc:sldMkLst>
      </pc:sldChg>
      <pc:sldChg chg="del">
        <pc:chgData name="Stine Wike" userId="50fdc454-392f-442a-ae3c-d0f53a1f0537" providerId="ADAL" clId="{B1A10CC3-AD45-4B47-A2CF-AB2B1073B382}" dt="2022-11-30T08:26:15.091" v="190" actId="2696"/>
        <pc:sldMkLst>
          <pc:docMk/>
          <pc:sldMk cId="1744137034" sldId="398"/>
        </pc:sldMkLst>
      </pc:sldChg>
      <pc:sldChg chg="add ord">
        <pc:chgData name="Stine Wike" userId="50fdc454-392f-442a-ae3c-d0f53a1f0537" providerId="ADAL" clId="{B1A10CC3-AD45-4B47-A2CF-AB2B1073B382}" dt="2022-11-30T08:32:40.231" v="317" actId="20578"/>
        <pc:sldMkLst>
          <pc:docMk/>
          <pc:sldMk cId="3400078681" sldId="398"/>
        </pc:sldMkLst>
      </pc:sldChg>
      <pc:sldChg chg="add ord">
        <pc:chgData name="Stine Wike" userId="50fdc454-392f-442a-ae3c-d0f53a1f0537" providerId="ADAL" clId="{B1A10CC3-AD45-4B47-A2CF-AB2B1073B382}" dt="2022-11-30T08:32:21.423" v="310" actId="20578"/>
        <pc:sldMkLst>
          <pc:docMk/>
          <pc:sldMk cId="799063350" sldId="399"/>
        </pc:sldMkLst>
      </pc:sldChg>
      <pc:sldChg chg="add del ord">
        <pc:chgData name="Stine Wike" userId="50fdc454-392f-442a-ae3c-d0f53a1f0537" providerId="ADAL" clId="{B1A10CC3-AD45-4B47-A2CF-AB2B1073B382}" dt="2022-11-30T08:31:22.378" v="269" actId="2696"/>
        <pc:sldMkLst>
          <pc:docMk/>
          <pc:sldMk cId="1430007191" sldId="399"/>
        </pc:sldMkLst>
      </pc:sldChg>
      <pc:sldChg chg="del">
        <pc:chgData name="Stine Wike" userId="50fdc454-392f-442a-ae3c-d0f53a1f0537" providerId="ADAL" clId="{B1A10CC3-AD45-4B47-A2CF-AB2B1073B382}" dt="2022-11-30T08:26:15.106" v="193" actId="2696"/>
        <pc:sldMkLst>
          <pc:docMk/>
          <pc:sldMk cId="2909453858" sldId="399"/>
        </pc:sldMkLst>
      </pc:sldChg>
      <pc:sldChg chg="del">
        <pc:chgData name="Stine Wike" userId="50fdc454-392f-442a-ae3c-d0f53a1f0537" providerId="ADAL" clId="{B1A10CC3-AD45-4B47-A2CF-AB2B1073B382}" dt="2022-11-30T08:26:15.102" v="192" actId="2696"/>
        <pc:sldMkLst>
          <pc:docMk/>
          <pc:sldMk cId="26545615" sldId="400"/>
        </pc:sldMkLst>
      </pc:sldChg>
      <pc:sldChg chg="add ord">
        <pc:chgData name="Stine Wike" userId="50fdc454-392f-442a-ae3c-d0f53a1f0537" providerId="ADAL" clId="{B1A10CC3-AD45-4B47-A2CF-AB2B1073B382}" dt="2022-11-30T08:32:08.069" v="305" actId="20578"/>
        <pc:sldMkLst>
          <pc:docMk/>
          <pc:sldMk cId="1222830885" sldId="400"/>
        </pc:sldMkLst>
      </pc:sldChg>
      <pc:sldChg chg="add del ord">
        <pc:chgData name="Stine Wike" userId="50fdc454-392f-442a-ae3c-d0f53a1f0537" providerId="ADAL" clId="{B1A10CC3-AD45-4B47-A2CF-AB2B1073B382}" dt="2022-11-30T08:31:22.393" v="274" actId="2696"/>
        <pc:sldMkLst>
          <pc:docMk/>
          <pc:sldMk cId="1254569711" sldId="400"/>
        </pc:sldMkLst>
      </pc:sldChg>
      <pc:sldChg chg="add del ord">
        <pc:chgData name="Stine Wike" userId="50fdc454-392f-442a-ae3c-d0f53a1f0537" providerId="ADAL" clId="{B1A10CC3-AD45-4B47-A2CF-AB2B1073B382}" dt="2022-11-30T08:31:22.360" v="263" actId="2696"/>
        <pc:sldMkLst>
          <pc:docMk/>
          <pc:sldMk cId="1455905696" sldId="401"/>
        </pc:sldMkLst>
      </pc:sldChg>
      <pc:sldChg chg="add ord">
        <pc:chgData name="Stine Wike" userId="50fdc454-392f-442a-ae3c-d0f53a1f0537" providerId="ADAL" clId="{B1A10CC3-AD45-4B47-A2CF-AB2B1073B382}" dt="2022-11-30T08:32:10.005" v="306" actId="20578"/>
        <pc:sldMkLst>
          <pc:docMk/>
          <pc:sldMk cId="1617414938" sldId="401"/>
        </pc:sldMkLst>
      </pc:sldChg>
      <pc:sldChg chg="del">
        <pc:chgData name="Stine Wike" userId="50fdc454-392f-442a-ae3c-d0f53a1f0537" providerId="ADAL" clId="{B1A10CC3-AD45-4B47-A2CF-AB2B1073B382}" dt="2022-11-30T08:26:15.096" v="191" actId="2696"/>
        <pc:sldMkLst>
          <pc:docMk/>
          <pc:sldMk cId="3644468446" sldId="401"/>
        </pc:sldMkLst>
      </pc:sldChg>
      <pc:sldChg chg="del">
        <pc:chgData name="Stine Wike" userId="50fdc454-392f-442a-ae3c-d0f53a1f0537" providerId="ADAL" clId="{B1A10CC3-AD45-4B47-A2CF-AB2B1073B382}" dt="2022-11-30T08:26:15.109" v="194" actId="2696"/>
        <pc:sldMkLst>
          <pc:docMk/>
          <pc:sldMk cId="1896247295" sldId="402"/>
        </pc:sldMkLst>
      </pc:sldChg>
      <pc:sldChg chg="add del ord">
        <pc:chgData name="Stine Wike" userId="50fdc454-392f-442a-ae3c-d0f53a1f0537" providerId="ADAL" clId="{B1A10CC3-AD45-4B47-A2CF-AB2B1073B382}" dt="2022-11-30T08:31:46.719" v="286" actId="2696"/>
        <pc:sldMkLst>
          <pc:docMk/>
          <pc:sldMk cId="2602254780" sldId="402"/>
        </pc:sldMkLst>
      </pc:sldChg>
      <pc:sldChg chg="add ord">
        <pc:chgData name="Stine Wike" userId="50fdc454-392f-442a-ae3c-d0f53a1f0537" providerId="ADAL" clId="{B1A10CC3-AD45-4B47-A2CF-AB2B1073B382}" dt="2022-11-30T08:32:18.330" v="309" actId="20578"/>
        <pc:sldMkLst>
          <pc:docMk/>
          <pc:sldMk cId="2807183205" sldId="402"/>
        </pc:sldMkLst>
      </pc:sldChg>
      <pc:sldChg chg="del">
        <pc:chgData name="Stine Wike" userId="50fdc454-392f-442a-ae3c-d0f53a1f0537" providerId="ADAL" clId="{B1A10CC3-AD45-4B47-A2CF-AB2B1073B382}" dt="2022-11-30T08:26:15.112" v="195" actId="2696"/>
        <pc:sldMkLst>
          <pc:docMk/>
          <pc:sldMk cId="548354659" sldId="403"/>
        </pc:sldMkLst>
      </pc:sldChg>
      <pc:sldChg chg="add ord">
        <pc:chgData name="Stine Wike" userId="50fdc454-392f-442a-ae3c-d0f53a1f0537" providerId="ADAL" clId="{B1A10CC3-AD45-4B47-A2CF-AB2B1073B382}" dt="2022-11-30T08:32:15.171" v="308" actId="20578"/>
        <pc:sldMkLst>
          <pc:docMk/>
          <pc:sldMk cId="1072655174" sldId="403"/>
        </pc:sldMkLst>
      </pc:sldChg>
      <pc:sldChg chg="add del ord">
        <pc:chgData name="Stine Wike" userId="50fdc454-392f-442a-ae3c-d0f53a1f0537" providerId="ADAL" clId="{B1A10CC3-AD45-4B47-A2CF-AB2B1073B382}" dt="2022-11-30T08:31:41.709" v="285" actId="2696"/>
        <pc:sldMkLst>
          <pc:docMk/>
          <pc:sldMk cId="1751764470" sldId="403"/>
        </pc:sldMkLst>
      </pc:sldChg>
      <pc:sldChg chg="add ord">
        <pc:chgData name="Stine Wike" userId="50fdc454-392f-442a-ae3c-d0f53a1f0537" providerId="ADAL" clId="{B1A10CC3-AD45-4B47-A2CF-AB2B1073B382}" dt="2022-11-30T08:32:12.610" v="307" actId="20578"/>
        <pc:sldMkLst>
          <pc:docMk/>
          <pc:sldMk cId="2738421188" sldId="404"/>
        </pc:sldMkLst>
      </pc:sldChg>
      <pc:sldChg chg="del">
        <pc:chgData name="Stine Wike" userId="50fdc454-392f-442a-ae3c-d0f53a1f0537" providerId="ADAL" clId="{B1A10CC3-AD45-4B47-A2CF-AB2B1073B382}" dt="2022-11-30T08:26:15.115" v="196" actId="2696"/>
        <pc:sldMkLst>
          <pc:docMk/>
          <pc:sldMk cId="3191070933" sldId="404"/>
        </pc:sldMkLst>
      </pc:sldChg>
      <pc:sldChg chg="add del ord">
        <pc:chgData name="Stine Wike" userId="50fdc454-392f-442a-ae3c-d0f53a1f0537" providerId="ADAL" clId="{B1A10CC3-AD45-4B47-A2CF-AB2B1073B382}" dt="2022-11-30T08:31:46.723" v="287" actId="2696"/>
        <pc:sldMkLst>
          <pc:docMk/>
          <pc:sldMk cId="3960486677" sldId="404"/>
        </pc:sldMkLst>
      </pc:sldChg>
      <pc:sldChg chg="add ord">
        <pc:chgData name="Stine Wike" userId="50fdc454-392f-442a-ae3c-d0f53a1f0537" providerId="ADAL" clId="{B1A10CC3-AD45-4B47-A2CF-AB2B1073B382}" dt="2022-11-30T08:32:45.767" v="321" actId="20578"/>
        <pc:sldMkLst>
          <pc:docMk/>
          <pc:sldMk cId="881953036" sldId="405"/>
        </pc:sldMkLst>
      </pc:sldChg>
      <pc:sldChg chg="add del ord">
        <pc:chgData name="Stine Wike" userId="50fdc454-392f-442a-ae3c-d0f53a1f0537" providerId="ADAL" clId="{B1A10CC3-AD45-4B47-A2CF-AB2B1073B382}" dt="2022-11-30T08:29:06.982" v="257" actId="2696"/>
        <pc:sldMkLst>
          <pc:docMk/>
          <pc:sldMk cId="1236325867" sldId="405"/>
        </pc:sldMkLst>
      </pc:sldChg>
      <pc:sldChg chg="del">
        <pc:chgData name="Stine Wike" userId="50fdc454-392f-442a-ae3c-d0f53a1f0537" providerId="ADAL" clId="{B1A10CC3-AD45-4B47-A2CF-AB2B1073B382}" dt="2022-11-30T08:26:15.121" v="198" actId="2696"/>
        <pc:sldMkLst>
          <pc:docMk/>
          <pc:sldMk cId="3459721542" sldId="405"/>
        </pc:sldMkLst>
      </pc:sldChg>
      <pc:sldChg chg="add del ord">
        <pc:chgData name="Stine Wike" userId="50fdc454-392f-442a-ae3c-d0f53a1f0537" providerId="ADAL" clId="{B1A10CC3-AD45-4B47-A2CF-AB2B1073B382}" dt="2022-11-30T08:31:41.703" v="283" actId="2696"/>
        <pc:sldMkLst>
          <pc:docMk/>
          <pc:sldMk cId="1934537019" sldId="406"/>
        </pc:sldMkLst>
      </pc:sldChg>
      <pc:sldChg chg="add ord">
        <pc:chgData name="Stine Wike" userId="50fdc454-392f-442a-ae3c-d0f53a1f0537" providerId="ADAL" clId="{B1A10CC3-AD45-4B47-A2CF-AB2B1073B382}" dt="2022-11-30T08:32:47.922" v="322" actId="20578"/>
        <pc:sldMkLst>
          <pc:docMk/>
          <pc:sldMk cId="2249050707" sldId="406"/>
        </pc:sldMkLst>
      </pc:sldChg>
      <pc:sldChg chg="del">
        <pc:chgData name="Stine Wike" userId="50fdc454-392f-442a-ae3c-d0f53a1f0537" providerId="ADAL" clId="{B1A10CC3-AD45-4B47-A2CF-AB2B1073B382}" dt="2022-11-30T08:26:15.118" v="197" actId="2696"/>
        <pc:sldMkLst>
          <pc:docMk/>
          <pc:sldMk cId="2733373445" sldId="406"/>
        </pc:sldMkLst>
      </pc:sldChg>
      <pc:sldChg chg="add del ord">
        <pc:chgData name="Stine Wike" userId="50fdc454-392f-442a-ae3c-d0f53a1f0537" providerId="ADAL" clId="{B1A10CC3-AD45-4B47-A2CF-AB2B1073B382}" dt="2022-11-30T08:31:41.692" v="279" actId="2696"/>
        <pc:sldMkLst>
          <pc:docMk/>
          <pc:sldMk cId="644297540" sldId="407"/>
        </pc:sldMkLst>
      </pc:sldChg>
      <pc:sldChg chg="add ord">
        <pc:chgData name="Stine Wike" userId="50fdc454-392f-442a-ae3c-d0f53a1f0537" providerId="ADAL" clId="{B1A10CC3-AD45-4B47-A2CF-AB2B1073B382}" dt="2022-11-30T08:32:50.277" v="323" actId="20578"/>
        <pc:sldMkLst>
          <pc:docMk/>
          <pc:sldMk cId="798004784" sldId="407"/>
        </pc:sldMkLst>
      </pc:sldChg>
      <pc:sldChg chg="add ord">
        <pc:chgData name="Stine Wike" userId="50fdc454-392f-442a-ae3c-d0f53a1f0537" providerId="ADAL" clId="{B1A10CC3-AD45-4B47-A2CF-AB2B1073B382}" dt="2022-11-30T08:32:56.625" v="326" actId="20578"/>
        <pc:sldMkLst>
          <pc:docMk/>
          <pc:sldMk cId="1899829621" sldId="408"/>
        </pc:sldMkLst>
      </pc:sldChg>
      <pc:sldChg chg="add del ord">
        <pc:chgData name="Stine Wike" userId="50fdc454-392f-442a-ae3c-d0f53a1f0537" providerId="ADAL" clId="{B1A10CC3-AD45-4B47-A2CF-AB2B1073B382}" dt="2022-11-30T08:31:41.706" v="284" actId="2696"/>
        <pc:sldMkLst>
          <pc:docMk/>
          <pc:sldMk cId="2071226418" sldId="408"/>
        </pc:sldMkLst>
      </pc:sldChg>
      <pc:sldChg chg="add ord">
        <pc:chgData name="Stine Wike" userId="50fdc454-392f-442a-ae3c-d0f53a1f0537" providerId="ADAL" clId="{B1A10CC3-AD45-4B47-A2CF-AB2B1073B382}" dt="2022-11-30T08:33:03.420" v="330" actId="20578"/>
        <pc:sldMkLst>
          <pc:docMk/>
          <pc:sldMk cId="2611262489" sldId="409"/>
        </pc:sldMkLst>
      </pc:sldChg>
      <pc:sldChg chg="add del ord">
        <pc:chgData name="Stine Wike" userId="50fdc454-392f-442a-ae3c-d0f53a1f0537" providerId="ADAL" clId="{B1A10CC3-AD45-4B47-A2CF-AB2B1073B382}" dt="2022-11-30T08:31:41.695" v="280" actId="2696"/>
        <pc:sldMkLst>
          <pc:docMk/>
          <pc:sldMk cId="4266084444" sldId="409"/>
        </pc:sldMkLst>
      </pc:sldChg>
      <pc:sldChg chg="add">
        <pc:chgData name="Stine Wike" userId="50fdc454-392f-442a-ae3c-d0f53a1f0537" providerId="ADAL" clId="{B1A10CC3-AD45-4B47-A2CF-AB2B1073B382}" dt="2022-11-30T08:33:00.524" v="328"/>
        <pc:sldMkLst>
          <pc:docMk/>
          <pc:sldMk cId="354281653" sldId="410"/>
        </pc:sldMkLst>
      </pc:sldChg>
      <pc:sldChg chg="add del ord">
        <pc:chgData name="Stine Wike" userId="50fdc454-392f-442a-ae3c-d0f53a1f0537" providerId="ADAL" clId="{B1A10CC3-AD45-4B47-A2CF-AB2B1073B382}" dt="2022-11-30T08:31:41.698" v="281" actId="2696"/>
        <pc:sldMkLst>
          <pc:docMk/>
          <pc:sldMk cId="2143312857" sldId="410"/>
        </pc:sldMkLst>
      </pc:sldChg>
      <pc:sldChg chg="add ord">
        <pc:chgData name="Stine Wike" userId="50fdc454-392f-442a-ae3c-d0f53a1f0537" providerId="ADAL" clId="{B1A10CC3-AD45-4B47-A2CF-AB2B1073B382}" dt="2022-11-30T08:33:06.080" v="331" actId="20578"/>
        <pc:sldMkLst>
          <pc:docMk/>
          <pc:sldMk cId="2023844262" sldId="411"/>
        </pc:sldMkLst>
      </pc:sldChg>
      <pc:sldChg chg="add del ord">
        <pc:chgData name="Stine Wike" userId="50fdc454-392f-442a-ae3c-d0f53a1f0537" providerId="ADAL" clId="{B1A10CC3-AD45-4B47-A2CF-AB2B1073B382}" dt="2022-11-30T08:31:41.689" v="278" actId="2696"/>
        <pc:sldMkLst>
          <pc:docMk/>
          <pc:sldMk cId="3715147265" sldId="411"/>
        </pc:sldMkLst>
      </pc:sldChg>
      <pc:sldChg chg="add del ord">
        <pc:chgData name="Stine Wike" userId="50fdc454-392f-442a-ae3c-d0f53a1f0537" providerId="ADAL" clId="{B1A10CC3-AD45-4B47-A2CF-AB2B1073B382}" dt="2022-11-30T08:31:41.686" v="277" actId="2696"/>
        <pc:sldMkLst>
          <pc:docMk/>
          <pc:sldMk cId="907449616" sldId="412"/>
        </pc:sldMkLst>
      </pc:sldChg>
      <pc:sldChg chg="add ord">
        <pc:chgData name="Stine Wike" userId="50fdc454-392f-442a-ae3c-d0f53a1f0537" providerId="ADAL" clId="{B1A10CC3-AD45-4B47-A2CF-AB2B1073B382}" dt="2022-11-30T08:33:10.674" v="334" actId="20578"/>
        <pc:sldMkLst>
          <pc:docMk/>
          <pc:sldMk cId="2100001556" sldId="412"/>
        </pc:sldMkLst>
      </pc:sldChg>
      <pc:sldChg chg="add del ord">
        <pc:chgData name="Stine Wike" userId="50fdc454-392f-442a-ae3c-d0f53a1f0537" providerId="ADAL" clId="{B1A10CC3-AD45-4B47-A2CF-AB2B1073B382}" dt="2022-11-30T08:31:41.679" v="275" actId="2696"/>
        <pc:sldMkLst>
          <pc:docMk/>
          <pc:sldMk cId="565593082" sldId="413"/>
        </pc:sldMkLst>
      </pc:sldChg>
      <pc:sldChg chg="add ord">
        <pc:chgData name="Stine Wike" userId="50fdc454-392f-442a-ae3c-d0f53a1f0537" providerId="ADAL" clId="{B1A10CC3-AD45-4B47-A2CF-AB2B1073B382}" dt="2022-11-30T08:33:12.499" v="335" actId="20578"/>
        <pc:sldMkLst>
          <pc:docMk/>
          <pc:sldMk cId="1711413454" sldId="413"/>
        </pc:sldMkLst>
      </pc:sldChg>
      <pc:sldChg chg="add ord">
        <pc:chgData name="Stine Wike" userId="50fdc454-392f-442a-ae3c-d0f53a1f0537" providerId="ADAL" clId="{B1A10CC3-AD45-4B47-A2CF-AB2B1073B382}" dt="2022-11-30T08:33:21.334" v="337" actId="20578"/>
        <pc:sldMkLst>
          <pc:docMk/>
          <pc:sldMk cId="2673641483" sldId="414"/>
        </pc:sldMkLst>
      </pc:sldChg>
      <pc:sldChg chg="add del ord">
        <pc:chgData name="Stine Wike" userId="50fdc454-392f-442a-ae3c-d0f53a1f0537" providerId="ADAL" clId="{B1A10CC3-AD45-4B47-A2CF-AB2B1073B382}" dt="2022-11-30T08:31:41.700" v="282" actId="2696"/>
        <pc:sldMkLst>
          <pc:docMk/>
          <pc:sldMk cId="3913021704" sldId="414"/>
        </pc:sldMkLst>
      </pc:sldChg>
      <pc:sldChg chg="add del ord">
        <pc:chgData name="Stine Wike" userId="50fdc454-392f-442a-ae3c-d0f53a1f0537" providerId="ADAL" clId="{B1A10CC3-AD45-4B47-A2CF-AB2B1073B382}" dt="2022-11-30T08:31:41.683" v="276" actId="2696"/>
        <pc:sldMkLst>
          <pc:docMk/>
          <pc:sldMk cId="3166239558" sldId="415"/>
        </pc:sldMkLst>
      </pc:sldChg>
    </pc:docChg>
  </pc:docChgLst>
  <pc:docChgLst>
    <pc:chgData name="Wike, Stine" userId="76edbe6d-15c7-47a7-a579-1ac8e89aa485" providerId="ADAL" clId="{0FC37E45-C37A-974E-A2F2-AC7BCFE39CFE}"/>
    <pc:docChg chg="undo custSel addSld modSld">
      <pc:chgData name="Wike, Stine" userId="76edbe6d-15c7-47a7-a579-1ac8e89aa485" providerId="ADAL" clId="{0FC37E45-C37A-974E-A2F2-AC7BCFE39CFE}" dt="2025-03-21T13:55:04.726" v="302" actId="1076"/>
      <pc:docMkLst>
        <pc:docMk/>
      </pc:docMkLst>
      <pc:sldChg chg="addSp delSp modSp mod setBg">
        <pc:chgData name="Wike, Stine" userId="76edbe6d-15c7-47a7-a579-1ac8e89aa485" providerId="ADAL" clId="{0FC37E45-C37A-974E-A2F2-AC7BCFE39CFE}" dt="2025-03-21T13:55:04.726" v="302" actId="1076"/>
        <pc:sldMkLst>
          <pc:docMk/>
          <pc:sldMk cId="0" sldId="256"/>
        </pc:sldMkLst>
        <pc:spChg chg="add mod">
          <ac:chgData name="Wike, Stine" userId="76edbe6d-15c7-47a7-a579-1ac8e89aa485" providerId="ADAL" clId="{0FC37E45-C37A-974E-A2F2-AC7BCFE39CFE}" dt="2025-03-21T13:54:02.358" v="288" actId="692"/>
          <ac:spMkLst>
            <pc:docMk/>
            <pc:sldMk cId="0" sldId="256"/>
            <ac:spMk id="2" creationId="{82D1C8E8-6AB9-7D04-062D-3AEA622BAD15}"/>
          </ac:spMkLst>
        </pc:spChg>
        <pc:spChg chg="add del mod">
          <ac:chgData name="Wike, Stine" userId="76edbe6d-15c7-47a7-a579-1ac8e89aa485" providerId="ADAL" clId="{0FC37E45-C37A-974E-A2F2-AC7BCFE39CFE}" dt="2025-03-21T13:53:29.953" v="279"/>
          <ac:spMkLst>
            <pc:docMk/>
            <pc:sldMk cId="0" sldId="256"/>
            <ac:spMk id="6" creationId="{2E4B12F1-ED5A-B1F5-391C-6904240EA236}"/>
          </ac:spMkLst>
        </pc:spChg>
        <pc:graphicFrameChg chg="del">
          <ac:chgData name="Wike, Stine" userId="76edbe6d-15c7-47a7-a579-1ac8e89aa485" providerId="ADAL" clId="{0FC37E45-C37A-974E-A2F2-AC7BCFE39CFE}" dt="2025-03-21T13:51:13.929" v="73" actId="478"/>
          <ac:graphicFrameMkLst>
            <pc:docMk/>
            <pc:sldMk cId="0" sldId="256"/>
            <ac:graphicFrameMk id="2075" creationId="{E7C3753B-2CA5-08D1-1DB3-30D19CFE3EEE}"/>
          </ac:graphicFrameMkLst>
        </pc:graphicFrameChg>
        <pc:picChg chg="add mod">
          <ac:chgData name="Wike, Stine" userId="76edbe6d-15c7-47a7-a579-1ac8e89aa485" providerId="ADAL" clId="{0FC37E45-C37A-974E-A2F2-AC7BCFE39CFE}" dt="2025-03-21T13:55:04.726" v="302" actId="1076"/>
          <ac:picMkLst>
            <pc:docMk/>
            <pc:sldMk cId="0" sldId="256"/>
            <ac:picMk id="3" creationId="{2CE99CF5-4FC8-335B-6983-B08BA7A25302}"/>
          </ac:picMkLst>
        </pc:picChg>
        <pc:picChg chg="add mod">
          <ac:chgData name="Wike, Stine" userId="76edbe6d-15c7-47a7-a579-1ac8e89aa485" providerId="ADAL" clId="{0FC37E45-C37A-974E-A2F2-AC7BCFE39CFE}" dt="2025-03-21T13:53:25.694" v="276" actId="1076"/>
          <ac:picMkLst>
            <pc:docMk/>
            <pc:sldMk cId="0" sldId="256"/>
            <ac:picMk id="5" creationId="{1734BAB0-2D86-3396-F51F-D9C1C16DE4DA}"/>
          </ac:picMkLst>
        </pc:picChg>
        <pc:picChg chg="add">
          <ac:chgData name="Wike, Stine" userId="76edbe6d-15c7-47a7-a579-1ac8e89aa485" providerId="ADAL" clId="{0FC37E45-C37A-974E-A2F2-AC7BCFE39CFE}" dt="2025-03-21T13:51:06.602" v="71"/>
          <ac:picMkLst>
            <pc:docMk/>
            <pc:sldMk cId="0" sldId="256"/>
            <ac:picMk id="1026" creationId="{B53D9A19-EB0F-DEE7-C3B8-6D2E9CB4BC2A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7:25.035" v="23"/>
        <pc:sldMkLst>
          <pc:docMk/>
          <pc:sldMk cId="1117541872" sldId="356"/>
        </pc:sldMkLst>
        <pc:picChg chg="del">
          <ac:chgData name="Wike, Stine" userId="76edbe6d-15c7-47a7-a579-1ac8e89aa485" providerId="ADAL" clId="{0FC37E45-C37A-974E-A2F2-AC7BCFE39CFE}" dt="2025-03-21T13:27:24.228" v="22" actId="478"/>
          <ac:picMkLst>
            <pc:docMk/>
            <pc:sldMk cId="1117541872" sldId="356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7:24.228" v="22" actId="478"/>
          <ac:picMkLst>
            <pc:docMk/>
            <pc:sldMk cId="1117541872" sldId="356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7:24.228" v="22" actId="478"/>
          <ac:picMkLst>
            <pc:docMk/>
            <pc:sldMk cId="1117541872" sldId="356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7:24.228" v="22" actId="478"/>
          <ac:picMkLst>
            <pc:docMk/>
            <pc:sldMk cId="1117541872" sldId="356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7:24.228" v="22" actId="478"/>
          <ac:picMkLst>
            <pc:docMk/>
            <pc:sldMk cId="1117541872" sldId="356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7:25.035" v="23"/>
          <ac:picMkLst>
            <pc:docMk/>
            <pc:sldMk cId="1117541872" sldId="356"/>
            <ac:picMk id="7" creationId="{A30A8CFC-BB2B-6526-D7BF-8337585DAF53}"/>
          </ac:picMkLst>
        </pc:picChg>
        <pc:picChg chg="add mod">
          <ac:chgData name="Wike, Stine" userId="76edbe6d-15c7-47a7-a579-1ac8e89aa485" providerId="ADAL" clId="{0FC37E45-C37A-974E-A2F2-AC7BCFE39CFE}" dt="2025-03-21T13:27:25.035" v="23"/>
          <ac:picMkLst>
            <pc:docMk/>
            <pc:sldMk cId="1117541872" sldId="356"/>
            <ac:picMk id="8" creationId="{FA31002D-39DC-7144-9428-1C26F646C9D2}"/>
          </ac:picMkLst>
        </pc:picChg>
        <pc:picChg chg="add mod">
          <ac:chgData name="Wike, Stine" userId="76edbe6d-15c7-47a7-a579-1ac8e89aa485" providerId="ADAL" clId="{0FC37E45-C37A-974E-A2F2-AC7BCFE39CFE}" dt="2025-03-21T13:27:25.035" v="23"/>
          <ac:picMkLst>
            <pc:docMk/>
            <pc:sldMk cId="1117541872" sldId="356"/>
            <ac:picMk id="9" creationId="{8B54B05A-398D-0FE2-7F56-78DEB866F5A8}"/>
          </ac:picMkLst>
        </pc:picChg>
        <pc:picChg chg="add mod">
          <ac:chgData name="Wike, Stine" userId="76edbe6d-15c7-47a7-a579-1ac8e89aa485" providerId="ADAL" clId="{0FC37E45-C37A-974E-A2F2-AC7BCFE39CFE}" dt="2025-03-21T13:27:25.035" v="23"/>
          <ac:picMkLst>
            <pc:docMk/>
            <pc:sldMk cId="1117541872" sldId="356"/>
            <ac:picMk id="10" creationId="{6110ECDC-EB9D-E2EB-78F1-BFD27BEC1B78}"/>
          </ac:picMkLst>
        </pc:picChg>
        <pc:picChg chg="add mod">
          <ac:chgData name="Wike, Stine" userId="76edbe6d-15c7-47a7-a579-1ac8e89aa485" providerId="ADAL" clId="{0FC37E45-C37A-974E-A2F2-AC7BCFE39CFE}" dt="2025-03-21T13:27:25.035" v="23"/>
          <ac:picMkLst>
            <pc:docMk/>
            <pc:sldMk cId="1117541872" sldId="356"/>
            <ac:picMk id="11" creationId="{7EED38B4-E685-FF69-6978-0854B5007944}"/>
          </ac:picMkLst>
        </pc:picChg>
        <pc:picChg chg="add mod">
          <ac:chgData name="Wike, Stine" userId="76edbe6d-15c7-47a7-a579-1ac8e89aa485" providerId="ADAL" clId="{0FC37E45-C37A-974E-A2F2-AC7BCFE39CFE}" dt="2025-03-21T13:27:25.035" v="23"/>
          <ac:picMkLst>
            <pc:docMk/>
            <pc:sldMk cId="1117541872" sldId="356"/>
            <ac:picMk id="12" creationId="{81863E74-7D9E-99C2-4BAB-EA3F8C4EA8DB}"/>
          </ac:picMkLst>
        </pc:picChg>
        <pc:picChg chg="del">
          <ac:chgData name="Wike, Stine" userId="76edbe6d-15c7-47a7-a579-1ac8e89aa485" providerId="ADAL" clId="{0FC37E45-C37A-974E-A2F2-AC7BCFE39CFE}" dt="2025-03-21T13:27:24.228" v="22" actId="478"/>
          <ac:picMkLst>
            <pc:docMk/>
            <pc:sldMk cId="1117541872" sldId="356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7:31.645" v="25"/>
        <pc:sldMkLst>
          <pc:docMk/>
          <pc:sldMk cId="3076120978" sldId="390"/>
        </pc:sldMkLst>
        <pc:picChg chg="del">
          <ac:chgData name="Wike, Stine" userId="76edbe6d-15c7-47a7-a579-1ac8e89aa485" providerId="ADAL" clId="{0FC37E45-C37A-974E-A2F2-AC7BCFE39CFE}" dt="2025-03-21T13:27:30.749" v="24" actId="478"/>
          <ac:picMkLst>
            <pc:docMk/>
            <pc:sldMk cId="3076120978" sldId="390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7:30.749" v="24" actId="478"/>
          <ac:picMkLst>
            <pc:docMk/>
            <pc:sldMk cId="3076120978" sldId="390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7:30.749" v="24" actId="478"/>
          <ac:picMkLst>
            <pc:docMk/>
            <pc:sldMk cId="3076120978" sldId="390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7:30.749" v="24" actId="478"/>
          <ac:picMkLst>
            <pc:docMk/>
            <pc:sldMk cId="3076120978" sldId="390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7:30.749" v="24" actId="478"/>
          <ac:picMkLst>
            <pc:docMk/>
            <pc:sldMk cId="3076120978" sldId="390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7:31.645" v="25"/>
          <ac:picMkLst>
            <pc:docMk/>
            <pc:sldMk cId="3076120978" sldId="390"/>
            <ac:picMk id="7" creationId="{E48DF83E-BFDA-95E0-CD4D-2D16570FEDC5}"/>
          </ac:picMkLst>
        </pc:picChg>
        <pc:picChg chg="add mod">
          <ac:chgData name="Wike, Stine" userId="76edbe6d-15c7-47a7-a579-1ac8e89aa485" providerId="ADAL" clId="{0FC37E45-C37A-974E-A2F2-AC7BCFE39CFE}" dt="2025-03-21T13:27:31.645" v="25"/>
          <ac:picMkLst>
            <pc:docMk/>
            <pc:sldMk cId="3076120978" sldId="390"/>
            <ac:picMk id="8" creationId="{2BB0A85F-7C12-FBE5-BB95-9BA5BD5A99F8}"/>
          </ac:picMkLst>
        </pc:picChg>
        <pc:picChg chg="add mod">
          <ac:chgData name="Wike, Stine" userId="76edbe6d-15c7-47a7-a579-1ac8e89aa485" providerId="ADAL" clId="{0FC37E45-C37A-974E-A2F2-AC7BCFE39CFE}" dt="2025-03-21T13:27:31.645" v="25"/>
          <ac:picMkLst>
            <pc:docMk/>
            <pc:sldMk cId="3076120978" sldId="390"/>
            <ac:picMk id="9" creationId="{97D691C9-481D-5B2F-C991-5F037660579F}"/>
          </ac:picMkLst>
        </pc:picChg>
        <pc:picChg chg="add mod">
          <ac:chgData name="Wike, Stine" userId="76edbe6d-15c7-47a7-a579-1ac8e89aa485" providerId="ADAL" clId="{0FC37E45-C37A-974E-A2F2-AC7BCFE39CFE}" dt="2025-03-21T13:27:31.645" v="25"/>
          <ac:picMkLst>
            <pc:docMk/>
            <pc:sldMk cId="3076120978" sldId="390"/>
            <ac:picMk id="10" creationId="{30E4E9F1-7BC3-6E42-299D-BB68E5C85B3B}"/>
          </ac:picMkLst>
        </pc:picChg>
        <pc:picChg chg="add mod">
          <ac:chgData name="Wike, Stine" userId="76edbe6d-15c7-47a7-a579-1ac8e89aa485" providerId="ADAL" clId="{0FC37E45-C37A-974E-A2F2-AC7BCFE39CFE}" dt="2025-03-21T13:27:31.645" v="25"/>
          <ac:picMkLst>
            <pc:docMk/>
            <pc:sldMk cId="3076120978" sldId="390"/>
            <ac:picMk id="11" creationId="{D097544C-8B51-383A-EC50-79111D349319}"/>
          </ac:picMkLst>
        </pc:picChg>
        <pc:picChg chg="add mod">
          <ac:chgData name="Wike, Stine" userId="76edbe6d-15c7-47a7-a579-1ac8e89aa485" providerId="ADAL" clId="{0FC37E45-C37A-974E-A2F2-AC7BCFE39CFE}" dt="2025-03-21T13:27:31.645" v="25"/>
          <ac:picMkLst>
            <pc:docMk/>
            <pc:sldMk cId="3076120978" sldId="390"/>
            <ac:picMk id="12" creationId="{2FBACA8D-FFA1-DDCA-6B08-42951E5A1011}"/>
          </ac:picMkLst>
        </pc:picChg>
        <pc:picChg chg="del">
          <ac:chgData name="Wike, Stine" userId="76edbe6d-15c7-47a7-a579-1ac8e89aa485" providerId="ADAL" clId="{0FC37E45-C37A-974E-A2F2-AC7BCFE39CFE}" dt="2025-03-21T13:27:30.749" v="24" actId="478"/>
          <ac:picMkLst>
            <pc:docMk/>
            <pc:sldMk cId="3076120978" sldId="390"/>
            <ac:picMk id="13324" creationId="{83190A97-8254-A23C-DFBB-73611DF08126}"/>
          </ac:picMkLst>
        </pc:picChg>
      </pc:sldChg>
      <pc:sldChg chg="addSp delSp modSp mod">
        <pc:chgData name="Wike, Stine" userId="76edbe6d-15c7-47a7-a579-1ac8e89aa485" providerId="ADAL" clId="{0FC37E45-C37A-974E-A2F2-AC7BCFE39CFE}" dt="2025-03-21T13:26:58.446" v="19" actId="1076"/>
        <pc:sldMkLst>
          <pc:docMk/>
          <pc:sldMk cId="2340066732" sldId="391"/>
        </pc:sldMkLst>
        <pc:picChg chg="del">
          <ac:chgData name="Wike, Stine" userId="76edbe6d-15c7-47a7-a579-1ac8e89aa485" providerId="ADAL" clId="{0FC37E45-C37A-974E-A2F2-AC7BCFE39CFE}" dt="2025-03-21T13:26:34.610" v="12" actId="478"/>
          <ac:picMkLst>
            <pc:docMk/>
            <pc:sldMk cId="2340066732" sldId="391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6:34.610" v="12" actId="478"/>
          <ac:picMkLst>
            <pc:docMk/>
            <pc:sldMk cId="2340066732" sldId="391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6:34.610" v="12" actId="478"/>
          <ac:picMkLst>
            <pc:docMk/>
            <pc:sldMk cId="2340066732" sldId="391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6:16.437" v="6" actId="478"/>
          <ac:picMkLst>
            <pc:docMk/>
            <pc:sldMk cId="2340066732" sldId="391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6:34.610" v="12" actId="478"/>
          <ac:picMkLst>
            <pc:docMk/>
            <pc:sldMk cId="2340066732" sldId="391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6:21.858" v="11" actId="1037"/>
          <ac:picMkLst>
            <pc:docMk/>
            <pc:sldMk cId="2340066732" sldId="391"/>
            <ac:picMk id="8" creationId="{B2A00C2C-7905-1F7C-8DC0-74904163581F}"/>
          </ac:picMkLst>
        </pc:picChg>
        <pc:picChg chg="add mod">
          <ac:chgData name="Wike, Stine" userId="76edbe6d-15c7-47a7-a579-1ac8e89aa485" providerId="ADAL" clId="{0FC37E45-C37A-974E-A2F2-AC7BCFE39CFE}" dt="2025-03-21T13:26:39.631" v="14" actId="1076"/>
          <ac:picMkLst>
            <pc:docMk/>
            <pc:sldMk cId="2340066732" sldId="391"/>
            <ac:picMk id="9" creationId="{3CAE411D-BBD5-3A2D-44C2-1F7C08FB736F}"/>
          </ac:picMkLst>
        </pc:picChg>
        <pc:picChg chg="add mod">
          <ac:chgData name="Wike, Stine" userId="76edbe6d-15c7-47a7-a579-1ac8e89aa485" providerId="ADAL" clId="{0FC37E45-C37A-974E-A2F2-AC7BCFE39CFE}" dt="2025-03-21T13:26:50.946" v="17" actId="1076"/>
          <ac:picMkLst>
            <pc:docMk/>
            <pc:sldMk cId="2340066732" sldId="391"/>
            <ac:picMk id="10" creationId="{723141F0-15DC-9135-4C48-FD7D13CEDC9C}"/>
          </ac:picMkLst>
        </pc:picChg>
        <pc:picChg chg="add mod">
          <ac:chgData name="Wike, Stine" userId="76edbe6d-15c7-47a7-a579-1ac8e89aa485" providerId="ADAL" clId="{0FC37E45-C37A-974E-A2F2-AC7BCFE39CFE}" dt="2025-03-21T13:26:58.446" v="19" actId="1076"/>
          <ac:picMkLst>
            <pc:docMk/>
            <pc:sldMk cId="2340066732" sldId="391"/>
            <ac:picMk id="11" creationId="{1CDE5FBC-3EC1-8334-9AF5-751636ADF738}"/>
          </ac:picMkLst>
        </pc:picChg>
        <pc:picChg chg="add mod">
          <ac:chgData name="Wike, Stine" userId="76edbe6d-15c7-47a7-a579-1ac8e89aa485" providerId="ADAL" clId="{0FC37E45-C37A-974E-A2F2-AC7BCFE39CFE}" dt="2025-03-21T13:26:58.446" v="19" actId="1076"/>
          <ac:picMkLst>
            <pc:docMk/>
            <pc:sldMk cId="2340066732" sldId="391"/>
            <ac:picMk id="12" creationId="{D050D444-9B50-8050-AD0E-AEC7B489DE7F}"/>
          </ac:picMkLst>
        </pc:picChg>
        <pc:picChg chg="add mod">
          <ac:chgData name="Wike, Stine" userId="76edbe6d-15c7-47a7-a579-1ac8e89aa485" providerId="ADAL" clId="{0FC37E45-C37A-974E-A2F2-AC7BCFE39CFE}" dt="2025-03-21T13:26:58.446" v="19" actId="1076"/>
          <ac:picMkLst>
            <pc:docMk/>
            <pc:sldMk cId="2340066732" sldId="391"/>
            <ac:picMk id="13" creationId="{13161155-3E12-5D57-CE7B-56AC27BC8667}"/>
          </ac:picMkLst>
        </pc:picChg>
        <pc:picChg chg="del">
          <ac:chgData name="Wike, Stine" userId="76edbe6d-15c7-47a7-a579-1ac8e89aa485" providerId="ADAL" clId="{0FC37E45-C37A-974E-A2F2-AC7BCFE39CFE}" dt="2025-03-21T13:26:34.610" v="12" actId="478"/>
          <ac:picMkLst>
            <pc:docMk/>
            <pc:sldMk cId="2340066732" sldId="391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8:13.349" v="39"/>
        <pc:sldMkLst>
          <pc:docMk/>
          <pc:sldMk cId="2217072613" sldId="392"/>
        </pc:sldMkLst>
        <pc:picChg chg="del">
          <ac:chgData name="Wike, Stine" userId="76edbe6d-15c7-47a7-a579-1ac8e89aa485" providerId="ADAL" clId="{0FC37E45-C37A-974E-A2F2-AC7BCFE39CFE}" dt="2025-03-21T13:28:13.064" v="38" actId="478"/>
          <ac:picMkLst>
            <pc:docMk/>
            <pc:sldMk cId="2217072613" sldId="392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8:13.064" v="38" actId="478"/>
          <ac:picMkLst>
            <pc:docMk/>
            <pc:sldMk cId="2217072613" sldId="392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8:13.064" v="38" actId="478"/>
          <ac:picMkLst>
            <pc:docMk/>
            <pc:sldMk cId="2217072613" sldId="392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8:13.064" v="38" actId="478"/>
          <ac:picMkLst>
            <pc:docMk/>
            <pc:sldMk cId="2217072613" sldId="392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8:13.064" v="38" actId="478"/>
          <ac:picMkLst>
            <pc:docMk/>
            <pc:sldMk cId="2217072613" sldId="392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8:13.349" v="39"/>
          <ac:picMkLst>
            <pc:docMk/>
            <pc:sldMk cId="2217072613" sldId="392"/>
            <ac:picMk id="7" creationId="{B3D414CB-D016-322E-415B-D72827BA8C31}"/>
          </ac:picMkLst>
        </pc:picChg>
        <pc:picChg chg="add mod">
          <ac:chgData name="Wike, Stine" userId="76edbe6d-15c7-47a7-a579-1ac8e89aa485" providerId="ADAL" clId="{0FC37E45-C37A-974E-A2F2-AC7BCFE39CFE}" dt="2025-03-21T13:28:13.349" v="39"/>
          <ac:picMkLst>
            <pc:docMk/>
            <pc:sldMk cId="2217072613" sldId="392"/>
            <ac:picMk id="8" creationId="{CA37A2A1-A78E-6CA0-58E0-9485FAF27F9B}"/>
          </ac:picMkLst>
        </pc:picChg>
        <pc:picChg chg="add mod">
          <ac:chgData name="Wike, Stine" userId="76edbe6d-15c7-47a7-a579-1ac8e89aa485" providerId="ADAL" clId="{0FC37E45-C37A-974E-A2F2-AC7BCFE39CFE}" dt="2025-03-21T13:28:13.349" v="39"/>
          <ac:picMkLst>
            <pc:docMk/>
            <pc:sldMk cId="2217072613" sldId="392"/>
            <ac:picMk id="9" creationId="{D60A7876-400D-AC85-101A-89C08D60A316}"/>
          </ac:picMkLst>
        </pc:picChg>
        <pc:picChg chg="add mod">
          <ac:chgData name="Wike, Stine" userId="76edbe6d-15c7-47a7-a579-1ac8e89aa485" providerId="ADAL" clId="{0FC37E45-C37A-974E-A2F2-AC7BCFE39CFE}" dt="2025-03-21T13:28:13.349" v="39"/>
          <ac:picMkLst>
            <pc:docMk/>
            <pc:sldMk cId="2217072613" sldId="392"/>
            <ac:picMk id="10" creationId="{2FFAC185-95C8-0C38-628C-F491C2DECB34}"/>
          </ac:picMkLst>
        </pc:picChg>
        <pc:picChg chg="add mod">
          <ac:chgData name="Wike, Stine" userId="76edbe6d-15c7-47a7-a579-1ac8e89aa485" providerId="ADAL" clId="{0FC37E45-C37A-974E-A2F2-AC7BCFE39CFE}" dt="2025-03-21T13:28:13.349" v="39"/>
          <ac:picMkLst>
            <pc:docMk/>
            <pc:sldMk cId="2217072613" sldId="392"/>
            <ac:picMk id="11" creationId="{C9549D25-64EE-70F8-DD18-1145C2EF478D}"/>
          </ac:picMkLst>
        </pc:picChg>
        <pc:picChg chg="add mod">
          <ac:chgData name="Wike, Stine" userId="76edbe6d-15c7-47a7-a579-1ac8e89aa485" providerId="ADAL" clId="{0FC37E45-C37A-974E-A2F2-AC7BCFE39CFE}" dt="2025-03-21T13:28:13.349" v="39"/>
          <ac:picMkLst>
            <pc:docMk/>
            <pc:sldMk cId="2217072613" sldId="392"/>
            <ac:picMk id="12" creationId="{9D463DE2-968B-CA5E-103F-CAD5624A3559}"/>
          </ac:picMkLst>
        </pc:picChg>
        <pc:picChg chg="del">
          <ac:chgData name="Wike, Stine" userId="76edbe6d-15c7-47a7-a579-1ac8e89aa485" providerId="ADAL" clId="{0FC37E45-C37A-974E-A2F2-AC7BCFE39CFE}" dt="2025-03-21T13:28:13.064" v="38" actId="478"/>
          <ac:picMkLst>
            <pc:docMk/>
            <pc:sldMk cId="2217072613" sldId="392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8:17.852" v="41"/>
        <pc:sldMkLst>
          <pc:docMk/>
          <pc:sldMk cId="2536692847" sldId="393"/>
        </pc:sldMkLst>
        <pc:picChg chg="del">
          <ac:chgData name="Wike, Stine" userId="76edbe6d-15c7-47a7-a579-1ac8e89aa485" providerId="ADAL" clId="{0FC37E45-C37A-974E-A2F2-AC7BCFE39CFE}" dt="2025-03-21T13:28:17.538" v="40" actId="478"/>
          <ac:picMkLst>
            <pc:docMk/>
            <pc:sldMk cId="2536692847" sldId="393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8:17.538" v="40" actId="478"/>
          <ac:picMkLst>
            <pc:docMk/>
            <pc:sldMk cId="2536692847" sldId="393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8:17.538" v="40" actId="478"/>
          <ac:picMkLst>
            <pc:docMk/>
            <pc:sldMk cId="2536692847" sldId="393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8:17.538" v="40" actId="478"/>
          <ac:picMkLst>
            <pc:docMk/>
            <pc:sldMk cId="2536692847" sldId="393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8:17.538" v="40" actId="478"/>
          <ac:picMkLst>
            <pc:docMk/>
            <pc:sldMk cId="2536692847" sldId="393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8:17.852" v="41"/>
          <ac:picMkLst>
            <pc:docMk/>
            <pc:sldMk cId="2536692847" sldId="393"/>
            <ac:picMk id="7" creationId="{305256D5-61E9-D701-FE9F-BACBA8701CAC}"/>
          </ac:picMkLst>
        </pc:picChg>
        <pc:picChg chg="add mod">
          <ac:chgData name="Wike, Stine" userId="76edbe6d-15c7-47a7-a579-1ac8e89aa485" providerId="ADAL" clId="{0FC37E45-C37A-974E-A2F2-AC7BCFE39CFE}" dt="2025-03-21T13:28:17.852" v="41"/>
          <ac:picMkLst>
            <pc:docMk/>
            <pc:sldMk cId="2536692847" sldId="393"/>
            <ac:picMk id="8" creationId="{2497BDFB-52C9-4A30-BA3A-1A3445089A53}"/>
          </ac:picMkLst>
        </pc:picChg>
        <pc:picChg chg="add mod">
          <ac:chgData name="Wike, Stine" userId="76edbe6d-15c7-47a7-a579-1ac8e89aa485" providerId="ADAL" clId="{0FC37E45-C37A-974E-A2F2-AC7BCFE39CFE}" dt="2025-03-21T13:28:17.852" v="41"/>
          <ac:picMkLst>
            <pc:docMk/>
            <pc:sldMk cId="2536692847" sldId="393"/>
            <ac:picMk id="9" creationId="{6FE016EA-88E4-5B7B-7609-6FCC844E8175}"/>
          </ac:picMkLst>
        </pc:picChg>
        <pc:picChg chg="add mod">
          <ac:chgData name="Wike, Stine" userId="76edbe6d-15c7-47a7-a579-1ac8e89aa485" providerId="ADAL" clId="{0FC37E45-C37A-974E-A2F2-AC7BCFE39CFE}" dt="2025-03-21T13:28:17.852" v="41"/>
          <ac:picMkLst>
            <pc:docMk/>
            <pc:sldMk cId="2536692847" sldId="393"/>
            <ac:picMk id="10" creationId="{A3FD180D-E854-2C0D-79B5-208781F4C7F2}"/>
          </ac:picMkLst>
        </pc:picChg>
        <pc:picChg chg="add mod">
          <ac:chgData name="Wike, Stine" userId="76edbe6d-15c7-47a7-a579-1ac8e89aa485" providerId="ADAL" clId="{0FC37E45-C37A-974E-A2F2-AC7BCFE39CFE}" dt="2025-03-21T13:28:17.852" v="41"/>
          <ac:picMkLst>
            <pc:docMk/>
            <pc:sldMk cId="2536692847" sldId="393"/>
            <ac:picMk id="11" creationId="{C91D80E1-8889-ABD4-5FD0-ED8F89031EFC}"/>
          </ac:picMkLst>
        </pc:picChg>
        <pc:picChg chg="add mod">
          <ac:chgData name="Wike, Stine" userId="76edbe6d-15c7-47a7-a579-1ac8e89aa485" providerId="ADAL" clId="{0FC37E45-C37A-974E-A2F2-AC7BCFE39CFE}" dt="2025-03-21T13:28:17.852" v="41"/>
          <ac:picMkLst>
            <pc:docMk/>
            <pc:sldMk cId="2536692847" sldId="393"/>
            <ac:picMk id="12" creationId="{2EC9C473-455A-9C88-59E7-173B119407BF}"/>
          </ac:picMkLst>
        </pc:picChg>
        <pc:picChg chg="del">
          <ac:chgData name="Wike, Stine" userId="76edbe6d-15c7-47a7-a579-1ac8e89aa485" providerId="ADAL" clId="{0FC37E45-C37A-974E-A2F2-AC7BCFE39CFE}" dt="2025-03-21T13:28:17.538" v="40" actId="478"/>
          <ac:picMkLst>
            <pc:docMk/>
            <pc:sldMk cId="2536692847" sldId="393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8:22.737" v="43"/>
        <pc:sldMkLst>
          <pc:docMk/>
          <pc:sldMk cId="2077746362" sldId="394"/>
        </pc:sldMkLst>
        <pc:picChg chg="del">
          <ac:chgData name="Wike, Stine" userId="76edbe6d-15c7-47a7-a579-1ac8e89aa485" providerId="ADAL" clId="{0FC37E45-C37A-974E-A2F2-AC7BCFE39CFE}" dt="2025-03-21T13:28:22.418" v="42" actId="478"/>
          <ac:picMkLst>
            <pc:docMk/>
            <pc:sldMk cId="2077746362" sldId="394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8:22.418" v="42" actId="478"/>
          <ac:picMkLst>
            <pc:docMk/>
            <pc:sldMk cId="2077746362" sldId="394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8:22.418" v="42" actId="478"/>
          <ac:picMkLst>
            <pc:docMk/>
            <pc:sldMk cId="2077746362" sldId="394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8:22.418" v="42" actId="478"/>
          <ac:picMkLst>
            <pc:docMk/>
            <pc:sldMk cId="2077746362" sldId="394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8:22.418" v="42" actId="478"/>
          <ac:picMkLst>
            <pc:docMk/>
            <pc:sldMk cId="2077746362" sldId="394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8:22.737" v="43"/>
          <ac:picMkLst>
            <pc:docMk/>
            <pc:sldMk cId="2077746362" sldId="394"/>
            <ac:picMk id="7" creationId="{6B05A076-0031-76B3-07A4-D7676143F9D8}"/>
          </ac:picMkLst>
        </pc:picChg>
        <pc:picChg chg="add mod">
          <ac:chgData name="Wike, Stine" userId="76edbe6d-15c7-47a7-a579-1ac8e89aa485" providerId="ADAL" clId="{0FC37E45-C37A-974E-A2F2-AC7BCFE39CFE}" dt="2025-03-21T13:28:22.737" v="43"/>
          <ac:picMkLst>
            <pc:docMk/>
            <pc:sldMk cId="2077746362" sldId="394"/>
            <ac:picMk id="8" creationId="{FD3765CC-77B2-CE8A-1F2F-68A6CC3B771E}"/>
          </ac:picMkLst>
        </pc:picChg>
        <pc:picChg chg="add mod">
          <ac:chgData name="Wike, Stine" userId="76edbe6d-15c7-47a7-a579-1ac8e89aa485" providerId="ADAL" clId="{0FC37E45-C37A-974E-A2F2-AC7BCFE39CFE}" dt="2025-03-21T13:28:22.737" v="43"/>
          <ac:picMkLst>
            <pc:docMk/>
            <pc:sldMk cId="2077746362" sldId="394"/>
            <ac:picMk id="9" creationId="{120252E2-822A-7E9B-9AAE-EC6B3176A7A6}"/>
          </ac:picMkLst>
        </pc:picChg>
        <pc:picChg chg="add mod">
          <ac:chgData name="Wike, Stine" userId="76edbe6d-15c7-47a7-a579-1ac8e89aa485" providerId="ADAL" clId="{0FC37E45-C37A-974E-A2F2-AC7BCFE39CFE}" dt="2025-03-21T13:28:22.737" v="43"/>
          <ac:picMkLst>
            <pc:docMk/>
            <pc:sldMk cId="2077746362" sldId="394"/>
            <ac:picMk id="10" creationId="{E55AE8C3-0E14-3E7E-BEE4-9060355F71D1}"/>
          </ac:picMkLst>
        </pc:picChg>
        <pc:picChg chg="add mod">
          <ac:chgData name="Wike, Stine" userId="76edbe6d-15c7-47a7-a579-1ac8e89aa485" providerId="ADAL" clId="{0FC37E45-C37A-974E-A2F2-AC7BCFE39CFE}" dt="2025-03-21T13:28:22.737" v="43"/>
          <ac:picMkLst>
            <pc:docMk/>
            <pc:sldMk cId="2077746362" sldId="394"/>
            <ac:picMk id="11" creationId="{FE10D512-44E8-BDBA-BB26-1993C0938D2C}"/>
          </ac:picMkLst>
        </pc:picChg>
        <pc:picChg chg="add mod">
          <ac:chgData name="Wike, Stine" userId="76edbe6d-15c7-47a7-a579-1ac8e89aa485" providerId="ADAL" clId="{0FC37E45-C37A-974E-A2F2-AC7BCFE39CFE}" dt="2025-03-21T13:28:22.737" v="43"/>
          <ac:picMkLst>
            <pc:docMk/>
            <pc:sldMk cId="2077746362" sldId="394"/>
            <ac:picMk id="12" creationId="{E7B133E9-108F-1E21-8FFD-32BB078A0B8A}"/>
          </ac:picMkLst>
        </pc:picChg>
        <pc:picChg chg="del">
          <ac:chgData name="Wike, Stine" userId="76edbe6d-15c7-47a7-a579-1ac8e89aa485" providerId="ADAL" clId="{0FC37E45-C37A-974E-A2F2-AC7BCFE39CFE}" dt="2025-03-21T13:28:22.418" v="42" actId="478"/>
          <ac:picMkLst>
            <pc:docMk/>
            <pc:sldMk cId="2077746362" sldId="394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8:27.453" v="45"/>
        <pc:sldMkLst>
          <pc:docMk/>
          <pc:sldMk cId="3415852404" sldId="395"/>
        </pc:sldMkLst>
        <pc:picChg chg="del">
          <ac:chgData name="Wike, Stine" userId="76edbe6d-15c7-47a7-a579-1ac8e89aa485" providerId="ADAL" clId="{0FC37E45-C37A-974E-A2F2-AC7BCFE39CFE}" dt="2025-03-21T13:28:27.214" v="44" actId="478"/>
          <ac:picMkLst>
            <pc:docMk/>
            <pc:sldMk cId="3415852404" sldId="395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8:27.214" v="44" actId="478"/>
          <ac:picMkLst>
            <pc:docMk/>
            <pc:sldMk cId="3415852404" sldId="395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8:27.214" v="44" actId="478"/>
          <ac:picMkLst>
            <pc:docMk/>
            <pc:sldMk cId="3415852404" sldId="395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8:27.214" v="44" actId="478"/>
          <ac:picMkLst>
            <pc:docMk/>
            <pc:sldMk cId="3415852404" sldId="395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8:27.214" v="44" actId="478"/>
          <ac:picMkLst>
            <pc:docMk/>
            <pc:sldMk cId="3415852404" sldId="395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8:27.453" v="45"/>
          <ac:picMkLst>
            <pc:docMk/>
            <pc:sldMk cId="3415852404" sldId="395"/>
            <ac:picMk id="7" creationId="{173058F5-E8A5-62BB-8C0F-CC1551E709DE}"/>
          </ac:picMkLst>
        </pc:picChg>
        <pc:picChg chg="add mod">
          <ac:chgData name="Wike, Stine" userId="76edbe6d-15c7-47a7-a579-1ac8e89aa485" providerId="ADAL" clId="{0FC37E45-C37A-974E-A2F2-AC7BCFE39CFE}" dt="2025-03-21T13:28:27.453" v="45"/>
          <ac:picMkLst>
            <pc:docMk/>
            <pc:sldMk cId="3415852404" sldId="395"/>
            <ac:picMk id="8" creationId="{3C2390FC-ACF5-6AB1-95D1-A77B29250791}"/>
          </ac:picMkLst>
        </pc:picChg>
        <pc:picChg chg="add mod">
          <ac:chgData name="Wike, Stine" userId="76edbe6d-15c7-47a7-a579-1ac8e89aa485" providerId="ADAL" clId="{0FC37E45-C37A-974E-A2F2-AC7BCFE39CFE}" dt="2025-03-21T13:28:27.453" v="45"/>
          <ac:picMkLst>
            <pc:docMk/>
            <pc:sldMk cId="3415852404" sldId="395"/>
            <ac:picMk id="9" creationId="{CFD17E65-8F5B-72B8-CE58-42B4F7D1DFB3}"/>
          </ac:picMkLst>
        </pc:picChg>
        <pc:picChg chg="add mod">
          <ac:chgData name="Wike, Stine" userId="76edbe6d-15c7-47a7-a579-1ac8e89aa485" providerId="ADAL" clId="{0FC37E45-C37A-974E-A2F2-AC7BCFE39CFE}" dt="2025-03-21T13:28:27.453" v="45"/>
          <ac:picMkLst>
            <pc:docMk/>
            <pc:sldMk cId="3415852404" sldId="395"/>
            <ac:picMk id="10" creationId="{AAC507AC-F1E4-1DC5-F596-8F233D72F51E}"/>
          </ac:picMkLst>
        </pc:picChg>
        <pc:picChg chg="add mod">
          <ac:chgData name="Wike, Stine" userId="76edbe6d-15c7-47a7-a579-1ac8e89aa485" providerId="ADAL" clId="{0FC37E45-C37A-974E-A2F2-AC7BCFE39CFE}" dt="2025-03-21T13:28:27.453" v="45"/>
          <ac:picMkLst>
            <pc:docMk/>
            <pc:sldMk cId="3415852404" sldId="395"/>
            <ac:picMk id="11" creationId="{EFCE4EFC-95B8-A252-4821-5B7004A57B47}"/>
          </ac:picMkLst>
        </pc:picChg>
        <pc:picChg chg="add mod">
          <ac:chgData name="Wike, Stine" userId="76edbe6d-15c7-47a7-a579-1ac8e89aa485" providerId="ADAL" clId="{0FC37E45-C37A-974E-A2F2-AC7BCFE39CFE}" dt="2025-03-21T13:28:27.453" v="45"/>
          <ac:picMkLst>
            <pc:docMk/>
            <pc:sldMk cId="3415852404" sldId="395"/>
            <ac:picMk id="12" creationId="{1671F621-0158-8FCF-C879-1FD8EFD309E0}"/>
          </ac:picMkLst>
        </pc:picChg>
        <pc:picChg chg="del">
          <ac:chgData name="Wike, Stine" userId="76edbe6d-15c7-47a7-a579-1ac8e89aa485" providerId="ADAL" clId="{0FC37E45-C37A-974E-A2F2-AC7BCFE39CFE}" dt="2025-03-21T13:28:27.214" v="44" actId="478"/>
          <ac:picMkLst>
            <pc:docMk/>
            <pc:sldMk cId="3415852404" sldId="395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8:34.424" v="48"/>
        <pc:sldMkLst>
          <pc:docMk/>
          <pc:sldMk cId="1917205022" sldId="396"/>
        </pc:sldMkLst>
        <pc:picChg chg="del">
          <ac:chgData name="Wike, Stine" userId="76edbe6d-15c7-47a7-a579-1ac8e89aa485" providerId="ADAL" clId="{0FC37E45-C37A-974E-A2F2-AC7BCFE39CFE}" dt="2025-03-21T13:28:34.098" v="47" actId="478"/>
          <ac:picMkLst>
            <pc:docMk/>
            <pc:sldMk cId="1917205022" sldId="396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8:34.098" v="47" actId="478"/>
          <ac:picMkLst>
            <pc:docMk/>
            <pc:sldMk cId="1917205022" sldId="396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8:34.098" v="47" actId="478"/>
          <ac:picMkLst>
            <pc:docMk/>
            <pc:sldMk cId="1917205022" sldId="396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8:34.098" v="47" actId="478"/>
          <ac:picMkLst>
            <pc:docMk/>
            <pc:sldMk cId="1917205022" sldId="396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8:34.098" v="47" actId="478"/>
          <ac:picMkLst>
            <pc:docMk/>
            <pc:sldMk cId="1917205022" sldId="396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8:31.798" v="46"/>
          <ac:picMkLst>
            <pc:docMk/>
            <pc:sldMk cId="1917205022" sldId="396"/>
            <ac:picMk id="7" creationId="{E20D6286-5AC1-2E33-85DD-43E9E0B98F28}"/>
          </ac:picMkLst>
        </pc:picChg>
        <pc:picChg chg="add mod">
          <ac:chgData name="Wike, Stine" userId="76edbe6d-15c7-47a7-a579-1ac8e89aa485" providerId="ADAL" clId="{0FC37E45-C37A-974E-A2F2-AC7BCFE39CFE}" dt="2025-03-21T13:28:31.798" v="46"/>
          <ac:picMkLst>
            <pc:docMk/>
            <pc:sldMk cId="1917205022" sldId="396"/>
            <ac:picMk id="8" creationId="{35A6FC20-0A95-390B-A888-DC244D1A5A4C}"/>
          </ac:picMkLst>
        </pc:picChg>
        <pc:picChg chg="add mod">
          <ac:chgData name="Wike, Stine" userId="76edbe6d-15c7-47a7-a579-1ac8e89aa485" providerId="ADAL" clId="{0FC37E45-C37A-974E-A2F2-AC7BCFE39CFE}" dt="2025-03-21T13:28:31.798" v="46"/>
          <ac:picMkLst>
            <pc:docMk/>
            <pc:sldMk cId="1917205022" sldId="396"/>
            <ac:picMk id="9" creationId="{9A519BF8-9F39-666E-8723-3C1C9261F4B0}"/>
          </ac:picMkLst>
        </pc:picChg>
        <pc:picChg chg="add mod">
          <ac:chgData name="Wike, Stine" userId="76edbe6d-15c7-47a7-a579-1ac8e89aa485" providerId="ADAL" clId="{0FC37E45-C37A-974E-A2F2-AC7BCFE39CFE}" dt="2025-03-21T13:28:31.798" v="46"/>
          <ac:picMkLst>
            <pc:docMk/>
            <pc:sldMk cId="1917205022" sldId="396"/>
            <ac:picMk id="10" creationId="{3414F49A-C188-3768-3FC3-66478FC659F4}"/>
          </ac:picMkLst>
        </pc:picChg>
        <pc:picChg chg="add mod">
          <ac:chgData name="Wike, Stine" userId="76edbe6d-15c7-47a7-a579-1ac8e89aa485" providerId="ADAL" clId="{0FC37E45-C37A-974E-A2F2-AC7BCFE39CFE}" dt="2025-03-21T13:28:31.798" v="46"/>
          <ac:picMkLst>
            <pc:docMk/>
            <pc:sldMk cId="1917205022" sldId="396"/>
            <ac:picMk id="11" creationId="{B00CBB5D-6F78-043D-8408-F5C2ADBB51BB}"/>
          </ac:picMkLst>
        </pc:picChg>
        <pc:picChg chg="add mod">
          <ac:chgData name="Wike, Stine" userId="76edbe6d-15c7-47a7-a579-1ac8e89aa485" providerId="ADAL" clId="{0FC37E45-C37A-974E-A2F2-AC7BCFE39CFE}" dt="2025-03-21T13:28:31.798" v="46"/>
          <ac:picMkLst>
            <pc:docMk/>
            <pc:sldMk cId="1917205022" sldId="396"/>
            <ac:picMk id="12" creationId="{68C7ED5E-7CD6-0A05-56C4-27BDCB511AA4}"/>
          </ac:picMkLst>
        </pc:picChg>
        <pc:picChg chg="add mod">
          <ac:chgData name="Wike, Stine" userId="76edbe6d-15c7-47a7-a579-1ac8e89aa485" providerId="ADAL" clId="{0FC37E45-C37A-974E-A2F2-AC7BCFE39CFE}" dt="2025-03-21T13:28:34.424" v="48"/>
          <ac:picMkLst>
            <pc:docMk/>
            <pc:sldMk cId="1917205022" sldId="396"/>
            <ac:picMk id="13" creationId="{1387C954-89E8-F14A-7DD0-E60D3C80EADA}"/>
          </ac:picMkLst>
        </pc:picChg>
        <pc:picChg chg="add mod">
          <ac:chgData name="Wike, Stine" userId="76edbe6d-15c7-47a7-a579-1ac8e89aa485" providerId="ADAL" clId="{0FC37E45-C37A-974E-A2F2-AC7BCFE39CFE}" dt="2025-03-21T13:28:34.424" v="48"/>
          <ac:picMkLst>
            <pc:docMk/>
            <pc:sldMk cId="1917205022" sldId="396"/>
            <ac:picMk id="14" creationId="{508D660E-81FD-A7D7-0131-1EAADDCF2A10}"/>
          </ac:picMkLst>
        </pc:picChg>
        <pc:picChg chg="add mod">
          <ac:chgData name="Wike, Stine" userId="76edbe6d-15c7-47a7-a579-1ac8e89aa485" providerId="ADAL" clId="{0FC37E45-C37A-974E-A2F2-AC7BCFE39CFE}" dt="2025-03-21T13:28:34.424" v="48"/>
          <ac:picMkLst>
            <pc:docMk/>
            <pc:sldMk cId="1917205022" sldId="396"/>
            <ac:picMk id="15" creationId="{DF66FCAF-4CCC-D312-676C-7662E7D5F908}"/>
          </ac:picMkLst>
        </pc:picChg>
        <pc:picChg chg="add mod">
          <ac:chgData name="Wike, Stine" userId="76edbe6d-15c7-47a7-a579-1ac8e89aa485" providerId="ADAL" clId="{0FC37E45-C37A-974E-A2F2-AC7BCFE39CFE}" dt="2025-03-21T13:28:34.424" v="48"/>
          <ac:picMkLst>
            <pc:docMk/>
            <pc:sldMk cId="1917205022" sldId="396"/>
            <ac:picMk id="16" creationId="{73625432-024E-4215-76F7-3FFAC0B2CEF4}"/>
          </ac:picMkLst>
        </pc:picChg>
        <pc:picChg chg="add mod">
          <ac:chgData name="Wike, Stine" userId="76edbe6d-15c7-47a7-a579-1ac8e89aa485" providerId="ADAL" clId="{0FC37E45-C37A-974E-A2F2-AC7BCFE39CFE}" dt="2025-03-21T13:28:34.424" v="48"/>
          <ac:picMkLst>
            <pc:docMk/>
            <pc:sldMk cId="1917205022" sldId="396"/>
            <ac:picMk id="17" creationId="{3ABA5279-9E2C-B337-9035-B39D9CB3F337}"/>
          </ac:picMkLst>
        </pc:picChg>
        <pc:picChg chg="add mod">
          <ac:chgData name="Wike, Stine" userId="76edbe6d-15c7-47a7-a579-1ac8e89aa485" providerId="ADAL" clId="{0FC37E45-C37A-974E-A2F2-AC7BCFE39CFE}" dt="2025-03-21T13:28:34.424" v="48"/>
          <ac:picMkLst>
            <pc:docMk/>
            <pc:sldMk cId="1917205022" sldId="396"/>
            <ac:picMk id="18" creationId="{C7255C57-AE1D-2A8A-704F-BACAC4BF13CF}"/>
          </ac:picMkLst>
        </pc:picChg>
        <pc:picChg chg="del">
          <ac:chgData name="Wike, Stine" userId="76edbe6d-15c7-47a7-a579-1ac8e89aa485" providerId="ADAL" clId="{0FC37E45-C37A-974E-A2F2-AC7BCFE39CFE}" dt="2025-03-21T13:28:34.098" v="47" actId="478"/>
          <ac:picMkLst>
            <pc:docMk/>
            <pc:sldMk cId="1917205022" sldId="396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8:38.872" v="50"/>
        <pc:sldMkLst>
          <pc:docMk/>
          <pc:sldMk cId="1644462682" sldId="397"/>
        </pc:sldMkLst>
        <pc:picChg chg="del">
          <ac:chgData name="Wike, Stine" userId="76edbe6d-15c7-47a7-a579-1ac8e89aa485" providerId="ADAL" clId="{0FC37E45-C37A-974E-A2F2-AC7BCFE39CFE}" dt="2025-03-21T13:28:38.607" v="49" actId="478"/>
          <ac:picMkLst>
            <pc:docMk/>
            <pc:sldMk cId="1644462682" sldId="397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8:38.607" v="49" actId="478"/>
          <ac:picMkLst>
            <pc:docMk/>
            <pc:sldMk cId="1644462682" sldId="397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8:38.607" v="49" actId="478"/>
          <ac:picMkLst>
            <pc:docMk/>
            <pc:sldMk cId="1644462682" sldId="397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8:38.607" v="49" actId="478"/>
          <ac:picMkLst>
            <pc:docMk/>
            <pc:sldMk cId="1644462682" sldId="397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8:38.607" v="49" actId="478"/>
          <ac:picMkLst>
            <pc:docMk/>
            <pc:sldMk cId="1644462682" sldId="397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8:38.872" v="50"/>
          <ac:picMkLst>
            <pc:docMk/>
            <pc:sldMk cId="1644462682" sldId="397"/>
            <ac:picMk id="7" creationId="{ACBB6173-DA60-5355-DEE1-D973B8A182B3}"/>
          </ac:picMkLst>
        </pc:picChg>
        <pc:picChg chg="add mod">
          <ac:chgData name="Wike, Stine" userId="76edbe6d-15c7-47a7-a579-1ac8e89aa485" providerId="ADAL" clId="{0FC37E45-C37A-974E-A2F2-AC7BCFE39CFE}" dt="2025-03-21T13:28:38.872" v="50"/>
          <ac:picMkLst>
            <pc:docMk/>
            <pc:sldMk cId="1644462682" sldId="397"/>
            <ac:picMk id="8" creationId="{51954AA1-37EE-D25D-EEA8-3CA3C973EB8D}"/>
          </ac:picMkLst>
        </pc:picChg>
        <pc:picChg chg="add mod">
          <ac:chgData name="Wike, Stine" userId="76edbe6d-15c7-47a7-a579-1ac8e89aa485" providerId="ADAL" clId="{0FC37E45-C37A-974E-A2F2-AC7BCFE39CFE}" dt="2025-03-21T13:28:38.872" v="50"/>
          <ac:picMkLst>
            <pc:docMk/>
            <pc:sldMk cId="1644462682" sldId="397"/>
            <ac:picMk id="9" creationId="{9C810718-8C69-917E-CA15-9A316A57C6C3}"/>
          </ac:picMkLst>
        </pc:picChg>
        <pc:picChg chg="add mod">
          <ac:chgData name="Wike, Stine" userId="76edbe6d-15c7-47a7-a579-1ac8e89aa485" providerId="ADAL" clId="{0FC37E45-C37A-974E-A2F2-AC7BCFE39CFE}" dt="2025-03-21T13:28:38.872" v="50"/>
          <ac:picMkLst>
            <pc:docMk/>
            <pc:sldMk cId="1644462682" sldId="397"/>
            <ac:picMk id="10" creationId="{D0F48CF6-6163-DC14-9530-B53DE939D6F0}"/>
          </ac:picMkLst>
        </pc:picChg>
        <pc:picChg chg="add mod">
          <ac:chgData name="Wike, Stine" userId="76edbe6d-15c7-47a7-a579-1ac8e89aa485" providerId="ADAL" clId="{0FC37E45-C37A-974E-A2F2-AC7BCFE39CFE}" dt="2025-03-21T13:28:38.872" v="50"/>
          <ac:picMkLst>
            <pc:docMk/>
            <pc:sldMk cId="1644462682" sldId="397"/>
            <ac:picMk id="11" creationId="{3505A7AD-10C2-225A-4044-D9D444A6F4CE}"/>
          </ac:picMkLst>
        </pc:picChg>
        <pc:picChg chg="add mod">
          <ac:chgData name="Wike, Stine" userId="76edbe6d-15c7-47a7-a579-1ac8e89aa485" providerId="ADAL" clId="{0FC37E45-C37A-974E-A2F2-AC7BCFE39CFE}" dt="2025-03-21T13:28:38.872" v="50"/>
          <ac:picMkLst>
            <pc:docMk/>
            <pc:sldMk cId="1644462682" sldId="397"/>
            <ac:picMk id="12" creationId="{945B5D5B-8FC9-05B9-40A9-232132263380}"/>
          </ac:picMkLst>
        </pc:picChg>
        <pc:picChg chg="del">
          <ac:chgData name="Wike, Stine" userId="76edbe6d-15c7-47a7-a579-1ac8e89aa485" providerId="ADAL" clId="{0FC37E45-C37A-974E-A2F2-AC7BCFE39CFE}" dt="2025-03-21T13:28:38.607" v="49" actId="478"/>
          <ac:picMkLst>
            <pc:docMk/>
            <pc:sldMk cId="1644462682" sldId="397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8:44.067" v="52"/>
        <pc:sldMkLst>
          <pc:docMk/>
          <pc:sldMk cId="3400078681" sldId="398"/>
        </pc:sldMkLst>
        <pc:picChg chg="del">
          <ac:chgData name="Wike, Stine" userId="76edbe6d-15c7-47a7-a579-1ac8e89aa485" providerId="ADAL" clId="{0FC37E45-C37A-974E-A2F2-AC7BCFE39CFE}" dt="2025-03-21T13:28:43.737" v="51" actId="478"/>
          <ac:picMkLst>
            <pc:docMk/>
            <pc:sldMk cId="3400078681" sldId="398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8:43.737" v="51" actId="478"/>
          <ac:picMkLst>
            <pc:docMk/>
            <pc:sldMk cId="3400078681" sldId="398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8:43.737" v="51" actId="478"/>
          <ac:picMkLst>
            <pc:docMk/>
            <pc:sldMk cId="3400078681" sldId="398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8:43.737" v="51" actId="478"/>
          <ac:picMkLst>
            <pc:docMk/>
            <pc:sldMk cId="3400078681" sldId="398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8:43.737" v="51" actId="478"/>
          <ac:picMkLst>
            <pc:docMk/>
            <pc:sldMk cId="3400078681" sldId="398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8:44.067" v="52"/>
          <ac:picMkLst>
            <pc:docMk/>
            <pc:sldMk cId="3400078681" sldId="398"/>
            <ac:picMk id="7" creationId="{D40C7DE4-92E0-E8B9-5A1E-53BFC4AD9080}"/>
          </ac:picMkLst>
        </pc:picChg>
        <pc:picChg chg="add mod">
          <ac:chgData name="Wike, Stine" userId="76edbe6d-15c7-47a7-a579-1ac8e89aa485" providerId="ADAL" clId="{0FC37E45-C37A-974E-A2F2-AC7BCFE39CFE}" dt="2025-03-21T13:28:44.067" v="52"/>
          <ac:picMkLst>
            <pc:docMk/>
            <pc:sldMk cId="3400078681" sldId="398"/>
            <ac:picMk id="8" creationId="{292B6607-CC04-88BB-B6E4-84580C77A839}"/>
          </ac:picMkLst>
        </pc:picChg>
        <pc:picChg chg="add mod">
          <ac:chgData name="Wike, Stine" userId="76edbe6d-15c7-47a7-a579-1ac8e89aa485" providerId="ADAL" clId="{0FC37E45-C37A-974E-A2F2-AC7BCFE39CFE}" dt="2025-03-21T13:28:44.067" v="52"/>
          <ac:picMkLst>
            <pc:docMk/>
            <pc:sldMk cId="3400078681" sldId="398"/>
            <ac:picMk id="9" creationId="{E3638E32-6E34-F78E-C59A-29A38C841D6A}"/>
          </ac:picMkLst>
        </pc:picChg>
        <pc:picChg chg="add mod">
          <ac:chgData name="Wike, Stine" userId="76edbe6d-15c7-47a7-a579-1ac8e89aa485" providerId="ADAL" clId="{0FC37E45-C37A-974E-A2F2-AC7BCFE39CFE}" dt="2025-03-21T13:28:44.067" v="52"/>
          <ac:picMkLst>
            <pc:docMk/>
            <pc:sldMk cId="3400078681" sldId="398"/>
            <ac:picMk id="10" creationId="{2B07C211-C9E0-AB77-60D4-B330C755A307}"/>
          </ac:picMkLst>
        </pc:picChg>
        <pc:picChg chg="add mod">
          <ac:chgData name="Wike, Stine" userId="76edbe6d-15c7-47a7-a579-1ac8e89aa485" providerId="ADAL" clId="{0FC37E45-C37A-974E-A2F2-AC7BCFE39CFE}" dt="2025-03-21T13:28:44.067" v="52"/>
          <ac:picMkLst>
            <pc:docMk/>
            <pc:sldMk cId="3400078681" sldId="398"/>
            <ac:picMk id="11" creationId="{EB81EEBB-5348-1285-12BB-247054478CE3}"/>
          </ac:picMkLst>
        </pc:picChg>
        <pc:picChg chg="add mod">
          <ac:chgData name="Wike, Stine" userId="76edbe6d-15c7-47a7-a579-1ac8e89aa485" providerId="ADAL" clId="{0FC37E45-C37A-974E-A2F2-AC7BCFE39CFE}" dt="2025-03-21T13:28:44.067" v="52"/>
          <ac:picMkLst>
            <pc:docMk/>
            <pc:sldMk cId="3400078681" sldId="398"/>
            <ac:picMk id="12" creationId="{89DF8F6C-B9A6-D904-5F11-AD86D4953B4D}"/>
          </ac:picMkLst>
        </pc:picChg>
        <pc:picChg chg="del">
          <ac:chgData name="Wike, Stine" userId="76edbe6d-15c7-47a7-a579-1ac8e89aa485" providerId="ADAL" clId="{0FC37E45-C37A-974E-A2F2-AC7BCFE39CFE}" dt="2025-03-21T13:28:43.737" v="51" actId="478"/>
          <ac:picMkLst>
            <pc:docMk/>
            <pc:sldMk cId="3400078681" sldId="398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8:08.380" v="37"/>
        <pc:sldMkLst>
          <pc:docMk/>
          <pc:sldMk cId="799063350" sldId="399"/>
        </pc:sldMkLst>
        <pc:picChg chg="del">
          <ac:chgData name="Wike, Stine" userId="76edbe6d-15c7-47a7-a579-1ac8e89aa485" providerId="ADAL" clId="{0FC37E45-C37A-974E-A2F2-AC7BCFE39CFE}" dt="2025-03-21T13:28:08.020" v="36" actId="478"/>
          <ac:picMkLst>
            <pc:docMk/>
            <pc:sldMk cId="799063350" sldId="399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8:08.020" v="36" actId="478"/>
          <ac:picMkLst>
            <pc:docMk/>
            <pc:sldMk cId="799063350" sldId="399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8:08.020" v="36" actId="478"/>
          <ac:picMkLst>
            <pc:docMk/>
            <pc:sldMk cId="799063350" sldId="399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8:08.020" v="36" actId="478"/>
          <ac:picMkLst>
            <pc:docMk/>
            <pc:sldMk cId="799063350" sldId="399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8:08.020" v="36" actId="478"/>
          <ac:picMkLst>
            <pc:docMk/>
            <pc:sldMk cId="799063350" sldId="399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8:08.380" v="37"/>
          <ac:picMkLst>
            <pc:docMk/>
            <pc:sldMk cId="799063350" sldId="399"/>
            <ac:picMk id="7" creationId="{FEE0096E-16C7-4FE2-8B57-B9E442F6E94A}"/>
          </ac:picMkLst>
        </pc:picChg>
        <pc:picChg chg="add mod">
          <ac:chgData name="Wike, Stine" userId="76edbe6d-15c7-47a7-a579-1ac8e89aa485" providerId="ADAL" clId="{0FC37E45-C37A-974E-A2F2-AC7BCFE39CFE}" dt="2025-03-21T13:28:08.380" v="37"/>
          <ac:picMkLst>
            <pc:docMk/>
            <pc:sldMk cId="799063350" sldId="399"/>
            <ac:picMk id="8" creationId="{3C6E160B-77B7-09F9-A2F3-B36DA0FEC5A3}"/>
          </ac:picMkLst>
        </pc:picChg>
        <pc:picChg chg="add mod">
          <ac:chgData name="Wike, Stine" userId="76edbe6d-15c7-47a7-a579-1ac8e89aa485" providerId="ADAL" clId="{0FC37E45-C37A-974E-A2F2-AC7BCFE39CFE}" dt="2025-03-21T13:28:08.380" v="37"/>
          <ac:picMkLst>
            <pc:docMk/>
            <pc:sldMk cId="799063350" sldId="399"/>
            <ac:picMk id="9" creationId="{D31344BD-AC90-ADFC-9B49-2A5C446AA3AF}"/>
          </ac:picMkLst>
        </pc:picChg>
        <pc:picChg chg="add mod">
          <ac:chgData name="Wike, Stine" userId="76edbe6d-15c7-47a7-a579-1ac8e89aa485" providerId="ADAL" clId="{0FC37E45-C37A-974E-A2F2-AC7BCFE39CFE}" dt="2025-03-21T13:28:08.380" v="37"/>
          <ac:picMkLst>
            <pc:docMk/>
            <pc:sldMk cId="799063350" sldId="399"/>
            <ac:picMk id="10" creationId="{96ACFD8F-A095-4F42-B344-E841867062B3}"/>
          </ac:picMkLst>
        </pc:picChg>
        <pc:picChg chg="add mod">
          <ac:chgData name="Wike, Stine" userId="76edbe6d-15c7-47a7-a579-1ac8e89aa485" providerId="ADAL" clId="{0FC37E45-C37A-974E-A2F2-AC7BCFE39CFE}" dt="2025-03-21T13:28:08.380" v="37"/>
          <ac:picMkLst>
            <pc:docMk/>
            <pc:sldMk cId="799063350" sldId="399"/>
            <ac:picMk id="11" creationId="{9426BD1A-C59C-F93C-029C-124C057361F5}"/>
          </ac:picMkLst>
        </pc:picChg>
        <pc:picChg chg="add mod">
          <ac:chgData name="Wike, Stine" userId="76edbe6d-15c7-47a7-a579-1ac8e89aa485" providerId="ADAL" clId="{0FC37E45-C37A-974E-A2F2-AC7BCFE39CFE}" dt="2025-03-21T13:28:08.380" v="37"/>
          <ac:picMkLst>
            <pc:docMk/>
            <pc:sldMk cId="799063350" sldId="399"/>
            <ac:picMk id="12" creationId="{C531E77B-D92A-5807-E92A-1283D576D331}"/>
          </ac:picMkLst>
        </pc:picChg>
        <pc:picChg chg="del">
          <ac:chgData name="Wike, Stine" userId="76edbe6d-15c7-47a7-a579-1ac8e89aa485" providerId="ADAL" clId="{0FC37E45-C37A-974E-A2F2-AC7BCFE39CFE}" dt="2025-03-21T13:28:08.020" v="36" actId="478"/>
          <ac:picMkLst>
            <pc:docMk/>
            <pc:sldMk cId="799063350" sldId="399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7:37.704" v="27"/>
        <pc:sldMkLst>
          <pc:docMk/>
          <pc:sldMk cId="1222830885" sldId="400"/>
        </pc:sldMkLst>
        <pc:picChg chg="del">
          <ac:chgData name="Wike, Stine" userId="76edbe6d-15c7-47a7-a579-1ac8e89aa485" providerId="ADAL" clId="{0FC37E45-C37A-974E-A2F2-AC7BCFE39CFE}" dt="2025-03-21T13:27:37.132" v="26" actId="478"/>
          <ac:picMkLst>
            <pc:docMk/>
            <pc:sldMk cId="1222830885" sldId="400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7:37.132" v="26" actId="478"/>
          <ac:picMkLst>
            <pc:docMk/>
            <pc:sldMk cId="1222830885" sldId="400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7:37.132" v="26" actId="478"/>
          <ac:picMkLst>
            <pc:docMk/>
            <pc:sldMk cId="1222830885" sldId="400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7:37.132" v="26" actId="478"/>
          <ac:picMkLst>
            <pc:docMk/>
            <pc:sldMk cId="1222830885" sldId="400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7:37.132" v="26" actId="478"/>
          <ac:picMkLst>
            <pc:docMk/>
            <pc:sldMk cId="1222830885" sldId="400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7:37.704" v="27"/>
          <ac:picMkLst>
            <pc:docMk/>
            <pc:sldMk cId="1222830885" sldId="400"/>
            <ac:picMk id="7" creationId="{040F35C9-5640-B5F4-03F1-1C9009159F75}"/>
          </ac:picMkLst>
        </pc:picChg>
        <pc:picChg chg="add mod">
          <ac:chgData name="Wike, Stine" userId="76edbe6d-15c7-47a7-a579-1ac8e89aa485" providerId="ADAL" clId="{0FC37E45-C37A-974E-A2F2-AC7BCFE39CFE}" dt="2025-03-21T13:27:37.704" v="27"/>
          <ac:picMkLst>
            <pc:docMk/>
            <pc:sldMk cId="1222830885" sldId="400"/>
            <ac:picMk id="8" creationId="{E3CFF834-00C8-4116-4B4D-8C440E54B638}"/>
          </ac:picMkLst>
        </pc:picChg>
        <pc:picChg chg="add mod">
          <ac:chgData name="Wike, Stine" userId="76edbe6d-15c7-47a7-a579-1ac8e89aa485" providerId="ADAL" clId="{0FC37E45-C37A-974E-A2F2-AC7BCFE39CFE}" dt="2025-03-21T13:27:37.704" v="27"/>
          <ac:picMkLst>
            <pc:docMk/>
            <pc:sldMk cId="1222830885" sldId="400"/>
            <ac:picMk id="9" creationId="{871E50CE-81DE-F917-7B65-870D5209D4D9}"/>
          </ac:picMkLst>
        </pc:picChg>
        <pc:picChg chg="add mod">
          <ac:chgData name="Wike, Stine" userId="76edbe6d-15c7-47a7-a579-1ac8e89aa485" providerId="ADAL" clId="{0FC37E45-C37A-974E-A2F2-AC7BCFE39CFE}" dt="2025-03-21T13:27:37.704" v="27"/>
          <ac:picMkLst>
            <pc:docMk/>
            <pc:sldMk cId="1222830885" sldId="400"/>
            <ac:picMk id="10" creationId="{8E5A6EC9-58AD-7D2A-48AB-47DB263D4184}"/>
          </ac:picMkLst>
        </pc:picChg>
        <pc:picChg chg="add mod">
          <ac:chgData name="Wike, Stine" userId="76edbe6d-15c7-47a7-a579-1ac8e89aa485" providerId="ADAL" clId="{0FC37E45-C37A-974E-A2F2-AC7BCFE39CFE}" dt="2025-03-21T13:27:37.704" v="27"/>
          <ac:picMkLst>
            <pc:docMk/>
            <pc:sldMk cId="1222830885" sldId="400"/>
            <ac:picMk id="11" creationId="{3A6A71E5-1289-D547-0FD1-4E70043D6310}"/>
          </ac:picMkLst>
        </pc:picChg>
        <pc:picChg chg="add mod">
          <ac:chgData name="Wike, Stine" userId="76edbe6d-15c7-47a7-a579-1ac8e89aa485" providerId="ADAL" clId="{0FC37E45-C37A-974E-A2F2-AC7BCFE39CFE}" dt="2025-03-21T13:27:37.704" v="27"/>
          <ac:picMkLst>
            <pc:docMk/>
            <pc:sldMk cId="1222830885" sldId="400"/>
            <ac:picMk id="12" creationId="{2F5BB36F-D594-07EF-4BBF-E810A7FD64B6}"/>
          </ac:picMkLst>
        </pc:picChg>
        <pc:picChg chg="del">
          <ac:chgData name="Wike, Stine" userId="76edbe6d-15c7-47a7-a579-1ac8e89aa485" providerId="ADAL" clId="{0FC37E45-C37A-974E-A2F2-AC7BCFE39CFE}" dt="2025-03-21T13:27:37.132" v="26" actId="478"/>
          <ac:picMkLst>
            <pc:docMk/>
            <pc:sldMk cId="1222830885" sldId="400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7:47.084" v="29"/>
        <pc:sldMkLst>
          <pc:docMk/>
          <pc:sldMk cId="1617414938" sldId="401"/>
        </pc:sldMkLst>
        <pc:picChg chg="del">
          <ac:chgData name="Wike, Stine" userId="76edbe6d-15c7-47a7-a579-1ac8e89aa485" providerId="ADAL" clId="{0FC37E45-C37A-974E-A2F2-AC7BCFE39CFE}" dt="2025-03-21T13:27:46.595" v="28" actId="478"/>
          <ac:picMkLst>
            <pc:docMk/>
            <pc:sldMk cId="1617414938" sldId="401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7:46.595" v="28" actId="478"/>
          <ac:picMkLst>
            <pc:docMk/>
            <pc:sldMk cId="1617414938" sldId="401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7:46.595" v="28" actId="478"/>
          <ac:picMkLst>
            <pc:docMk/>
            <pc:sldMk cId="1617414938" sldId="401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7:46.595" v="28" actId="478"/>
          <ac:picMkLst>
            <pc:docMk/>
            <pc:sldMk cId="1617414938" sldId="401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7:46.595" v="28" actId="478"/>
          <ac:picMkLst>
            <pc:docMk/>
            <pc:sldMk cId="1617414938" sldId="401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7:47.084" v="29"/>
          <ac:picMkLst>
            <pc:docMk/>
            <pc:sldMk cId="1617414938" sldId="401"/>
            <ac:picMk id="7" creationId="{16405DEA-4C29-4BDD-CFA1-ACF08ED55DD1}"/>
          </ac:picMkLst>
        </pc:picChg>
        <pc:picChg chg="add mod">
          <ac:chgData name="Wike, Stine" userId="76edbe6d-15c7-47a7-a579-1ac8e89aa485" providerId="ADAL" clId="{0FC37E45-C37A-974E-A2F2-AC7BCFE39CFE}" dt="2025-03-21T13:27:47.084" v="29"/>
          <ac:picMkLst>
            <pc:docMk/>
            <pc:sldMk cId="1617414938" sldId="401"/>
            <ac:picMk id="8" creationId="{A29C33A7-8365-D16D-77DE-B72B8A54C120}"/>
          </ac:picMkLst>
        </pc:picChg>
        <pc:picChg chg="add mod">
          <ac:chgData name="Wike, Stine" userId="76edbe6d-15c7-47a7-a579-1ac8e89aa485" providerId="ADAL" clId="{0FC37E45-C37A-974E-A2F2-AC7BCFE39CFE}" dt="2025-03-21T13:27:47.084" v="29"/>
          <ac:picMkLst>
            <pc:docMk/>
            <pc:sldMk cId="1617414938" sldId="401"/>
            <ac:picMk id="9" creationId="{72E1F9D3-9F9E-0BB6-5634-258BFA878F9A}"/>
          </ac:picMkLst>
        </pc:picChg>
        <pc:picChg chg="add mod">
          <ac:chgData name="Wike, Stine" userId="76edbe6d-15c7-47a7-a579-1ac8e89aa485" providerId="ADAL" clId="{0FC37E45-C37A-974E-A2F2-AC7BCFE39CFE}" dt="2025-03-21T13:27:47.084" v="29"/>
          <ac:picMkLst>
            <pc:docMk/>
            <pc:sldMk cId="1617414938" sldId="401"/>
            <ac:picMk id="10" creationId="{09020C3B-A870-0655-0F6D-3E143C1F6B49}"/>
          </ac:picMkLst>
        </pc:picChg>
        <pc:picChg chg="add mod">
          <ac:chgData name="Wike, Stine" userId="76edbe6d-15c7-47a7-a579-1ac8e89aa485" providerId="ADAL" clId="{0FC37E45-C37A-974E-A2F2-AC7BCFE39CFE}" dt="2025-03-21T13:27:47.084" v="29"/>
          <ac:picMkLst>
            <pc:docMk/>
            <pc:sldMk cId="1617414938" sldId="401"/>
            <ac:picMk id="11" creationId="{41E3F30E-B276-2F24-29F1-DA7652442759}"/>
          </ac:picMkLst>
        </pc:picChg>
        <pc:picChg chg="add mod">
          <ac:chgData name="Wike, Stine" userId="76edbe6d-15c7-47a7-a579-1ac8e89aa485" providerId="ADAL" clId="{0FC37E45-C37A-974E-A2F2-AC7BCFE39CFE}" dt="2025-03-21T13:27:47.084" v="29"/>
          <ac:picMkLst>
            <pc:docMk/>
            <pc:sldMk cId="1617414938" sldId="401"/>
            <ac:picMk id="12" creationId="{FADBCA35-8358-10EA-473E-1AFF417CB22E}"/>
          </ac:picMkLst>
        </pc:picChg>
        <pc:picChg chg="del">
          <ac:chgData name="Wike, Stine" userId="76edbe6d-15c7-47a7-a579-1ac8e89aa485" providerId="ADAL" clId="{0FC37E45-C37A-974E-A2F2-AC7BCFE39CFE}" dt="2025-03-21T13:27:46.595" v="28" actId="478"/>
          <ac:picMkLst>
            <pc:docMk/>
            <pc:sldMk cId="1617414938" sldId="401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8:03.535" v="35"/>
        <pc:sldMkLst>
          <pc:docMk/>
          <pc:sldMk cId="2807183205" sldId="402"/>
        </pc:sldMkLst>
        <pc:picChg chg="del">
          <ac:chgData name="Wike, Stine" userId="76edbe6d-15c7-47a7-a579-1ac8e89aa485" providerId="ADAL" clId="{0FC37E45-C37A-974E-A2F2-AC7BCFE39CFE}" dt="2025-03-21T13:28:03.083" v="34" actId="478"/>
          <ac:picMkLst>
            <pc:docMk/>
            <pc:sldMk cId="2807183205" sldId="402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8:03.083" v="34" actId="478"/>
          <ac:picMkLst>
            <pc:docMk/>
            <pc:sldMk cId="2807183205" sldId="402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8:03.083" v="34" actId="478"/>
          <ac:picMkLst>
            <pc:docMk/>
            <pc:sldMk cId="2807183205" sldId="402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8:03.083" v="34" actId="478"/>
          <ac:picMkLst>
            <pc:docMk/>
            <pc:sldMk cId="2807183205" sldId="402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8:03.083" v="34" actId="478"/>
          <ac:picMkLst>
            <pc:docMk/>
            <pc:sldMk cId="2807183205" sldId="402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8:03.535" v="35"/>
          <ac:picMkLst>
            <pc:docMk/>
            <pc:sldMk cId="2807183205" sldId="402"/>
            <ac:picMk id="7" creationId="{3EC9DC0B-E14D-6E30-E31C-72537115D418}"/>
          </ac:picMkLst>
        </pc:picChg>
        <pc:picChg chg="add mod">
          <ac:chgData name="Wike, Stine" userId="76edbe6d-15c7-47a7-a579-1ac8e89aa485" providerId="ADAL" clId="{0FC37E45-C37A-974E-A2F2-AC7BCFE39CFE}" dt="2025-03-21T13:28:03.535" v="35"/>
          <ac:picMkLst>
            <pc:docMk/>
            <pc:sldMk cId="2807183205" sldId="402"/>
            <ac:picMk id="8" creationId="{9B22C8AF-6BB7-573A-B5B8-3DB8D3A2DEAC}"/>
          </ac:picMkLst>
        </pc:picChg>
        <pc:picChg chg="add mod">
          <ac:chgData name="Wike, Stine" userId="76edbe6d-15c7-47a7-a579-1ac8e89aa485" providerId="ADAL" clId="{0FC37E45-C37A-974E-A2F2-AC7BCFE39CFE}" dt="2025-03-21T13:28:03.535" v="35"/>
          <ac:picMkLst>
            <pc:docMk/>
            <pc:sldMk cId="2807183205" sldId="402"/>
            <ac:picMk id="9" creationId="{B72F9727-F4E2-9C12-B66F-4E5915AC55DB}"/>
          </ac:picMkLst>
        </pc:picChg>
        <pc:picChg chg="add mod">
          <ac:chgData name="Wike, Stine" userId="76edbe6d-15c7-47a7-a579-1ac8e89aa485" providerId="ADAL" clId="{0FC37E45-C37A-974E-A2F2-AC7BCFE39CFE}" dt="2025-03-21T13:28:03.535" v="35"/>
          <ac:picMkLst>
            <pc:docMk/>
            <pc:sldMk cId="2807183205" sldId="402"/>
            <ac:picMk id="10" creationId="{9239608B-F526-0DB5-EEE1-2D8F605C7CF4}"/>
          </ac:picMkLst>
        </pc:picChg>
        <pc:picChg chg="add mod">
          <ac:chgData name="Wike, Stine" userId="76edbe6d-15c7-47a7-a579-1ac8e89aa485" providerId="ADAL" clId="{0FC37E45-C37A-974E-A2F2-AC7BCFE39CFE}" dt="2025-03-21T13:28:03.535" v="35"/>
          <ac:picMkLst>
            <pc:docMk/>
            <pc:sldMk cId="2807183205" sldId="402"/>
            <ac:picMk id="11" creationId="{48FF5166-4BBA-467F-7B35-9492EB654C9F}"/>
          </ac:picMkLst>
        </pc:picChg>
        <pc:picChg chg="add mod">
          <ac:chgData name="Wike, Stine" userId="76edbe6d-15c7-47a7-a579-1ac8e89aa485" providerId="ADAL" clId="{0FC37E45-C37A-974E-A2F2-AC7BCFE39CFE}" dt="2025-03-21T13:28:03.535" v="35"/>
          <ac:picMkLst>
            <pc:docMk/>
            <pc:sldMk cId="2807183205" sldId="402"/>
            <ac:picMk id="12" creationId="{1F863246-92ED-3601-C64B-2E111C2BE92E}"/>
          </ac:picMkLst>
        </pc:picChg>
        <pc:picChg chg="del">
          <ac:chgData name="Wike, Stine" userId="76edbe6d-15c7-47a7-a579-1ac8e89aa485" providerId="ADAL" clId="{0FC37E45-C37A-974E-A2F2-AC7BCFE39CFE}" dt="2025-03-21T13:28:03.083" v="34" actId="478"/>
          <ac:picMkLst>
            <pc:docMk/>
            <pc:sldMk cId="2807183205" sldId="402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7:58.952" v="33"/>
        <pc:sldMkLst>
          <pc:docMk/>
          <pc:sldMk cId="1072655174" sldId="403"/>
        </pc:sldMkLst>
        <pc:picChg chg="del">
          <ac:chgData name="Wike, Stine" userId="76edbe6d-15c7-47a7-a579-1ac8e89aa485" providerId="ADAL" clId="{0FC37E45-C37A-974E-A2F2-AC7BCFE39CFE}" dt="2025-03-21T13:27:58.569" v="32" actId="478"/>
          <ac:picMkLst>
            <pc:docMk/>
            <pc:sldMk cId="1072655174" sldId="403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7:58.569" v="32" actId="478"/>
          <ac:picMkLst>
            <pc:docMk/>
            <pc:sldMk cId="1072655174" sldId="403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7:58.569" v="32" actId="478"/>
          <ac:picMkLst>
            <pc:docMk/>
            <pc:sldMk cId="1072655174" sldId="403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7:58.569" v="32" actId="478"/>
          <ac:picMkLst>
            <pc:docMk/>
            <pc:sldMk cId="1072655174" sldId="403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7:58.569" v="32" actId="478"/>
          <ac:picMkLst>
            <pc:docMk/>
            <pc:sldMk cId="1072655174" sldId="403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7:58.952" v="33"/>
          <ac:picMkLst>
            <pc:docMk/>
            <pc:sldMk cId="1072655174" sldId="403"/>
            <ac:picMk id="7" creationId="{62970911-ED64-0350-4A3B-CF042DD4FF6E}"/>
          </ac:picMkLst>
        </pc:picChg>
        <pc:picChg chg="add mod">
          <ac:chgData name="Wike, Stine" userId="76edbe6d-15c7-47a7-a579-1ac8e89aa485" providerId="ADAL" clId="{0FC37E45-C37A-974E-A2F2-AC7BCFE39CFE}" dt="2025-03-21T13:27:58.952" v="33"/>
          <ac:picMkLst>
            <pc:docMk/>
            <pc:sldMk cId="1072655174" sldId="403"/>
            <ac:picMk id="8" creationId="{E90964E0-4CD1-5F8F-9B36-D950292FD862}"/>
          </ac:picMkLst>
        </pc:picChg>
        <pc:picChg chg="add mod">
          <ac:chgData name="Wike, Stine" userId="76edbe6d-15c7-47a7-a579-1ac8e89aa485" providerId="ADAL" clId="{0FC37E45-C37A-974E-A2F2-AC7BCFE39CFE}" dt="2025-03-21T13:27:58.952" v="33"/>
          <ac:picMkLst>
            <pc:docMk/>
            <pc:sldMk cId="1072655174" sldId="403"/>
            <ac:picMk id="9" creationId="{EC6D8838-AB00-B95D-D23F-0A19D5652AED}"/>
          </ac:picMkLst>
        </pc:picChg>
        <pc:picChg chg="add mod">
          <ac:chgData name="Wike, Stine" userId="76edbe6d-15c7-47a7-a579-1ac8e89aa485" providerId="ADAL" clId="{0FC37E45-C37A-974E-A2F2-AC7BCFE39CFE}" dt="2025-03-21T13:27:58.952" v="33"/>
          <ac:picMkLst>
            <pc:docMk/>
            <pc:sldMk cId="1072655174" sldId="403"/>
            <ac:picMk id="10" creationId="{3B431A9B-3576-B089-B4A6-3792BA0FC372}"/>
          </ac:picMkLst>
        </pc:picChg>
        <pc:picChg chg="add mod">
          <ac:chgData name="Wike, Stine" userId="76edbe6d-15c7-47a7-a579-1ac8e89aa485" providerId="ADAL" clId="{0FC37E45-C37A-974E-A2F2-AC7BCFE39CFE}" dt="2025-03-21T13:27:58.952" v="33"/>
          <ac:picMkLst>
            <pc:docMk/>
            <pc:sldMk cId="1072655174" sldId="403"/>
            <ac:picMk id="11" creationId="{CBCE6B6A-6A1C-9735-75BF-D8CE039DA9D5}"/>
          </ac:picMkLst>
        </pc:picChg>
        <pc:picChg chg="add mod">
          <ac:chgData name="Wike, Stine" userId="76edbe6d-15c7-47a7-a579-1ac8e89aa485" providerId="ADAL" clId="{0FC37E45-C37A-974E-A2F2-AC7BCFE39CFE}" dt="2025-03-21T13:27:58.952" v="33"/>
          <ac:picMkLst>
            <pc:docMk/>
            <pc:sldMk cId="1072655174" sldId="403"/>
            <ac:picMk id="12" creationId="{7B228707-B8A7-6B66-ABE0-AAB1BCA82C2C}"/>
          </ac:picMkLst>
        </pc:picChg>
        <pc:picChg chg="del">
          <ac:chgData name="Wike, Stine" userId="76edbe6d-15c7-47a7-a579-1ac8e89aa485" providerId="ADAL" clId="{0FC37E45-C37A-974E-A2F2-AC7BCFE39CFE}" dt="2025-03-21T13:27:58.569" v="32" actId="478"/>
          <ac:picMkLst>
            <pc:docMk/>
            <pc:sldMk cId="1072655174" sldId="403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7:53.471" v="31"/>
        <pc:sldMkLst>
          <pc:docMk/>
          <pc:sldMk cId="2738421188" sldId="404"/>
        </pc:sldMkLst>
        <pc:picChg chg="del">
          <ac:chgData name="Wike, Stine" userId="76edbe6d-15c7-47a7-a579-1ac8e89aa485" providerId="ADAL" clId="{0FC37E45-C37A-974E-A2F2-AC7BCFE39CFE}" dt="2025-03-21T13:27:52.961" v="30" actId="478"/>
          <ac:picMkLst>
            <pc:docMk/>
            <pc:sldMk cId="2738421188" sldId="404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7:52.961" v="30" actId="478"/>
          <ac:picMkLst>
            <pc:docMk/>
            <pc:sldMk cId="2738421188" sldId="404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7:52.961" v="30" actId="478"/>
          <ac:picMkLst>
            <pc:docMk/>
            <pc:sldMk cId="2738421188" sldId="404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7:52.961" v="30" actId="478"/>
          <ac:picMkLst>
            <pc:docMk/>
            <pc:sldMk cId="2738421188" sldId="404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7:52.961" v="30" actId="478"/>
          <ac:picMkLst>
            <pc:docMk/>
            <pc:sldMk cId="2738421188" sldId="404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7:53.471" v="31"/>
          <ac:picMkLst>
            <pc:docMk/>
            <pc:sldMk cId="2738421188" sldId="404"/>
            <ac:picMk id="7" creationId="{54A5231A-F572-07DC-B5C0-71B851CFB423}"/>
          </ac:picMkLst>
        </pc:picChg>
        <pc:picChg chg="add mod">
          <ac:chgData name="Wike, Stine" userId="76edbe6d-15c7-47a7-a579-1ac8e89aa485" providerId="ADAL" clId="{0FC37E45-C37A-974E-A2F2-AC7BCFE39CFE}" dt="2025-03-21T13:27:53.471" v="31"/>
          <ac:picMkLst>
            <pc:docMk/>
            <pc:sldMk cId="2738421188" sldId="404"/>
            <ac:picMk id="8" creationId="{4C59B6EB-F742-2119-4946-8A79F028353A}"/>
          </ac:picMkLst>
        </pc:picChg>
        <pc:picChg chg="add mod">
          <ac:chgData name="Wike, Stine" userId="76edbe6d-15c7-47a7-a579-1ac8e89aa485" providerId="ADAL" clId="{0FC37E45-C37A-974E-A2F2-AC7BCFE39CFE}" dt="2025-03-21T13:27:53.471" v="31"/>
          <ac:picMkLst>
            <pc:docMk/>
            <pc:sldMk cId="2738421188" sldId="404"/>
            <ac:picMk id="9" creationId="{41071003-5529-611F-AA67-EA14BD7C34ED}"/>
          </ac:picMkLst>
        </pc:picChg>
        <pc:picChg chg="add mod">
          <ac:chgData name="Wike, Stine" userId="76edbe6d-15c7-47a7-a579-1ac8e89aa485" providerId="ADAL" clId="{0FC37E45-C37A-974E-A2F2-AC7BCFE39CFE}" dt="2025-03-21T13:27:53.471" v="31"/>
          <ac:picMkLst>
            <pc:docMk/>
            <pc:sldMk cId="2738421188" sldId="404"/>
            <ac:picMk id="10" creationId="{B9CA55BC-4969-CE14-5E82-BA64D805B872}"/>
          </ac:picMkLst>
        </pc:picChg>
        <pc:picChg chg="add mod">
          <ac:chgData name="Wike, Stine" userId="76edbe6d-15c7-47a7-a579-1ac8e89aa485" providerId="ADAL" clId="{0FC37E45-C37A-974E-A2F2-AC7BCFE39CFE}" dt="2025-03-21T13:27:53.471" v="31"/>
          <ac:picMkLst>
            <pc:docMk/>
            <pc:sldMk cId="2738421188" sldId="404"/>
            <ac:picMk id="11" creationId="{FAE4E307-DD9F-8729-28E9-F00573063CDA}"/>
          </ac:picMkLst>
        </pc:picChg>
        <pc:picChg chg="add mod">
          <ac:chgData name="Wike, Stine" userId="76edbe6d-15c7-47a7-a579-1ac8e89aa485" providerId="ADAL" clId="{0FC37E45-C37A-974E-A2F2-AC7BCFE39CFE}" dt="2025-03-21T13:27:53.471" v="31"/>
          <ac:picMkLst>
            <pc:docMk/>
            <pc:sldMk cId="2738421188" sldId="404"/>
            <ac:picMk id="12" creationId="{5CF61DE4-4712-C2EE-EA1B-E5C39BE8B40E}"/>
          </ac:picMkLst>
        </pc:picChg>
        <pc:picChg chg="del">
          <ac:chgData name="Wike, Stine" userId="76edbe6d-15c7-47a7-a579-1ac8e89aa485" providerId="ADAL" clId="{0FC37E45-C37A-974E-A2F2-AC7BCFE39CFE}" dt="2025-03-21T13:27:52.961" v="30" actId="478"/>
          <ac:picMkLst>
            <pc:docMk/>
            <pc:sldMk cId="2738421188" sldId="404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8:49.326" v="54"/>
        <pc:sldMkLst>
          <pc:docMk/>
          <pc:sldMk cId="881953036" sldId="405"/>
        </pc:sldMkLst>
        <pc:picChg chg="del">
          <ac:chgData name="Wike, Stine" userId="76edbe6d-15c7-47a7-a579-1ac8e89aa485" providerId="ADAL" clId="{0FC37E45-C37A-974E-A2F2-AC7BCFE39CFE}" dt="2025-03-21T13:28:48.990" v="53" actId="478"/>
          <ac:picMkLst>
            <pc:docMk/>
            <pc:sldMk cId="881953036" sldId="405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8:48.990" v="53" actId="478"/>
          <ac:picMkLst>
            <pc:docMk/>
            <pc:sldMk cId="881953036" sldId="405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8:48.990" v="53" actId="478"/>
          <ac:picMkLst>
            <pc:docMk/>
            <pc:sldMk cId="881953036" sldId="405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8:48.990" v="53" actId="478"/>
          <ac:picMkLst>
            <pc:docMk/>
            <pc:sldMk cId="881953036" sldId="405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8:48.990" v="53" actId="478"/>
          <ac:picMkLst>
            <pc:docMk/>
            <pc:sldMk cId="881953036" sldId="405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8:49.326" v="54"/>
          <ac:picMkLst>
            <pc:docMk/>
            <pc:sldMk cId="881953036" sldId="405"/>
            <ac:picMk id="7" creationId="{896501EF-A637-E4D5-53D0-A0DF0BD5C229}"/>
          </ac:picMkLst>
        </pc:picChg>
        <pc:picChg chg="add mod">
          <ac:chgData name="Wike, Stine" userId="76edbe6d-15c7-47a7-a579-1ac8e89aa485" providerId="ADAL" clId="{0FC37E45-C37A-974E-A2F2-AC7BCFE39CFE}" dt="2025-03-21T13:28:49.326" v="54"/>
          <ac:picMkLst>
            <pc:docMk/>
            <pc:sldMk cId="881953036" sldId="405"/>
            <ac:picMk id="8" creationId="{4E738413-C87B-1E2F-B195-996F345FD57A}"/>
          </ac:picMkLst>
        </pc:picChg>
        <pc:picChg chg="add mod">
          <ac:chgData name="Wike, Stine" userId="76edbe6d-15c7-47a7-a579-1ac8e89aa485" providerId="ADAL" clId="{0FC37E45-C37A-974E-A2F2-AC7BCFE39CFE}" dt="2025-03-21T13:28:49.326" v="54"/>
          <ac:picMkLst>
            <pc:docMk/>
            <pc:sldMk cId="881953036" sldId="405"/>
            <ac:picMk id="9" creationId="{44622557-7884-445B-38F8-8160440B9F51}"/>
          </ac:picMkLst>
        </pc:picChg>
        <pc:picChg chg="add mod">
          <ac:chgData name="Wike, Stine" userId="76edbe6d-15c7-47a7-a579-1ac8e89aa485" providerId="ADAL" clId="{0FC37E45-C37A-974E-A2F2-AC7BCFE39CFE}" dt="2025-03-21T13:28:49.326" v="54"/>
          <ac:picMkLst>
            <pc:docMk/>
            <pc:sldMk cId="881953036" sldId="405"/>
            <ac:picMk id="10" creationId="{D900A72C-1CE5-4590-E262-1EC085C610E7}"/>
          </ac:picMkLst>
        </pc:picChg>
        <pc:picChg chg="add mod">
          <ac:chgData name="Wike, Stine" userId="76edbe6d-15c7-47a7-a579-1ac8e89aa485" providerId="ADAL" clId="{0FC37E45-C37A-974E-A2F2-AC7BCFE39CFE}" dt="2025-03-21T13:28:49.326" v="54"/>
          <ac:picMkLst>
            <pc:docMk/>
            <pc:sldMk cId="881953036" sldId="405"/>
            <ac:picMk id="11" creationId="{698D4F73-BB0A-F090-7A7D-064A2C235539}"/>
          </ac:picMkLst>
        </pc:picChg>
        <pc:picChg chg="add mod">
          <ac:chgData name="Wike, Stine" userId="76edbe6d-15c7-47a7-a579-1ac8e89aa485" providerId="ADAL" clId="{0FC37E45-C37A-974E-A2F2-AC7BCFE39CFE}" dt="2025-03-21T13:28:49.326" v="54"/>
          <ac:picMkLst>
            <pc:docMk/>
            <pc:sldMk cId="881953036" sldId="405"/>
            <ac:picMk id="12" creationId="{D6A7A7F7-89F8-AB6B-CC27-F97EBFEF6AA8}"/>
          </ac:picMkLst>
        </pc:picChg>
        <pc:picChg chg="del">
          <ac:chgData name="Wike, Stine" userId="76edbe6d-15c7-47a7-a579-1ac8e89aa485" providerId="ADAL" clId="{0FC37E45-C37A-974E-A2F2-AC7BCFE39CFE}" dt="2025-03-21T13:28:48.990" v="53" actId="478"/>
          <ac:picMkLst>
            <pc:docMk/>
            <pc:sldMk cId="881953036" sldId="405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8:56.014" v="56"/>
        <pc:sldMkLst>
          <pc:docMk/>
          <pc:sldMk cId="2249050707" sldId="406"/>
        </pc:sldMkLst>
        <pc:picChg chg="del">
          <ac:chgData name="Wike, Stine" userId="76edbe6d-15c7-47a7-a579-1ac8e89aa485" providerId="ADAL" clId="{0FC37E45-C37A-974E-A2F2-AC7BCFE39CFE}" dt="2025-03-21T13:28:55.671" v="55" actId="478"/>
          <ac:picMkLst>
            <pc:docMk/>
            <pc:sldMk cId="2249050707" sldId="406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8:55.671" v="55" actId="478"/>
          <ac:picMkLst>
            <pc:docMk/>
            <pc:sldMk cId="2249050707" sldId="406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8:55.671" v="55" actId="478"/>
          <ac:picMkLst>
            <pc:docMk/>
            <pc:sldMk cId="2249050707" sldId="406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8:55.671" v="55" actId="478"/>
          <ac:picMkLst>
            <pc:docMk/>
            <pc:sldMk cId="2249050707" sldId="406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8:55.671" v="55" actId="478"/>
          <ac:picMkLst>
            <pc:docMk/>
            <pc:sldMk cId="2249050707" sldId="406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8:56.014" v="56"/>
          <ac:picMkLst>
            <pc:docMk/>
            <pc:sldMk cId="2249050707" sldId="406"/>
            <ac:picMk id="7" creationId="{2E78D08A-1BB9-9F2E-1A32-C272A58CB661}"/>
          </ac:picMkLst>
        </pc:picChg>
        <pc:picChg chg="add mod">
          <ac:chgData name="Wike, Stine" userId="76edbe6d-15c7-47a7-a579-1ac8e89aa485" providerId="ADAL" clId="{0FC37E45-C37A-974E-A2F2-AC7BCFE39CFE}" dt="2025-03-21T13:28:56.014" v="56"/>
          <ac:picMkLst>
            <pc:docMk/>
            <pc:sldMk cId="2249050707" sldId="406"/>
            <ac:picMk id="8" creationId="{2772AEF1-8C77-8ECF-450B-D25D5EE8DA77}"/>
          </ac:picMkLst>
        </pc:picChg>
        <pc:picChg chg="add mod">
          <ac:chgData name="Wike, Stine" userId="76edbe6d-15c7-47a7-a579-1ac8e89aa485" providerId="ADAL" clId="{0FC37E45-C37A-974E-A2F2-AC7BCFE39CFE}" dt="2025-03-21T13:28:56.014" v="56"/>
          <ac:picMkLst>
            <pc:docMk/>
            <pc:sldMk cId="2249050707" sldId="406"/>
            <ac:picMk id="9" creationId="{5998EE59-ADF3-151E-8F75-F59802A126AA}"/>
          </ac:picMkLst>
        </pc:picChg>
        <pc:picChg chg="add mod">
          <ac:chgData name="Wike, Stine" userId="76edbe6d-15c7-47a7-a579-1ac8e89aa485" providerId="ADAL" clId="{0FC37E45-C37A-974E-A2F2-AC7BCFE39CFE}" dt="2025-03-21T13:28:56.014" v="56"/>
          <ac:picMkLst>
            <pc:docMk/>
            <pc:sldMk cId="2249050707" sldId="406"/>
            <ac:picMk id="10" creationId="{8E3985CC-A91A-6D07-3FCF-D16C24348217}"/>
          </ac:picMkLst>
        </pc:picChg>
        <pc:picChg chg="add mod">
          <ac:chgData name="Wike, Stine" userId="76edbe6d-15c7-47a7-a579-1ac8e89aa485" providerId="ADAL" clId="{0FC37E45-C37A-974E-A2F2-AC7BCFE39CFE}" dt="2025-03-21T13:28:56.014" v="56"/>
          <ac:picMkLst>
            <pc:docMk/>
            <pc:sldMk cId="2249050707" sldId="406"/>
            <ac:picMk id="11" creationId="{9AA16F5E-F374-6FDE-7F47-01AA34B3048A}"/>
          </ac:picMkLst>
        </pc:picChg>
        <pc:picChg chg="add mod">
          <ac:chgData name="Wike, Stine" userId="76edbe6d-15c7-47a7-a579-1ac8e89aa485" providerId="ADAL" clId="{0FC37E45-C37A-974E-A2F2-AC7BCFE39CFE}" dt="2025-03-21T13:28:56.014" v="56"/>
          <ac:picMkLst>
            <pc:docMk/>
            <pc:sldMk cId="2249050707" sldId="406"/>
            <ac:picMk id="12" creationId="{1F1EA9D7-DF48-BFB3-7BA4-5B4AC00E5575}"/>
          </ac:picMkLst>
        </pc:picChg>
        <pc:picChg chg="del">
          <ac:chgData name="Wike, Stine" userId="76edbe6d-15c7-47a7-a579-1ac8e89aa485" providerId="ADAL" clId="{0FC37E45-C37A-974E-A2F2-AC7BCFE39CFE}" dt="2025-03-21T13:28:55.671" v="55" actId="478"/>
          <ac:picMkLst>
            <pc:docMk/>
            <pc:sldMk cId="2249050707" sldId="406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9:01.834" v="58"/>
        <pc:sldMkLst>
          <pc:docMk/>
          <pc:sldMk cId="798004784" sldId="407"/>
        </pc:sldMkLst>
        <pc:picChg chg="del">
          <ac:chgData name="Wike, Stine" userId="76edbe6d-15c7-47a7-a579-1ac8e89aa485" providerId="ADAL" clId="{0FC37E45-C37A-974E-A2F2-AC7BCFE39CFE}" dt="2025-03-21T13:29:00.804" v="57" actId="478"/>
          <ac:picMkLst>
            <pc:docMk/>
            <pc:sldMk cId="798004784" sldId="407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9:00.804" v="57" actId="478"/>
          <ac:picMkLst>
            <pc:docMk/>
            <pc:sldMk cId="798004784" sldId="407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9:00.804" v="57" actId="478"/>
          <ac:picMkLst>
            <pc:docMk/>
            <pc:sldMk cId="798004784" sldId="407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9:00.804" v="57" actId="478"/>
          <ac:picMkLst>
            <pc:docMk/>
            <pc:sldMk cId="798004784" sldId="407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9:00.804" v="57" actId="478"/>
          <ac:picMkLst>
            <pc:docMk/>
            <pc:sldMk cId="798004784" sldId="407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9:01.834" v="58"/>
          <ac:picMkLst>
            <pc:docMk/>
            <pc:sldMk cId="798004784" sldId="407"/>
            <ac:picMk id="7" creationId="{4E452AB2-C37E-04E4-94BD-994E95B8D6AA}"/>
          </ac:picMkLst>
        </pc:picChg>
        <pc:picChg chg="add mod">
          <ac:chgData name="Wike, Stine" userId="76edbe6d-15c7-47a7-a579-1ac8e89aa485" providerId="ADAL" clId="{0FC37E45-C37A-974E-A2F2-AC7BCFE39CFE}" dt="2025-03-21T13:29:01.834" v="58"/>
          <ac:picMkLst>
            <pc:docMk/>
            <pc:sldMk cId="798004784" sldId="407"/>
            <ac:picMk id="8" creationId="{75D94A6A-6418-B9F7-3682-8055CF2B11C5}"/>
          </ac:picMkLst>
        </pc:picChg>
        <pc:picChg chg="add mod">
          <ac:chgData name="Wike, Stine" userId="76edbe6d-15c7-47a7-a579-1ac8e89aa485" providerId="ADAL" clId="{0FC37E45-C37A-974E-A2F2-AC7BCFE39CFE}" dt="2025-03-21T13:29:01.834" v="58"/>
          <ac:picMkLst>
            <pc:docMk/>
            <pc:sldMk cId="798004784" sldId="407"/>
            <ac:picMk id="9" creationId="{A7F19220-C3D6-3BAF-1D82-7AB0A3FDAC35}"/>
          </ac:picMkLst>
        </pc:picChg>
        <pc:picChg chg="add mod">
          <ac:chgData name="Wike, Stine" userId="76edbe6d-15c7-47a7-a579-1ac8e89aa485" providerId="ADAL" clId="{0FC37E45-C37A-974E-A2F2-AC7BCFE39CFE}" dt="2025-03-21T13:29:01.834" v="58"/>
          <ac:picMkLst>
            <pc:docMk/>
            <pc:sldMk cId="798004784" sldId="407"/>
            <ac:picMk id="10" creationId="{2C2CFB00-7034-31CA-771D-615F21C7E199}"/>
          </ac:picMkLst>
        </pc:picChg>
        <pc:picChg chg="add mod">
          <ac:chgData name="Wike, Stine" userId="76edbe6d-15c7-47a7-a579-1ac8e89aa485" providerId="ADAL" clId="{0FC37E45-C37A-974E-A2F2-AC7BCFE39CFE}" dt="2025-03-21T13:29:01.834" v="58"/>
          <ac:picMkLst>
            <pc:docMk/>
            <pc:sldMk cId="798004784" sldId="407"/>
            <ac:picMk id="11" creationId="{6863B60F-FC3D-2A57-6675-A8BAF0F21C64}"/>
          </ac:picMkLst>
        </pc:picChg>
        <pc:picChg chg="add mod">
          <ac:chgData name="Wike, Stine" userId="76edbe6d-15c7-47a7-a579-1ac8e89aa485" providerId="ADAL" clId="{0FC37E45-C37A-974E-A2F2-AC7BCFE39CFE}" dt="2025-03-21T13:29:01.834" v="58"/>
          <ac:picMkLst>
            <pc:docMk/>
            <pc:sldMk cId="798004784" sldId="407"/>
            <ac:picMk id="12" creationId="{90907160-7543-3860-2105-D691DEA63FDF}"/>
          </ac:picMkLst>
        </pc:picChg>
        <pc:picChg chg="del">
          <ac:chgData name="Wike, Stine" userId="76edbe6d-15c7-47a7-a579-1ac8e89aa485" providerId="ADAL" clId="{0FC37E45-C37A-974E-A2F2-AC7BCFE39CFE}" dt="2025-03-21T13:29:00.804" v="57" actId="478"/>
          <ac:picMkLst>
            <pc:docMk/>
            <pc:sldMk cId="798004784" sldId="407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9:06.607" v="60"/>
        <pc:sldMkLst>
          <pc:docMk/>
          <pc:sldMk cId="1899829621" sldId="408"/>
        </pc:sldMkLst>
        <pc:picChg chg="del">
          <ac:chgData name="Wike, Stine" userId="76edbe6d-15c7-47a7-a579-1ac8e89aa485" providerId="ADAL" clId="{0FC37E45-C37A-974E-A2F2-AC7BCFE39CFE}" dt="2025-03-21T13:29:06.395" v="59" actId="478"/>
          <ac:picMkLst>
            <pc:docMk/>
            <pc:sldMk cId="1899829621" sldId="408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9:06.395" v="59" actId="478"/>
          <ac:picMkLst>
            <pc:docMk/>
            <pc:sldMk cId="1899829621" sldId="408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9:06.395" v="59" actId="478"/>
          <ac:picMkLst>
            <pc:docMk/>
            <pc:sldMk cId="1899829621" sldId="408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9:06.395" v="59" actId="478"/>
          <ac:picMkLst>
            <pc:docMk/>
            <pc:sldMk cId="1899829621" sldId="408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9:06.395" v="59" actId="478"/>
          <ac:picMkLst>
            <pc:docMk/>
            <pc:sldMk cId="1899829621" sldId="408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9:06.607" v="60"/>
          <ac:picMkLst>
            <pc:docMk/>
            <pc:sldMk cId="1899829621" sldId="408"/>
            <ac:picMk id="7" creationId="{2835DB71-21A9-F3EB-5AA9-F431A3AC56DE}"/>
          </ac:picMkLst>
        </pc:picChg>
        <pc:picChg chg="add mod">
          <ac:chgData name="Wike, Stine" userId="76edbe6d-15c7-47a7-a579-1ac8e89aa485" providerId="ADAL" clId="{0FC37E45-C37A-974E-A2F2-AC7BCFE39CFE}" dt="2025-03-21T13:29:06.607" v="60"/>
          <ac:picMkLst>
            <pc:docMk/>
            <pc:sldMk cId="1899829621" sldId="408"/>
            <ac:picMk id="8" creationId="{0FBDC276-D5B9-9AA2-6284-B1F7B588C469}"/>
          </ac:picMkLst>
        </pc:picChg>
        <pc:picChg chg="add mod">
          <ac:chgData name="Wike, Stine" userId="76edbe6d-15c7-47a7-a579-1ac8e89aa485" providerId="ADAL" clId="{0FC37E45-C37A-974E-A2F2-AC7BCFE39CFE}" dt="2025-03-21T13:29:06.607" v="60"/>
          <ac:picMkLst>
            <pc:docMk/>
            <pc:sldMk cId="1899829621" sldId="408"/>
            <ac:picMk id="9" creationId="{B38C03BD-9C61-8ECF-EB87-1C7AFD22F708}"/>
          </ac:picMkLst>
        </pc:picChg>
        <pc:picChg chg="add mod">
          <ac:chgData name="Wike, Stine" userId="76edbe6d-15c7-47a7-a579-1ac8e89aa485" providerId="ADAL" clId="{0FC37E45-C37A-974E-A2F2-AC7BCFE39CFE}" dt="2025-03-21T13:29:06.607" v="60"/>
          <ac:picMkLst>
            <pc:docMk/>
            <pc:sldMk cId="1899829621" sldId="408"/>
            <ac:picMk id="10" creationId="{DF8C61AD-A7ED-205D-BB4A-16F9FF773FBD}"/>
          </ac:picMkLst>
        </pc:picChg>
        <pc:picChg chg="add mod">
          <ac:chgData name="Wike, Stine" userId="76edbe6d-15c7-47a7-a579-1ac8e89aa485" providerId="ADAL" clId="{0FC37E45-C37A-974E-A2F2-AC7BCFE39CFE}" dt="2025-03-21T13:29:06.607" v="60"/>
          <ac:picMkLst>
            <pc:docMk/>
            <pc:sldMk cId="1899829621" sldId="408"/>
            <ac:picMk id="11" creationId="{4FE70019-0DBA-A9B4-6139-290D05839EBE}"/>
          </ac:picMkLst>
        </pc:picChg>
        <pc:picChg chg="add mod">
          <ac:chgData name="Wike, Stine" userId="76edbe6d-15c7-47a7-a579-1ac8e89aa485" providerId="ADAL" clId="{0FC37E45-C37A-974E-A2F2-AC7BCFE39CFE}" dt="2025-03-21T13:29:06.607" v="60"/>
          <ac:picMkLst>
            <pc:docMk/>
            <pc:sldMk cId="1899829621" sldId="408"/>
            <ac:picMk id="12" creationId="{A1BE7B76-C09F-E97C-70A3-20D524FC21D7}"/>
          </ac:picMkLst>
        </pc:picChg>
        <pc:picChg chg="del">
          <ac:chgData name="Wike, Stine" userId="76edbe6d-15c7-47a7-a579-1ac8e89aa485" providerId="ADAL" clId="{0FC37E45-C37A-974E-A2F2-AC7BCFE39CFE}" dt="2025-03-21T13:29:06.395" v="59" actId="478"/>
          <ac:picMkLst>
            <pc:docMk/>
            <pc:sldMk cId="1899829621" sldId="408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9:15.022" v="64"/>
        <pc:sldMkLst>
          <pc:docMk/>
          <pc:sldMk cId="2611262489" sldId="409"/>
        </pc:sldMkLst>
        <pc:picChg chg="del">
          <ac:chgData name="Wike, Stine" userId="76edbe6d-15c7-47a7-a579-1ac8e89aa485" providerId="ADAL" clId="{0FC37E45-C37A-974E-A2F2-AC7BCFE39CFE}" dt="2025-03-21T13:29:14.821" v="63" actId="478"/>
          <ac:picMkLst>
            <pc:docMk/>
            <pc:sldMk cId="2611262489" sldId="409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9:14.821" v="63" actId="478"/>
          <ac:picMkLst>
            <pc:docMk/>
            <pc:sldMk cId="2611262489" sldId="409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9:14.821" v="63" actId="478"/>
          <ac:picMkLst>
            <pc:docMk/>
            <pc:sldMk cId="2611262489" sldId="409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9:14.821" v="63" actId="478"/>
          <ac:picMkLst>
            <pc:docMk/>
            <pc:sldMk cId="2611262489" sldId="409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9:14.821" v="63" actId="478"/>
          <ac:picMkLst>
            <pc:docMk/>
            <pc:sldMk cId="2611262489" sldId="409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9:15.022" v="64"/>
          <ac:picMkLst>
            <pc:docMk/>
            <pc:sldMk cId="2611262489" sldId="409"/>
            <ac:picMk id="7" creationId="{02487035-19DC-6FDF-8567-FDFFC918DD1C}"/>
          </ac:picMkLst>
        </pc:picChg>
        <pc:picChg chg="add mod">
          <ac:chgData name="Wike, Stine" userId="76edbe6d-15c7-47a7-a579-1ac8e89aa485" providerId="ADAL" clId="{0FC37E45-C37A-974E-A2F2-AC7BCFE39CFE}" dt="2025-03-21T13:29:15.022" v="64"/>
          <ac:picMkLst>
            <pc:docMk/>
            <pc:sldMk cId="2611262489" sldId="409"/>
            <ac:picMk id="8" creationId="{858645C6-77BC-3C36-BE7F-4DCAAC52C007}"/>
          </ac:picMkLst>
        </pc:picChg>
        <pc:picChg chg="add mod">
          <ac:chgData name="Wike, Stine" userId="76edbe6d-15c7-47a7-a579-1ac8e89aa485" providerId="ADAL" clId="{0FC37E45-C37A-974E-A2F2-AC7BCFE39CFE}" dt="2025-03-21T13:29:15.022" v="64"/>
          <ac:picMkLst>
            <pc:docMk/>
            <pc:sldMk cId="2611262489" sldId="409"/>
            <ac:picMk id="9" creationId="{D49E71DA-A6C5-F7A3-5C03-33A58F876923}"/>
          </ac:picMkLst>
        </pc:picChg>
        <pc:picChg chg="add mod">
          <ac:chgData name="Wike, Stine" userId="76edbe6d-15c7-47a7-a579-1ac8e89aa485" providerId="ADAL" clId="{0FC37E45-C37A-974E-A2F2-AC7BCFE39CFE}" dt="2025-03-21T13:29:15.022" v="64"/>
          <ac:picMkLst>
            <pc:docMk/>
            <pc:sldMk cId="2611262489" sldId="409"/>
            <ac:picMk id="10" creationId="{801872D1-4A4F-794C-F7B5-F1688BB64157}"/>
          </ac:picMkLst>
        </pc:picChg>
        <pc:picChg chg="add mod">
          <ac:chgData name="Wike, Stine" userId="76edbe6d-15c7-47a7-a579-1ac8e89aa485" providerId="ADAL" clId="{0FC37E45-C37A-974E-A2F2-AC7BCFE39CFE}" dt="2025-03-21T13:29:15.022" v="64"/>
          <ac:picMkLst>
            <pc:docMk/>
            <pc:sldMk cId="2611262489" sldId="409"/>
            <ac:picMk id="11" creationId="{44FD1204-592C-9FCB-A60D-DD725AB84075}"/>
          </ac:picMkLst>
        </pc:picChg>
        <pc:picChg chg="add mod">
          <ac:chgData name="Wike, Stine" userId="76edbe6d-15c7-47a7-a579-1ac8e89aa485" providerId="ADAL" clId="{0FC37E45-C37A-974E-A2F2-AC7BCFE39CFE}" dt="2025-03-21T13:29:15.022" v="64"/>
          <ac:picMkLst>
            <pc:docMk/>
            <pc:sldMk cId="2611262489" sldId="409"/>
            <ac:picMk id="12" creationId="{BA1CE959-40F3-44B0-06F4-9EE7133AD58B}"/>
          </ac:picMkLst>
        </pc:picChg>
        <pc:picChg chg="del">
          <ac:chgData name="Wike, Stine" userId="76edbe6d-15c7-47a7-a579-1ac8e89aa485" providerId="ADAL" clId="{0FC37E45-C37A-974E-A2F2-AC7BCFE39CFE}" dt="2025-03-21T13:29:14.821" v="63" actId="478"/>
          <ac:picMkLst>
            <pc:docMk/>
            <pc:sldMk cId="2611262489" sldId="409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9:10.744" v="62"/>
        <pc:sldMkLst>
          <pc:docMk/>
          <pc:sldMk cId="354281653" sldId="410"/>
        </pc:sldMkLst>
        <pc:picChg chg="del">
          <ac:chgData name="Wike, Stine" userId="76edbe6d-15c7-47a7-a579-1ac8e89aa485" providerId="ADAL" clId="{0FC37E45-C37A-974E-A2F2-AC7BCFE39CFE}" dt="2025-03-21T13:29:10.513" v="61" actId="478"/>
          <ac:picMkLst>
            <pc:docMk/>
            <pc:sldMk cId="354281653" sldId="410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9:10.513" v="61" actId="478"/>
          <ac:picMkLst>
            <pc:docMk/>
            <pc:sldMk cId="354281653" sldId="410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9:10.513" v="61" actId="478"/>
          <ac:picMkLst>
            <pc:docMk/>
            <pc:sldMk cId="354281653" sldId="410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9:10.513" v="61" actId="478"/>
          <ac:picMkLst>
            <pc:docMk/>
            <pc:sldMk cId="354281653" sldId="410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9:10.513" v="61" actId="478"/>
          <ac:picMkLst>
            <pc:docMk/>
            <pc:sldMk cId="354281653" sldId="410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9:10.744" v="62"/>
          <ac:picMkLst>
            <pc:docMk/>
            <pc:sldMk cId="354281653" sldId="410"/>
            <ac:picMk id="7" creationId="{833AAB54-8BE7-D701-98B4-AC3D5B19743B}"/>
          </ac:picMkLst>
        </pc:picChg>
        <pc:picChg chg="add mod">
          <ac:chgData name="Wike, Stine" userId="76edbe6d-15c7-47a7-a579-1ac8e89aa485" providerId="ADAL" clId="{0FC37E45-C37A-974E-A2F2-AC7BCFE39CFE}" dt="2025-03-21T13:29:10.744" v="62"/>
          <ac:picMkLst>
            <pc:docMk/>
            <pc:sldMk cId="354281653" sldId="410"/>
            <ac:picMk id="8" creationId="{1581E88F-72B2-8581-F182-2F09E936E398}"/>
          </ac:picMkLst>
        </pc:picChg>
        <pc:picChg chg="add mod">
          <ac:chgData name="Wike, Stine" userId="76edbe6d-15c7-47a7-a579-1ac8e89aa485" providerId="ADAL" clId="{0FC37E45-C37A-974E-A2F2-AC7BCFE39CFE}" dt="2025-03-21T13:29:10.744" v="62"/>
          <ac:picMkLst>
            <pc:docMk/>
            <pc:sldMk cId="354281653" sldId="410"/>
            <ac:picMk id="9" creationId="{D9765B16-FB1B-8BD7-B749-58C2690FAF38}"/>
          </ac:picMkLst>
        </pc:picChg>
        <pc:picChg chg="add mod">
          <ac:chgData name="Wike, Stine" userId="76edbe6d-15c7-47a7-a579-1ac8e89aa485" providerId="ADAL" clId="{0FC37E45-C37A-974E-A2F2-AC7BCFE39CFE}" dt="2025-03-21T13:29:10.744" v="62"/>
          <ac:picMkLst>
            <pc:docMk/>
            <pc:sldMk cId="354281653" sldId="410"/>
            <ac:picMk id="10" creationId="{F8CA4EFA-AE39-0127-C0A4-5CFCF2D9C01C}"/>
          </ac:picMkLst>
        </pc:picChg>
        <pc:picChg chg="add mod">
          <ac:chgData name="Wike, Stine" userId="76edbe6d-15c7-47a7-a579-1ac8e89aa485" providerId="ADAL" clId="{0FC37E45-C37A-974E-A2F2-AC7BCFE39CFE}" dt="2025-03-21T13:29:10.744" v="62"/>
          <ac:picMkLst>
            <pc:docMk/>
            <pc:sldMk cId="354281653" sldId="410"/>
            <ac:picMk id="11" creationId="{95DF9C9C-13B8-6EEC-6D3C-50891D09FF99}"/>
          </ac:picMkLst>
        </pc:picChg>
        <pc:picChg chg="add mod">
          <ac:chgData name="Wike, Stine" userId="76edbe6d-15c7-47a7-a579-1ac8e89aa485" providerId="ADAL" clId="{0FC37E45-C37A-974E-A2F2-AC7BCFE39CFE}" dt="2025-03-21T13:29:10.744" v="62"/>
          <ac:picMkLst>
            <pc:docMk/>
            <pc:sldMk cId="354281653" sldId="410"/>
            <ac:picMk id="12" creationId="{22B93B68-230D-7EC0-4513-A7D1211E7DDF}"/>
          </ac:picMkLst>
        </pc:picChg>
        <pc:picChg chg="del">
          <ac:chgData name="Wike, Stine" userId="76edbe6d-15c7-47a7-a579-1ac8e89aa485" providerId="ADAL" clId="{0FC37E45-C37A-974E-A2F2-AC7BCFE39CFE}" dt="2025-03-21T13:29:10.513" v="61" actId="478"/>
          <ac:picMkLst>
            <pc:docMk/>
            <pc:sldMk cId="354281653" sldId="410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9:23.008" v="66"/>
        <pc:sldMkLst>
          <pc:docMk/>
          <pc:sldMk cId="2023844262" sldId="411"/>
        </pc:sldMkLst>
        <pc:picChg chg="del">
          <ac:chgData name="Wike, Stine" userId="76edbe6d-15c7-47a7-a579-1ac8e89aa485" providerId="ADAL" clId="{0FC37E45-C37A-974E-A2F2-AC7BCFE39CFE}" dt="2025-03-21T13:29:22.702" v="65" actId="478"/>
          <ac:picMkLst>
            <pc:docMk/>
            <pc:sldMk cId="2023844262" sldId="411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9:22.702" v="65" actId="478"/>
          <ac:picMkLst>
            <pc:docMk/>
            <pc:sldMk cId="2023844262" sldId="411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9:22.702" v="65" actId="478"/>
          <ac:picMkLst>
            <pc:docMk/>
            <pc:sldMk cId="2023844262" sldId="411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9:22.702" v="65" actId="478"/>
          <ac:picMkLst>
            <pc:docMk/>
            <pc:sldMk cId="2023844262" sldId="411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9:22.702" v="65" actId="478"/>
          <ac:picMkLst>
            <pc:docMk/>
            <pc:sldMk cId="2023844262" sldId="411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9:23.008" v="66"/>
          <ac:picMkLst>
            <pc:docMk/>
            <pc:sldMk cId="2023844262" sldId="411"/>
            <ac:picMk id="7" creationId="{4CFBF4C1-CF8C-9114-E7F8-AD0A6D5CCD03}"/>
          </ac:picMkLst>
        </pc:picChg>
        <pc:picChg chg="add mod">
          <ac:chgData name="Wike, Stine" userId="76edbe6d-15c7-47a7-a579-1ac8e89aa485" providerId="ADAL" clId="{0FC37E45-C37A-974E-A2F2-AC7BCFE39CFE}" dt="2025-03-21T13:29:23.008" v="66"/>
          <ac:picMkLst>
            <pc:docMk/>
            <pc:sldMk cId="2023844262" sldId="411"/>
            <ac:picMk id="8" creationId="{8816B5D9-2852-81F1-8A74-44A108E3FD3F}"/>
          </ac:picMkLst>
        </pc:picChg>
        <pc:picChg chg="add mod">
          <ac:chgData name="Wike, Stine" userId="76edbe6d-15c7-47a7-a579-1ac8e89aa485" providerId="ADAL" clId="{0FC37E45-C37A-974E-A2F2-AC7BCFE39CFE}" dt="2025-03-21T13:29:23.008" v="66"/>
          <ac:picMkLst>
            <pc:docMk/>
            <pc:sldMk cId="2023844262" sldId="411"/>
            <ac:picMk id="9" creationId="{5E4EC443-5E97-40C2-E7EE-DBA390ACAF4E}"/>
          </ac:picMkLst>
        </pc:picChg>
        <pc:picChg chg="add mod">
          <ac:chgData name="Wike, Stine" userId="76edbe6d-15c7-47a7-a579-1ac8e89aa485" providerId="ADAL" clId="{0FC37E45-C37A-974E-A2F2-AC7BCFE39CFE}" dt="2025-03-21T13:29:23.008" v="66"/>
          <ac:picMkLst>
            <pc:docMk/>
            <pc:sldMk cId="2023844262" sldId="411"/>
            <ac:picMk id="10" creationId="{4E8CD0CE-92F6-AC4C-2F2D-C171CCF0A0D6}"/>
          </ac:picMkLst>
        </pc:picChg>
        <pc:picChg chg="add mod">
          <ac:chgData name="Wike, Stine" userId="76edbe6d-15c7-47a7-a579-1ac8e89aa485" providerId="ADAL" clId="{0FC37E45-C37A-974E-A2F2-AC7BCFE39CFE}" dt="2025-03-21T13:29:23.008" v="66"/>
          <ac:picMkLst>
            <pc:docMk/>
            <pc:sldMk cId="2023844262" sldId="411"/>
            <ac:picMk id="11" creationId="{A567C7AF-4037-BBF5-AB45-989DCFD3A091}"/>
          </ac:picMkLst>
        </pc:picChg>
        <pc:picChg chg="add mod">
          <ac:chgData name="Wike, Stine" userId="76edbe6d-15c7-47a7-a579-1ac8e89aa485" providerId="ADAL" clId="{0FC37E45-C37A-974E-A2F2-AC7BCFE39CFE}" dt="2025-03-21T13:29:23.008" v="66"/>
          <ac:picMkLst>
            <pc:docMk/>
            <pc:sldMk cId="2023844262" sldId="411"/>
            <ac:picMk id="12" creationId="{8B490287-0DB7-1435-1ACA-8E87C8AD3C8B}"/>
          </ac:picMkLst>
        </pc:picChg>
        <pc:picChg chg="del">
          <ac:chgData name="Wike, Stine" userId="76edbe6d-15c7-47a7-a579-1ac8e89aa485" providerId="ADAL" clId="{0FC37E45-C37A-974E-A2F2-AC7BCFE39CFE}" dt="2025-03-21T13:29:22.702" v="65" actId="478"/>
          <ac:picMkLst>
            <pc:docMk/>
            <pc:sldMk cId="2023844262" sldId="411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9:27.494" v="68"/>
        <pc:sldMkLst>
          <pc:docMk/>
          <pc:sldMk cId="2100001556" sldId="412"/>
        </pc:sldMkLst>
        <pc:picChg chg="del">
          <ac:chgData name="Wike, Stine" userId="76edbe6d-15c7-47a7-a579-1ac8e89aa485" providerId="ADAL" clId="{0FC37E45-C37A-974E-A2F2-AC7BCFE39CFE}" dt="2025-03-21T13:29:27.260" v="67" actId="478"/>
          <ac:picMkLst>
            <pc:docMk/>
            <pc:sldMk cId="2100001556" sldId="412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9:27.260" v="67" actId="478"/>
          <ac:picMkLst>
            <pc:docMk/>
            <pc:sldMk cId="2100001556" sldId="412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9:27.260" v="67" actId="478"/>
          <ac:picMkLst>
            <pc:docMk/>
            <pc:sldMk cId="2100001556" sldId="412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9:27.260" v="67" actId="478"/>
          <ac:picMkLst>
            <pc:docMk/>
            <pc:sldMk cId="2100001556" sldId="412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9:27.260" v="67" actId="478"/>
          <ac:picMkLst>
            <pc:docMk/>
            <pc:sldMk cId="2100001556" sldId="412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9:27.494" v="68"/>
          <ac:picMkLst>
            <pc:docMk/>
            <pc:sldMk cId="2100001556" sldId="412"/>
            <ac:picMk id="7" creationId="{9CDD7100-9CE3-7A3A-31E0-54B007A33AA7}"/>
          </ac:picMkLst>
        </pc:picChg>
        <pc:picChg chg="add mod">
          <ac:chgData name="Wike, Stine" userId="76edbe6d-15c7-47a7-a579-1ac8e89aa485" providerId="ADAL" clId="{0FC37E45-C37A-974E-A2F2-AC7BCFE39CFE}" dt="2025-03-21T13:29:27.494" v="68"/>
          <ac:picMkLst>
            <pc:docMk/>
            <pc:sldMk cId="2100001556" sldId="412"/>
            <ac:picMk id="8" creationId="{4A04E3A6-6402-EC14-753B-D5D822362055}"/>
          </ac:picMkLst>
        </pc:picChg>
        <pc:picChg chg="add mod">
          <ac:chgData name="Wike, Stine" userId="76edbe6d-15c7-47a7-a579-1ac8e89aa485" providerId="ADAL" clId="{0FC37E45-C37A-974E-A2F2-AC7BCFE39CFE}" dt="2025-03-21T13:29:27.494" v="68"/>
          <ac:picMkLst>
            <pc:docMk/>
            <pc:sldMk cId="2100001556" sldId="412"/>
            <ac:picMk id="9" creationId="{77AA28CA-1B14-2724-BFBB-7BD5D925E043}"/>
          </ac:picMkLst>
        </pc:picChg>
        <pc:picChg chg="add mod">
          <ac:chgData name="Wike, Stine" userId="76edbe6d-15c7-47a7-a579-1ac8e89aa485" providerId="ADAL" clId="{0FC37E45-C37A-974E-A2F2-AC7BCFE39CFE}" dt="2025-03-21T13:29:27.494" v="68"/>
          <ac:picMkLst>
            <pc:docMk/>
            <pc:sldMk cId="2100001556" sldId="412"/>
            <ac:picMk id="10" creationId="{9943FA26-4004-7978-0A42-CDA7BEFDDC6F}"/>
          </ac:picMkLst>
        </pc:picChg>
        <pc:picChg chg="add mod">
          <ac:chgData name="Wike, Stine" userId="76edbe6d-15c7-47a7-a579-1ac8e89aa485" providerId="ADAL" clId="{0FC37E45-C37A-974E-A2F2-AC7BCFE39CFE}" dt="2025-03-21T13:29:27.494" v="68"/>
          <ac:picMkLst>
            <pc:docMk/>
            <pc:sldMk cId="2100001556" sldId="412"/>
            <ac:picMk id="11" creationId="{4EBC261A-27D4-567C-E0F4-9F047DBD69A8}"/>
          </ac:picMkLst>
        </pc:picChg>
        <pc:picChg chg="add mod">
          <ac:chgData name="Wike, Stine" userId="76edbe6d-15c7-47a7-a579-1ac8e89aa485" providerId="ADAL" clId="{0FC37E45-C37A-974E-A2F2-AC7BCFE39CFE}" dt="2025-03-21T13:29:27.494" v="68"/>
          <ac:picMkLst>
            <pc:docMk/>
            <pc:sldMk cId="2100001556" sldId="412"/>
            <ac:picMk id="12" creationId="{3F08E771-49FA-E2B5-A07A-38E5960AEE91}"/>
          </ac:picMkLst>
        </pc:picChg>
        <pc:picChg chg="del">
          <ac:chgData name="Wike, Stine" userId="76edbe6d-15c7-47a7-a579-1ac8e89aa485" providerId="ADAL" clId="{0FC37E45-C37A-974E-A2F2-AC7BCFE39CFE}" dt="2025-03-21T13:29:27.260" v="67" actId="478"/>
          <ac:picMkLst>
            <pc:docMk/>
            <pc:sldMk cId="2100001556" sldId="412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9:32.868" v="70"/>
        <pc:sldMkLst>
          <pc:docMk/>
          <pc:sldMk cId="1711413454" sldId="413"/>
        </pc:sldMkLst>
        <pc:picChg chg="del">
          <ac:chgData name="Wike, Stine" userId="76edbe6d-15c7-47a7-a579-1ac8e89aa485" providerId="ADAL" clId="{0FC37E45-C37A-974E-A2F2-AC7BCFE39CFE}" dt="2025-03-21T13:29:32.626" v="69" actId="478"/>
          <ac:picMkLst>
            <pc:docMk/>
            <pc:sldMk cId="1711413454" sldId="413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9:32.626" v="69" actId="478"/>
          <ac:picMkLst>
            <pc:docMk/>
            <pc:sldMk cId="1711413454" sldId="413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9:32.626" v="69" actId="478"/>
          <ac:picMkLst>
            <pc:docMk/>
            <pc:sldMk cId="1711413454" sldId="413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9:32.626" v="69" actId="478"/>
          <ac:picMkLst>
            <pc:docMk/>
            <pc:sldMk cId="1711413454" sldId="413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9:32.626" v="69" actId="478"/>
          <ac:picMkLst>
            <pc:docMk/>
            <pc:sldMk cId="1711413454" sldId="413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9:32.868" v="70"/>
          <ac:picMkLst>
            <pc:docMk/>
            <pc:sldMk cId="1711413454" sldId="413"/>
            <ac:picMk id="7" creationId="{66EAFE81-C9E6-72D2-7645-36EC054F578A}"/>
          </ac:picMkLst>
        </pc:picChg>
        <pc:picChg chg="add mod">
          <ac:chgData name="Wike, Stine" userId="76edbe6d-15c7-47a7-a579-1ac8e89aa485" providerId="ADAL" clId="{0FC37E45-C37A-974E-A2F2-AC7BCFE39CFE}" dt="2025-03-21T13:29:32.868" v="70"/>
          <ac:picMkLst>
            <pc:docMk/>
            <pc:sldMk cId="1711413454" sldId="413"/>
            <ac:picMk id="8" creationId="{DB518E7F-99FD-D548-AD0A-686AF64FC205}"/>
          </ac:picMkLst>
        </pc:picChg>
        <pc:picChg chg="add mod">
          <ac:chgData name="Wike, Stine" userId="76edbe6d-15c7-47a7-a579-1ac8e89aa485" providerId="ADAL" clId="{0FC37E45-C37A-974E-A2F2-AC7BCFE39CFE}" dt="2025-03-21T13:29:32.868" v="70"/>
          <ac:picMkLst>
            <pc:docMk/>
            <pc:sldMk cId="1711413454" sldId="413"/>
            <ac:picMk id="9" creationId="{20AB9A29-24E4-1236-2300-BA97A67DD4E0}"/>
          </ac:picMkLst>
        </pc:picChg>
        <pc:picChg chg="add mod">
          <ac:chgData name="Wike, Stine" userId="76edbe6d-15c7-47a7-a579-1ac8e89aa485" providerId="ADAL" clId="{0FC37E45-C37A-974E-A2F2-AC7BCFE39CFE}" dt="2025-03-21T13:29:32.868" v="70"/>
          <ac:picMkLst>
            <pc:docMk/>
            <pc:sldMk cId="1711413454" sldId="413"/>
            <ac:picMk id="10" creationId="{9F408727-52DE-607F-CAEF-B52020B2C29E}"/>
          </ac:picMkLst>
        </pc:picChg>
        <pc:picChg chg="add mod">
          <ac:chgData name="Wike, Stine" userId="76edbe6d-15c7-47a7-a579-1ac8e89aa485" providerId="ADAL" clId="{0FC37E45-C37A-974E-A2F2-AC7BCFE39CFE}" dt="2025-03-21T13:29:32.868" v="70"/>
          <ac:picMkLst>
            <pc:docMk/>
            <pc:sldMk cId="1711413454" sldId="413"/>
            <ac:picMk id="11" creationId="{C5636C84-9C95-9286-54CF-8991D58A19BE}"/>
          </ac:picMkLst>
        </pc:picChg>
        <pc:picChg chg="add mod">
          <ac:chgData name="Wike, Stine" userId="76edbe6d-15c7-47a7-a579-1ac8e89aa485" providerId="ADAL" clId="{0FC37E45-C37A-974E-A2F2-AC7BCFE39CFE}" dt="2025-03-21T13:29:32.868" v="70"/>
          <ac:picMkLst>
            <pc:docMk/>
            <pc:sldMk cId="1711413454" sldId="413"/>
            <ac:picMk id="12" creationId="{8683720D-FD8D-3D41-747A-7868079A6D1E}"/>
          </ac:picMkLst>
        </pc:picChg>
        <pc:picChg chg="del">
          <ac:chgData name="Wike, Stine" userId="76edbe6d-15c7-47a7-a579-1ac8e89aa485" providerId="ADAL" clId="{0FC37E45-C37A-974E-A2F2-AC7BCFE39CFE}" dt="2025-03-21T13:29:32.626" v="69" actId="478"/>
          <ac:picMkLst>
            <pc:docMk/>
            <pc:sldMk cId="1711413454" sldId="413"/>
            <ac:picMk id="13324" creationId="{83190A97-8254-A23C-DFBB-73611DF08126}"/>
          </ac:picMkLst>
        </pc:picChg>
      </pc:sldChg>
      <pc:sldChg chg="addSp delSp modSp">
        <pc:chgData name="Wike, Stine" userId="76edbe6d-15c7-47a7-a579-1ac8e89aa485" providerId="ADAL" clId="{0FC37E45-C37A-974E-A2F2-AC7BCFE39CFE}" dt="2025-03-21T13:27:16.637" v="21"/>
        <pc:sldMkLst>
          <pc:docMk/>
          <pc:sldMk cId="2673641483" sldId="414"/>
        </pc:sldMkLst>
        <pc:picChg chg="del">
          <ac:chgData name="Wike, Stine" userId="76edbe6d-15c7-47a7-a579-1ac8e89aa485" providerId="ADAL" clId="{0FC37E45-C37A-974E-A2F2-AC7BCFE39CFE}" dt="2025-03-21T13:27:15.876" v="20" actId="478"/>
          <ac:picMkLst>
            <pc:docMk/>
            <pc:sldMk cId="2673641483" sldId="414"/>
            <ac:picMk id="2" creationId="{1697B8CA-1813-4790-1EF4-3C3E53F102F3}"/>
          </ac:picMkLst>
        </pc:picChg>
        <pc:picChg chg="del">
          <ac:chgData name="Wike, Stine" userId="76edbe6d-15c7-47a7-a579-1ac8e89aa485" providerId="ADAL" clId="{0FC37E45-C37A-974E-A2F2-AC7BCFE39CFE}" dt="2025-03-21T13:27:15.876" v="20" actId="478"/>
          <ac:picMkLst>
            <pc:docMk/>
            <pc:sldMk cId="2673641483" sldId="414"/>
            <ac:picMk id="3" creationId="{B308078E-6F83-8D21-BAC4-63B6CBFE3713}"/>
          </ac:picMkLst>
        </pc:picChg>
        <pc:picChg chg="del">
          <ac:chgData name="Wike, Stine" userId="76edbe6d-15c7-47a7-a579-1ac8e89aa485" providerId="ADAL" clId="{0FC37E45-C37A-974E-A2F2-AC7BCFE39CFE}" dt="2025-03-21T13:27:15.876" v="20" actId="478"/>
          <ac:picMkLst>
            <pc:docMk/>
            <pc:sldMk cId="2673641483" sldId="414"/>
            <ac:picMk id="4" creationId="{7B00234A-286E-D32B-491C-D67AAB8F7385}"/>
          </ac:picMkLst>
        </pc:picChg>
        <pc:picChg chg="del">
          <ac:chgData name="Wike, Stine" userId="76edbe6d-15c7-47a7-a579-1ac8e89aa485" providerId="ADAL" clId="{0FC37E45-C37A-974E-A2F2-AC7BCFE39CFE}" dt="2025-03-21T13:27:15.876" v="20" actId="478"/>
          <ac:picMkLst>
            <pc:docMk/>
            <pc:sldMk cId="2673641483" sldId="414"/>
            <ac:picMk id="5" creationId="{A7631899-B2AE-28B2-7CFC-E3291C8DDF77}"/>
          </ac:picMkLst>
        </pc:picChg>
        <pc:picChg chg="del">
          <ac:chgData name="Wike, Stine" userId="76edbe6d-15c7-47a7-a579-1ac8e89aa485" providerId="ADAL" clId="{0FC37E45-C37A-974E-A2F2-AC7BCFE39CFE}" dt="2025-03-21T13:27:15.876" v="20" actId="478"/>
          <ac:picMkLst>
            <pc:docMk/>
            <pc:sldMk cId="2673641483" sldId="414"/>
            <ac:picMk id="6" creationId="{D4FD5C1D-D38A-12BD-6E65-0790BAF9F85D}"/>
          </ac:picMkLst>
        </pc:picChg>
        <pc:picChg chg="add mod">
          <ac:chgData name="Wike, Stine" userId="76edbe6d-15c7-47a7-a579-1ac8e89aa485" providerId="ADAL" clId="{0FC37E45-C37A-974E-A2F2-AC7BCFE39CFE}" dt="2025-03-21T13:27:16.637" v="21"/>
          <ac:picMkLst>
            <pc:docMk/>
            <pc:sldMk cId="2673641483" sldId="414"/>
            <ac:picMk id="7" creationId="{595648CE-5532-59CB-9F40-97E722FEE2CD}"/>
          </ac:picMkLst>
        </pc:picChg>
        <pc:picChg chg="add mod">
          <ac:chgData name="Wike, Stine" userId="76edbe6d-15c7-47a7-a579-1ac8e89aa485" providerId="ADAL" clId="{0FC37E45-C37A-974E-A2F2-AC7BCFE39CFE}" dt="2025-03-21T13:27:16.637" v="21"/>
          <ac:picMkLst>
            <pc:docMk/>
            <pc:sldMk cId="2673641483" sldId="414"/>
            <ac:picMk id="8" creationId="{89D5070A-4B69-22B7-FFA4-95CC0A132DF7}"/>
          </ac:picMkLst>
        </pc:picChg>
        <pc:picChg chg="add mod">
          <ac:chgData name="Wike, Stine" userId="76edbe6d-15c7-47a7-a579-1ac8e89aa485" providerId="ADAL" clId="{0FC37E45-C37A-974E-A2F2-AC7BCFE39CFE}" dt="2025-03-21T13:27:16.637" v="21"/>
          <ac:picMkLst>
            <pc:docMk/>
            <pc:sldMk cId="2673641483" sldId="414"/>
            <ac:picMk id="9" creationId="{902B5230-1F62-2BFE-EE9A-39FCA8882DD5}"/>
          </ac:picMkLst>
        </pc:picChg>
        <pc:picChg chg="add mod">
          <ac:chgData name="Wike, Stine" userId="76edbe6d-15c7-47a7-a579-1ac8e89aa485" providerId="ADAL" clId="{0FC37E45-C37A-974E-A2F2-AC7BCFE39CFE}" dt="2025-03-21T13:27:16.637" v="21"/>
          <ac:picMkLst>
            <pc:docMk/>
            <pc:sldMk cId="2673641483" sldId="414"/>
            <ac:picMk id="10" creationId="{52270A23-519A-F2BB-E54C-C0C8A3A27274}"/>
          </ac:picMkLst>
        </pc:picChg>
        <pc:picChg chg="add mod">
          <ac:chgData name="Wike, Stine" userId="76edbe6d-15c7-47a7-a579-1ac8e89aa485" providerId="ADAL" clId="{0FC37E45-C37A-974E-A2F2-AC7BCFE39CFE}" dt="2025-03-21T13:27:16.637" v="21"/>
          <ac:picMkLst>
            <pc:docMk/>
            <pc:sldMk cId="2673641483" sldId="414"/>
            <ac:picMk id="11" creationId="{20A8B9BF-2FAE-4ADC-57E0-7E1ED559D064}"/>
          </ac:picMkLst>
        </pc:picChg>
        <pc:picChg chg="add mod">
          <ac:chgData name="Wike, Stine" userId="76edbe6d-15c7-47a7-a579-1ac8e89aa485" providerId="ADAL" clId="{0FC37E45-C37A-974E-A2F2-AC7BCFE39CFE}" dt="2025-03-21T13:27:16.637" v="21"/>
          <ac:picMkLst>
            <pc:docMk/>
            <pc:sldMk cId="2673641483" sldId="414"/>
            <ac:picMk id="12" creationId="{16483208-DF5D-78E7-3A21-B24E73BF5B98}"/>
          </ac:picMkLst>
        </pc:picChg>
        <pc:picChg chg="del">
          <ac:chgData name="Wike, Stine" userId="76edbe6d-15c7-47a7-a579-1ac8e89aa485" providerId="ADAL" clId="{0FC37E45-C37A-974E-A2F2-AC7BCFE39CFE}" dt="2025-03-21T13:27:15.876" v="20" actId="478"/>
          <ac:picMkLst>
            <pc:docMk/>
            <pc:sldMk cId="2673641483" sldId="414"/>
            <ac:picMk id="13324" creationId="{83190A97-8254-A23C-DFBB-73611DF08126}"/>
          </ac:picMkLst>
        </pc:picChg>
      </pc:sldChg>
      <pc:sldChg chg="add">
        <pc:chgData name="Wike, Stine" userId="76edbe6d-15c7-47a7-a579-1ac8e89aa485" providerId="ADAL" clId="{0FC37E45-C37A-974E-A2F2-AC7BCFE39CFE}" dt="2025-03-21T13:51:09.206" v="72"/>
        <pc:sldMkLst>
          <pc:docMk/>
          <pc:sldMk cId="1269958706" sldId="4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5103EF-364E-B1C6-C4E4-AEE35CBBB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CEE5E-9C10-8FF7-1E4E-396830B3B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51EC5-9C51-853D-8471-F367C4BC5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CD44E-7113-A740-A028-08EBC74B6B5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9805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BA8B0E-6304-5D41-1DBB-D584A1099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5D5CFF-D5F7-00C9-90E1-CD803ECF6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1BB04D-0F60-804A-C726-266BC9434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E2882-01C2-644A-ACE2-64AB39C6A38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9195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6823C9-8D77-4305-F153-75E1631EC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7057F5-F696-8967-E8A3-FF389C4EC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6CB143-E14B-D90E-8A67-31998C5B6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83234-1C5A-1C43-BE96-BC25485C45F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0106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4D675E-FE41-EE68-0C35-CFCC5F957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175C21-A954-2C00-1AF6-CD4730B64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E9CC68-2B96-65F4-A30E-D060FAEA1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63B98-78B0-2347-9391-4AA1B392727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1508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D0BB0A-443F-F7FD-947C-958851113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88D18D-5A09-B213-FE5F-F35ED0AC7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2EC38D-12DF-2788-0142-62AB5166D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078A3-6500-EB4E-B2D6-EE74ABEA83C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6849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3A027-2E78-F46D-5774-27C660855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B5634-7FD1-A4C3-8F08-3A5F5A7C7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71B8A-C3C6-F2DA-16E6-D3F102256B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5C581-6374-564E-8EAE-AD7DF9ED8E6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127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004F9E-8A90-AB63-C561-165B646C4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84DC53-0DD8-5022-BDA3-207A3AAC4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C2656C-22CB-CF30-7B17-69C611C0A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A7C77-AB43-2D41-BB71-CA26106524F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311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9BF81D-41C7-A923-6CD5-302F732F7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53E586-7D91-C69D-5254-34FB5E9B0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8BA747-FFA1-4006-19DF-5D9FA7A1D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EE6E-03CC-BA4B-BBEE-357B0C6B558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3173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442C22-37D2-6B83-4138-5BC301CA7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E36470-5813-D064-DD05-1E7F1228A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C32878-6083-6728-3696-BCF3247B8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5CD5D-736D-E648-A5FC-786E777B9BB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7185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05ECBB-7E9F-F409-7190-D013243E5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856A8-7EC8-F989-6F5E-5AB8D0C14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F5B6F-27AA-57C3-8D03-401B8CCA2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FD152-3AC9-A648-9EB9-33FC1D2CDE0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8536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C72DA-0CEA-BA16-E004-9B27D4FD3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2CB80-9CE2-6454-0FF7-F5338BFD8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68070-B72B-14EC-7DF2-263932EE9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4EEBB-846F-C144-BD07-F46A8F7A9FC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9802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260364-6E18-12EE-68D3-47CFC2F1F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AF6F77-BBA1-A8E7-06C5-0427F2AE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A961BF-CC80-8ECC-453B-F812A89983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571590-ACA1-1AC0-6445-CAEAFF8D34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D36367-6470-07DB-9506-29913A8402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25A2FDA-C0EC-FB4F-A750-207D22371D61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vrundet rektangel 1">
            <a:extLst>
              <a:ext uri="{FF2B5EF4-FFF2-40B4-BE49-F238E27FC236}">
                <a16:creationId xmlns:a16="http://schemas.microsoft.com/office/drawing/2014/main" id="{82D1C8E8-6AB9-7D04-062D-3AEA622BAD15}"/>
              </a:ext>
            </a:extLst>
          </p:cNvPr>
          <p:cNvSpPr/>
          <p:nvPr/>
        </p:nvSpPr>
        <p:spPr>
          <a:xfrm>
            <a:off x="998239" y="1412776"/>
            <a:ext cx="7435553" cy="4398572"/>
          </a:xfrm>
          <a:prstGeom prst="roundRect">
            <a:avLst/>
          </a:prstGeom>
          <a:solidFill>
            <a:srgbClr val="126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latin typeface="Skiforbundet Sans" pitchFamily="2" charset="77"/>
              </a:rPr>
              <a:t>Print ut arkene dobbeltsidig – vend på kortsiden. Da vil hvert bokstavkort få en bakside med logoen plassert på rett sted.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2400" dirty="0">
              <a:latin typeface="Skiforbundet Sans" pitchFamily="2" charset="77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latin typeface="Skiforbundet Sans" pitchFamily="2" charset="77"/>
              </a:rPr>
              <a:t>Laminer kortene så de tåler snø og regn!</a:t>
            </a:r>
          </a:p>
        </p:txBody>
      </p:sp>
      <p:pic>
        <p:nvPicPr>
          <p:cNvPr id="3" name="Bilde 2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CE99CF5-4FC8-335B-6983-B08BA7A2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682435"/>
            <a:ext cx="1496505" cy="514423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</p:pic>
      <p:pic>
        <p:nvPicPr>
          <p:cNvPr id="5" name="Bilde 4" descr="Et bilde som inneholder tegnefilm, sirkel&#10;&#10;KI-generert innhold kan være feil.">
            <a:extLst>
              <a:ext uri="{FF2B5EF4-FFF2-40B4-BE49-F238E27FC236}">
                <a16:creationId xmlns:a16="http://schemas.microsoft.com/office/drawing/2014/main" id="{1734BAB0-2D86-3396-F51F-D9C1C16DE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91" y="793444"/>
            <a:ext cx="1446819" cy="14034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99236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5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040F35C9-5640-B5F4-03F1-1C9009159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E3CFF834-00C8-4116-4B4D-8C440E54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71E50CE-81DE-F917-7B65-870D5209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E5A6EC9-58AD-7D2A-48AB-47DB263D4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3A6A71E5-1289-D547-0FD1-4E70043D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F5BB36F-D594-07EF-4BBF-E810A7FD6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3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976344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51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16405DEA-4C29-4BDD-CFA1-ACF08ED55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A29C33A7-8365-D16D-77DE-B72B8A54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72E1F9D3-9F9E-0BB6-5634-258BFA878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09020C3B-A870-0655-0F6D-3E143C1F6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1E3F30E-B276-2F24-29F1-DA765244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FADBCA35-8358-10EA-473E-1AFF417C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1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21656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G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G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G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6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54A5231A-F572-07DC-B5C0-71B851CF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C59B6EB-F742-2119-4946-8A79F028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1071003-5529-611F-AA67-EA14BD7C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B9CA55BC-4969-CE14-5E82-BA64D805B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FAE4E307-DD9F-8729-28E9-F0057306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5CF61DE4-4712-C2EE-EA1B-E5C39BE8B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2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74303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67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62970911-ED64-0350-4A3B-CF042DD4F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E90964E0-4CD1-5F8F-9B36-D950292F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EC6D8838-AB00-B95D-D23F-0A19D5652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3B431A9B-3576-B089-B4A6-3792BA0F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CBCE6B6A-6A1C-9735-75BF-D8CE039DA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7B228707-B8A7-6B66-ABE0-AAB1BCA82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5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810577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998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3EC9DC0B-E14D-6E30-E31C-72537115D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B22C8AF-6BB7-573A-B5B8-3DB8D3A2D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B72F9727-F4E2-9C12-B66F-4E5915AC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239608B-F526-0DB5-EEE1-2D8F605C7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8FF5166-4BBA-467F-7B35-9492EB65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1F863246-92ED-3601-C64B-2E111C2B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8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369DE-0F53-8E3D-A68C-53C00B2D2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98B3B1F7-C435-9EB3-309E-AD4A8BFA670C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76151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486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9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958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62159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J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J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J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011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FEE0096E-16C7-4FE2-8B57-B9E442F6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3C6E160B-77B7-09F9-A2F3-B36DA0FEC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31344BD-AC90-ADFC-9B49-2A5C446AA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6ACFD8F-A095-4F42-B344-E8418670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426BD1A-C59C-F93C-029C-124C05736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C531E77B-D92A-5807-E92A-1283D576D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63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43364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5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6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B3D414CB-D016-322E-415B-D72827BA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CA37A2A1-A78E-6CA0-58E0-9485FAF27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60A7876-400D-AC85-101A-89C08D60A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FFAC185-95C8-0C38-628C-F491C2DE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C9549D25-64EE-70F8-DD18-1145C2EF4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D463DE2-968B-CA5E-103F-CAD5624A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72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23898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197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305256D5-61E9-D701-FE9F-BACBA8701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497BDFB-52C9-4A30-BA3A-1A344508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6FE016EA-88E4-5B7B-7609-6FCC844E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A3FD180D-E854-2C0D-79B5-208781F4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C91D80E1-8889-ABD4-5FD0-ED8F8903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EC9C473-455A-9C88-59E7-173B11940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9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42205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066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6B05A076-0031-76B3-07A4-D7676143F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FD3765CC-77B2-CE8A-1F2F-68A6CC3B7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120252E2-822A-7E9B-9AAE-EC6B3176A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E55AE8C3-0E14-3E7E-BEE4-9060355F7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FE10D512-44E8-BDBA-BB26-1993C093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E7B133E9-108F-1E21-8FFD-32BB078A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6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7166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288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173058F5-E8A5-62BB-8C0F-CC1551E7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3C2390FC-ACF5-6AB1-95D1-A77B2925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CFD17E65-8F5B-72B8-CE58-42B4F7D1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AAC507AC-F1E4-1DC5-F596-8F233D72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EFCE4EFC-95B8-A252-4821-5B7004A5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1671F621-0158-8FCF-C879-1FD8EFD3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5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B2A00C2C-7905-1F7C-8DC0-749041635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3CAE411D-BBD5-3A2D-44C2-1F7C08FB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723141F0-15DC-9135-4C48-FD7D13CE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1CDE5FBC-3EC1-8334-9AF5-751636ADF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050D444-9B50-8050-AD0E-AEC7B489D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3" name="Bilde 12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13161155-3E12-5D57-CE7B-56AC27BC8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6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80468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608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Bilde 12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1387C954-89E8-F14A-7DD0-E60D3C80E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14" name="Bilde 13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508D660E-81FD-A7D7-0131-1EAADDCF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15" name="Bilde 14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F66FCAF-4CCC-D312-676C-7662E7D5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6" name="Bilde 15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73625432-024E-4215-76F7-3FFAC0B2C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7" name="Bilde 1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3ABA5279-9E2C-B337-9035-B39D9CB3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8" name="Bilde 1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C7255C57-AE1D-2A8A-704F-BACAC4BF1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05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1496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992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ACBB6173-DA60-5355-DEE1-D973B8A18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51954AA1-37EE-D25D-EEA8-3CA3C973E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C810718-8C69-917E-CA15-9A316A57C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0F48CF6-6163-DC14-9530-B53DE939D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3505A7AD-10C2-225A-4044-D9D444A6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45B5D5B-8FC9-05B9-40A9-232132263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62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447402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53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40C7DE4-92E0-E8B9-5A1E-53BFC4AD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92B6607-CC04-88BB-B6E4-84580C77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E3638E32-6E34-F78E-C59A-29A38C841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B07C211-C9E0-AB77-60D4-B330C755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EB81EEBB-5348-1285-12BB-247054478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9DF8F6C-B9A6-D904-5F11-AD86D4953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8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47683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276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96501EF-A637-E4D5-53D0-A0DF0BD5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E738413-C87B-1E2F-B195-996F345F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4622557-7884-445B-38F8-8160440B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900A72C-1CE5-4590-E262-1EC085C6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698D4F73-BB0A-F090-7A7D-064A2C235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6A7A7F7-89F8-AB6B-CC27-F97EBFEF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3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29495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46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E78D08A-1BB9-9F2E-1A32-C272A58CB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772AEF1-8C77-8ECF-450B-D25D5EE8D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5998EE59-ADF3-151E-8F75-F59802A12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E3985CC-A91A-6D07-3FCF-D16C2434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AA16F5E-F374-6FDE-7F47-01AA34B3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1F1EA9D7-DF48-BFB3-7BA4-5B4AC00E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5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51185"/>
              </p:ext>
            </p:extLst>
          </p:nvPr>
        </p:nvGraphicFramePr>
        <p:xfrm>
          <a:off x="251520" y="733742"/>
          <a:ext cx="8640960" cy="5390516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nb-NO" altLang="nb-NO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nb-NO" altLang="nb-NO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nb-NO" altLang="nb-NO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546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39061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30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E452AB2-C37E-04E4-94BD-994E95B8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75D94A6A-6418-B9F7-3682-8055CF2B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A7F19220-C3D6-3BAF-1D82-7AB0A3FDA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C2CFB00-7034-31CA-771D-615F21C7E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6863B60F-FC3D-2A57-6675-A8BAF0F21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0907160-7543-3860-2105-D691DEA6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04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45863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212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835DB71-21A9-F3EB-5AA9-F431A3AC5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0FBDC276-D5B9-9AA2-6284-B1F7B588C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B38C03BD-9C61-8ECF-EB87-1C7AFD22F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F8C61AD-A7ED-205D-BB4A-16F9FF77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FE70019-0DBA-A9B4-6139-290D0583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A1BE7B76-C09F-E97C-70A3-20D524FC2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29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81094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881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33AAB54-8BE7-D701-98B4-AC3D5B197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1581E88F-72B2-8581-F182-2F09E936E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9765B16-FB1B-8BD7-B749-58C2690FA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F8CA4EFA-AE39-0127-C0A4-5CFCF2D9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5DF9C9C-13B8-6EEC-6D3C-50891D09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2B93B68-230D-7EC0-4513-A7D1211E7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1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63835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553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02487035-19DC-6FDF-8567-FDFFC918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58645C6-77BC-3C36-BE7F-4DCAAC52C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49E71DA-A6C5-F7A3-5C03-33A58F87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01872D1-4A4F-794C-F7B5-F1688BB6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4FD1204-592C-9FCB-A60D-DD725AB84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BA1CE959-40F3-44B0-06F4-9EE7133AD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2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76240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Ø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Ø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Ø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Æ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Æ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Å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426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CFBF4C1-CF8C-9114-E7F8-AD0A6D5C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816B5D9-2852-81F1-8A74-44A108E3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5E4EC443-5E97-40C2-E7EE-DBA390ACA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E8CD0CE-92F6-AC4C-2F2D-C171CCF0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A567C7AF-4037-BBF5-AB45-989DCFD3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B490287-0DB7-1435-1ACA-8E87C8AD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4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595648CE-5532-59CB-9F40-97E722FEE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9D5070A-4B69-22B7-FFA4-95CC0A132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02B5230-1F62-2BFE-EE9A-39FCA888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52270A23-519A-F2BB-E54C-C0C8A3A27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0A8B9BF-2FAE-4ADC-57E0-7E1ED559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16483208-DF5D-78E7-3A21-B24E73BF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41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39027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nb-NO" altLang="nb-NO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Ø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Ø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Å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Å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Å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688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CDD7100-9CE3-7A3A-31E0-54B007A33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A04E3A6-6402-EC14-753B-D5D82236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77AA28CA-1B14-2724-BFBB-7BD5D925E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943FA26-4004-7978-0A42-CDA7BEFDD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4EBC261A-27D4-567C-E0F4-9F047DBD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3F08E771-49FA-E2B5-A07A-38E5960AE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1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26951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nb-NO" altLang="nb-NO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2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nb-NO" altLang="nb-NO" sz="4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nb-NO" altLang="nb-NO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2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nb-NO" altLang="nb-NO" sz="4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nb-NO" altLang="nb-NO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nb-NO" altLang="nb-NO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0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66EAFE81-C9E6-72D2-7645-36EC054F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B518E7F-99FD-D548-AD0A-686AF64F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0AB9A29-24E4-1236-2300-BA97A67D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F408727-52DE-607F-CAEF-B52020B2C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C5636C84-9C95-9286-54CF-8991D58A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683720D-FD8D-3D41-747A-7868079A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1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233434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nb-NO" altLang="nb-NO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nb-NO" altLang="nb-NO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nb-NO" altLang="nb-NO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5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</a:t>
                      </a:r>
                      <a:r>
                        <a:rPr kumimoji="0" lang="nb-NO" altLang="nb-NO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75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03839"/>
              </p:ext>
            </p:extLst>
          </p:nvPr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A30A8CFC-BB2B-6526-D7BF-8337585D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FA31002D-39DC-7144-9428-1C26F646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B54B05A-398D-0FE2-7F56-78DEB866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6110ECDC-EB9D-E2EB-78F1-BFD27BEC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7EED38B4-E685-FF69-6978-0854B5007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81863E74-7D9E-99C2-4BAB-EA3F8C4E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67113"/>
              </p:ext>
            </p:extLst>
          </p:nvPr>
        </p:nvGraphicFramePr>
        <p:xfrm>
          <a:off x="251520" y="783965"/>
          <a:ext cx="8640960" cy="529007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nb-NO" altLang="nb-NO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nb-NO" altLang="nb-NO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5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nb-NO" altLang="nb-NO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17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Group 27">
            <a:extLst>
              <a:ext uri="{FF2B5EF4-FFF2-40B4-BE49-F238E27FC236}">
                <a16:creationId xmlns:a16="http://schemas.microsoft.com/office/drawing/2014/main" id="{E7C3753B-2CA5-08D1-1DB3-30D19CFE3EEE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764704"/>
          <a:ext cx="8640960" cy="536207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06548683"/>
                    </a:ext>
                  </a:extLst>
                </a:gridCol>
              </a:tblGrid>
              <a:tr h="253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E48DF83E-BFDA-95E0-CD4D-2D16570FE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718"/>
            <a:ext cx="2574056" cy="884831"/>
          </a:xfrm>
          <a:prstGeom prst="rect">
            <a:avLst/>
          </a:prstGeom>
        </p:spPr>
      </p:pic>
      <p:pic>
        <p:nvPicPr>
          <p:cNvPr id="8" name="Bilde 7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BB0A85F-7C12-FBE5-BB95-9BA5BD5A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84" y="1562718"/>
            <a:ext cx="2574056" cy="884831"/>
          </a:xfrm>
          <a:prstGeom prst="rect">
            <a:avLst/>
          </a:prstGeom>
        </p:spPr>
      </p:pic>
      <p:pic>
        <p:nvPicPr>
          <p:cNvPr id="9" name="Bilde 8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97D691C9-481D-5B2F-C991-5F037660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32" y="1562718"/>
            <a:ext cx="2574056" cy="884831"/>
          </a:xfrm>
          <a:prstGeom prst="rect">
            <a:avLst/>
          </a:prstGeom>
        </p:spPr>
      </p:pic>
      <p:pic>
        <p:nvPicPr>
          <p:cNvPr id="10" name="Bilde 9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30E4E9F1-7BC3-6E42-299D-BB68E5C85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8" y="4221088"/>
            <a:ext cx="2574056" cy="884831"/>
          </a:xfrm>
          <a:prstGeom prst="rect">
            <a:avLst/>
          </a:prstGeom>
        </p:spPr>
      </p:pic>
      <p:pic>
        <p:nvPicPr>
          <p:cNvPr id="11" name="Bilde 10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D097544C-8B51-383A-EC50-79111D34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8" y="4221088"/>
            <a:ext cx="2574056" cy="884831"/>
          </a:xfrm>
          <a:prstGeom prst="rect">
            <a:avLst/>
          </a:prstGeom>
        </p:spPr>
      </p:pic>
      <p:pic>
        <p:nvPicPr>
          <p:cNvPr id="12" name="Bilde 11" descr="Et bilde som inneholder Font, symbol, Grafikk, logo&#10;&#10;KI-generert innhold kan være feil.">
            <a:extLst>
              <a:ext uri="{FF2B5EF4-FFF2-40B4-BE49-F238E27FC236}">
                <a16:creationId xmlns:a16="http://schemas.microsoft.com/office/drawing/2014/main" id="{2FBACA8D-FFA1-DDCA-6B08-42951E5A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86" y="4221088"/>
            <a:ext cx="2574056" cy="8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09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53c211-3185-4c10-9376-756ec55b2145">
      <Value>2</Value>
      <Value>36</Value>
    </TaxCatchAll>
    <lcf76f155ced4ddcb4097134ff3c332f xmlns="28e562bc-798e-4739-bae6-9b029d58ddb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DF729DF247864383D71C522B4EA4D2" ma:contentTypeVersion="15" ma:contentTypeDescription="Opprett et nytt dokument." ma:contentTypeScope="" ma:versionID="166e9c943a24138ca1b6d181f724c248">
  <xsd:schema xmlns:xsd="http://www.w3.org/2001/XMLSchema" xmlns:xs="http://www.w3.org/2001/XMLSchema" xmlns:p="http://schemas.microsoft.com/office/2006/metadata/properties" xmlns:ns2="28e562bc-798e-4739-bae6-9b029d58ddb0" xmlns:ns3="3e53c211-3185-4c10-9376-756ec55b2145" targetNamespace="http://schemas.microsoft.com/office/2006/metadata/properties" ma:root="true" ma:fieldsID="471c43d9736d26ac5298ca9888f8162b" ns2:_="" ns3:_="">
    <xsd:import namespace="28e562bc-798e-4739-bae6-9b029d58ddb0"/>
    <xsd:import namespace="3e53c211-3185-4c10-9376-756ec55b21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562bc-798e-4739-bae6-9b029d58dd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3c211-3185-4c10-9376-756ec55b214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287fa0c-b95f-466b-b864-0a5f4c10e4d1}" ma:internalName="TaxCatchAll" ma:showField="CatchAllData" ma:web="3e53c211-3185-4c10-9376-756ec55b2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54772A-E2F8-48D9-81C1-520CC6A79F2A}">
  <ds:schemaRefs>
    <ds:schemaRef ds:uri="http://schemas.microsoft.com/office/2006/documentManagement/types"/>
    <ds:schemaRef ds:uri="http://purl.org/dc/elements/1.1/"/>
    <ds:schemaRef ds:uri="397876e3-4aa1-4d0c-8957-657bc94b4c6f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9868745-63b7-4e6d-94ca-a30618503fc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B904D8-C893-4938-B47F-41632326E132}"/>
</file>

<file path=customXml/itemProps3.xml><?xml version="1.0" encoding="utf-8"?>
<ds:datastoreItem xmlns:ds="http://schemas.openxmlformats.org/officeDocument/2006/customXml" ds:itemID="{C0C90A34-4137-4FC0-9238-BB0B31D4C3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335</Words>
  <Application>Microsoft Macintosh PowerPoint</Application>
  <PresentationFormat>Skjermfremvisning (4:3)</PresentationFormat>
  <Paragraphs>159</Paragraphs>
  <Slides>53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53</vt:i4>
      </vt:variant>
    </vt:vector>
  </HeadingPairs>
  <TitlesOfParts>
    <vt:vector size="56" baseType="lpstr">
      <vt:lpstr>Arial</vt:lpstr>
      <vt:lpstr>Skiforbundet Sans</vt:lpstr>
      <vt:lpstr>Default Design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Wike, Stine</dc:creator>
  <cp:lastModifiedBy>Stine Wike</cp:lastModifiedBy>
  <cp:revision>4</cp:revision>
  <cp:lastPrinted>2015-08-19T10:43:19Z</cp:lastPrinted>
  <dcterms:created xsi:type="dcterms:W3CDTF">2015-08-19T10:42:52Z</dcterms:created>
  <dcterms:modified xsi:type="dcterms:W3CDTF">2025-03-21T13:55:09Z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0x0101007FDF729DF247864383D71C522B4EA4D2</vt:lpwstr>
  </property>
  <property fmtid="{D5CDD505-2E9C-101B-9397-08002B2CF9AE}" pid="3" name="Order">
    <vt:r8>214700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Dokumenttype">
    <vt:lpwstr/>
  </property>
  <property fmtid="{D5CDD505-2E9C-101B-9397-08002B2CF9AE}" pid="10" name="NSF_kategori">
    <vt:lpwstr>2;#Administrasjon|cad3fb6e-e795-41b6-a119-db561a8590a8</vt:lpwstr>
  </property>
  <property fmtid="{D5CDD505-2E9C-101B-9397-08002B2CF9AE}" pid="11" name="Krets">
    <vt:lpwstr>36;#Nordland Skikrets|ef09ddfc-1479-4314-a421-fc3c2ac3cfc5</vt:lpwstr>
  </property>
  <property fmtid="{D5CDD505-2E9C-101B-9397-08002B2CF9AE}" pid="12" name="arGren">
    <vt:lpwstr/>
  </property>
</Properties>
</file>