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13"/>
  </p:handoutMasterIdLst>
  <p:sldIdLst>
    <p:sldId id="256" r:id="rId5"/>
    <p:sldId id="263" r:id="rId6"/>
    <p:sldId id="260" r:id="rId7"/>
    <p:sldId id="261" r:id="rId8"/>
    <p:sldId id="262" r:id="rId9"/>
    <p:sldId id="259" r:id="rId10"/>
    <p:sldId id="257" r:id="rId11"/>
    <p:sldId id="25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50E22-E1FF-B7BF-4635-E3A5C3762CDB}" v="5" dt="2025-04-02T07:36:38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9"/>
    <p:restoredTop sz="94658"/>
  </p:normalViewPr>
  <p:slideViewPr>
    <p:cSldViewPr snapToGrid="0">
      <p:cViewPr varScale="1">
        <p:scale>
          <a:sx n="83" d="100"/>
          <a:sy n="83" d="100"/>
        </p:scale>
        <p:origin x="30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sbakk, Jonas" userId="08afd6b4-e2c8-444a-871c-97b9259e7c28" providerId="ADAL" clId="{4A937A36-CDE8-D942-A200-90BED18975AD}"/>
    <pc:docChg chg="modSld">
      <pc:chgData name="Karlsbakk, Jonas" userId="08afd6b4-e2c8-444a-871c-97b9259e7c28" providerId="ADAL" clId="{4A937A36-CDE8-D942-A200-90BED18975AD}" dt="2025-03-27T14:15:00.267" v="1"/>
      <pc:docMkLst>
        <pc:docMk/>
      </pc:docMkLst>
      <pc:sldChg chg="setBg">
        <pc:chgData name="Karlsbakk, Jonas" userId="08afd6b4-e2c8-444a-871c-97b9259e7c28" providerId="ADAL" clId="{4A937A36-CDE8-D942-A200-90BED18975AD}" dt="2025-03-27T14:15:00.267" v="1"/>
        <pc:sldMkLst>
          <pc:docMk/>
          <pc:sldMk cId="1480660120" sldId="256"/>
        </pc:sldMkLst>
      </pc:sldChg>
    </pc:docChg>
  </pc:docChgLst>
  <pc:docChgLst>
    <pc:chgData name="Wike, Stine" userId="S::stine.wike@skiforbundet.no::76edbe6d-15c7-47a7-a579-1ac8e89aa485" providerId="AD" clId="Web-{6DC50E22-E1FF-B7BF-4635-E3A5C3762CDB}"/>
    <pc:docChg chg="modSld">
      <pc:chgData name="Wike, Stine" userId="S::stine.wike@skiforbundet.no::76edbe6d-15c7-47a7-a579-1ac8e89aa485" providerId="AD" clId="Web-{6DC50E22-E1FF-B7BF-4635-E3A5C3762CDB}" dt="2025-04-02T07:36:38.122" v="4" actId="1076"/>
      <pc:docMkLst>
        <pc:docMk/>
      </pc:docMkLst>
      <pc:sldChg chg="addSp modSp">
        <pc:chgData name="Wike, Stine" userId="S::stine.wike@skiforbundet.no::76edbe6d-15c7-47a7-a579-1ac8e89aa485" providerId="AD" clId="Web-{6DC50E22-E1FF-B7BF-4635-E3A5C3762CDB}" dt="2025-04-02T07:36:38.122" v="4" actId="1076"/>
        <pc:sldMkLst>
          <pc:docMk/>
          <pc:sldMk cId="1480660120" sldId="256"/>
        </pc:sldMkLst>
        <pc:picChg chg="mod">
          <ac:chgData name="Wike, Stine" userId="S::stine.wike@skiforbundet.no::76edbe6d-15c7-47a7-a579-1ac8e89aa485" providerId="AD" clId="Web-{6DC50E22-E1FF-B7BF-4635-E3A5C3762CDB}" dt="2025-04-02T07:36:34.419" v="3" actId="1076"/>
          <ac:picMkLst>
            <pc:docMk/>
            <pc:sldMk cId="1480660120" sldId="256"/>
            <ac:picMk id="2" creationId="{45A67726-DE0A-CCBF-D2BF-B9621970B4CD}"/>
          </ac:picMkLst>
        </pc:picChg>
        <pc:picChg chg="add mod">
          <ac:chgData name="Wike, Stine" userId="S::stine.wike@skiforbundet.no::76edbe6d-15c7-47a7-a579-1ac8e89aa485" providerId="AD" clId="Web-{6DC50E22-E1FF-B7BF-4635-E3A5C3762CDB}" dt="2025-04-02T07:36:38.122" v="4" actId="1076"/>
          <ac:picMkLst>
            <pc:docMk/>
            <pc:sldMk cId="1480660120" sldId="256"/>
            <ac:picMk id="4" creationId="{E84D6E53-98FD-FDBF-741C-54D6117BD219}"/>
          </ac:picMkLst>
        </pc:picChg>
      </pc:sldChg>
    </pc:docChg>
  </pc:docChgLst>
  <pc:docChgLst>
    <pc:chgData name="Wike, Stine" userId="76edbe6d-15c7-47a7-a579-1ac8e89aa485" providerId="ADAL" clId="{07A7B598-0E33-0C42-A880-FC5EF94331A4}"/>
    <pc:docChg chg="undo custSel addSld modSld">
      <pc:chgData name="Wike, Stine" userId="76edbe6d-15c7-47a7-a579-1ac8e89aa485" providerId="ADAL" clId="{07A7B598-0E33-0C42-A880-FC5EF94331A4}" dt="2025-03-21T13:56:04.219" v="1024" actId="255"/>
      <pc:docMkLst>
        <pc:docMk/>
      </pc:docMkLst>
      <pc:sldChg chg="addSp delSp modSp mod setBg">
        <pc:chgData name="Wike, Stine" userId="76edbe6d-15c7-47a7-a579-1ac8e89aa485" providerId="ADAL" clId="{07A7B598-0E33-0C42-A880-FC5EF94331A4}" dt="2025-03-21T13:56:04.219" v="1024" actId="255"/>
        <pc:sldMkLst>
          <pc:docMk/>
          <pc:sldMk cId="1480660120" sldId="256"/>
        </pc:sldMkLst>
        <pc:spChg chg="add mod">
          <ac:chgData name="Wike, Stine" userId="76edbe6d-15c7-47a7-a579-1ac8e89aa485" providerId="ADAL" clId="{07A7B598-0E33-0C42-A880-FC5EF94331A4}" dt="2025-03-21T13:56:04.219" v="1024" actId="255"/>
          <ac:spMkLst>
            <pc:docMk/>
            <pc:sldMk cId="1480660120" sldId="256"/>
            <ac:spMk id="27" creationId="{C500BF24-E716-1244-21C9-5A18BF0344F1}"/>
          </ac:spMkLst>
        </pc:spChg>
        <pc:picChg chg="add mod">
          <ac:chgData name="Wike, Stine" userId="76edbe6d-15c7-47a7-a579-1ac8e89aa485" providerId="ADAL" clId="{07A7B598-0E33-0C42-A880-FC5EF94331A4}" dt="2025-03-21T13:55:44.092" v="1019" actId="1076"/>
          <ac:picMkLst>
            <pc:docMk/>
            <pc:sldMk cId="1480660120" sldId="256"/>
            <ac:picMk id="2" creationId="{45A67726-DE0A-CCBF-D2BF-B9621970B4CD}"/>
          </ac:picMkLst>
        </pc:picChg>
        <pc:picChg chg="add mod">
          <ac:chgData name="Wike, Stine" userId="76edbe6d-15c7-47a7-a579-1ac8e89aa485" providerId="ADAL" clId="{07A7B598-0E33-0C42-A880-FC5EF94331A4}" dt="2025-03-21T13:48:32.927" v="617" actId="1076"/>
          <ac:picMkLst>
            <pc:docMk/>
            <pc:sldMk cId="1480660120" sldId="256"/>
            <ac:picMk id="38" creationId="{2DF328F5-ED32-1D97-05D4-5DE132A96504}"/>
          </ac:picMkLst>
        </pc:picChg>
        <pc:picChg chg="add mod modCrop">
          <ac:chgData name="Wike, Stine" userId="76edbe6d-15c7-47a7-a579-1ac8e89aa485" providerId="ADAL" clId="{07A7B598-0E33-0C42-A880-FC5EF94331A4}" dt="2025-03-21T13:48:32.927" v="617" actId="1076"/>
          <ac:picMkLst>
            <pc:docMk/>
            <pc:sldMk cId="1480660120" sldId="256"/>
            <ac:picMk id="40" creationId="{595F93C3-1796-1669-2AFA-83FF0ACB6416}"/>
          </ac:picMkLst>
        </pc:picChg>
        <pc:picChg chg="add mod">
          <ac:chgData name="Wike, Stine" userId="76edbe6d-15c7-47a7-a579-1ac8e89aa485" providerId="ADAL" clId="{07A7B598-0E33-0C42-A880-FC5EF94331A4}" dt="2025-03-21T13:48:32.927" v="617" actId="1076"/>
          <ac:picMkLst>
            <pc:docMk/>
            <pc:sldMk cId="1480660120" sldId="256"/>
            <ac:picMk id="1026" creationId="{D9E70F9E-CFB3-A78A-2E9A-13678CD51638}"/>
          </ac:picMkLst>
        </pc:picChg>
      </pc:sldChg>
      <pc:sldChg chg="addSp delSp modSp">
        <pc:chgData name="Wike, Stine" userId="76edbe6d-15c7-47a7-a579-1ac8e89aa485" providerId="ADAL" clId="{07A7B598-0E33-0C42-A880-FC5EF94331A4}" dt="2025-03-21T13:38:34.672" v="61"/>
        <pc:sldMkLst>
          <pc:docMk/>
          <pc:sldMk cId="15821866" sldId="257"/>
        </pc:sldMkLst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2" creationId="{FD1506E2-388B-3982-3FD8-C7ABC0E6A4E3}"/>
          </ac:picMkLst>
        </pc:picChg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5" creationId="{50D8A628-1801-4777-46CA-82D8DC74D1EC}"/>
          </ac:picMkLst>
        </pc:picChg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7" creationId="{3F6F2D5F-CA0E-4E9E-E134-44DE5E6862C6}"/>
          </ac:picMkLst>
        </pc:picChg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12" creationId="{444D9A95-EA9B-B825-11DC-982C076CC3FE}"/>
          </ac:picMkLst>
        </pc:picChg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13" creationId="{1A58EDC1-F066-56FC-A480-E9D0DD0D6C06}"/>
          </ac:picMkLst>
        </pc:picChg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15" creationId="{01D20EB5-11A1-1970-DA62-DC3C30D2E23B}"/>
          </ac:picMkLst>
        </pc:picChg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18" creationId="{A7C35639-1909-7155-CB4A-95AF030C2AB0}"/>
          </ac:picMkLst>
        </pc:picChg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19" creationId="{B1F97D8F-0C58-49D7-790E-185D94CD8501}"/>
          </ac:picMkLst>
        </pc:picChg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24" creationId="{AB1C4344-5280-C0AB-53A6-8A7C0231A42A}"/>
          </ac:picMkLst>
        </pc:picChg>
        <pc:picChg chg="add mod">
          <ac:chgData name="Wike, Stine" userId="76edbe6d-15c7-47a7-a579-1ac8e89aa485" providerId="ADAL" clId="{07A7B598-0E33-0C42-A880-FC5EF94331A4}" dt="2025-03-21T13:38:34.672" v="61"/>
          <ac:picMkLst>
            <pc:docMk/>
            <pc:sldMk cId="15821866" sldId="257"/>
            <ac:picMk id="25" creationId="{39C782B9-9C4C-DC5C-B7C2-3523B0F7C897}"/>
          </ac:picMkLst>
        </pc:picChg>
      </pc:sldChg>
      <pc:sldChg chg="addSp delSp modSp">
        <pc:chgData name="Wike, Stine" userId="76edbe6d-15c7-47a7-a579-1ac8e89aa485" providerId="ADAL" clId="{07A7B598-0E33-0C42-A880-FC5EF94331A4}" dt="2025-03-21T13:39:03.758" v="64"/>
        <pc:sldMkLst>
          <pc:docMk/>
          <pc:sldMk cId="1237032656" sldId="258"/>
        </pc:sldMkLst>
        <pc:graphicFrameChg chg="mod">
          <ac:chgData name="Wike, Stine" userId="76edbe6d-15c7-47a7-a579-1ac8e89aa485" providerId="ADAL" clId="{07A7B598-0E33-0C42-A880-FC5EF94331A4}" dt="2025-03-21T13:38:46.982" v="62" actId="167"/>
          <ac:graphicFrameMkLst>
            <pc:docMk/>
            <pc:sldMk cId="1237032656" sldId="258"/>
            <ac:graphicFrameMk id="2" creationId="{247A2B40-9FB7-717F-3066-8E33DFFE0813}"/>
          </ac:graphicFrameMkLst>
        </pc:graphicFrame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3" creationId="{AF9CE697-FABD-4284-FC1B-DA12D124A1EB}"/>
          </ac:picMkLst>
        </pc:pic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5" creationId="{AFE1838A-0B28-DE0D-22A4-E64A49F829A6}"/>
          </ac:picMkLst>
        </pc:pic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6" creationId="{81A5071B-B1CE-A51F-3A02-D7A83B8AFCB4}"/>
          </ac:picMkLst>
        </pc:pic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9" creationId="{BAED764D-0F21-E23F-E926-B5B259368C06}"/>
          </ac:picMkLst>
        </pc:pic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12" creationId="{5EDFCA4F-3EFD-BD05-6D30-7A6DA473C495}"/>
          </ac:picMkLst>
        </pc:pic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16" creationId="{D83AA939-9BDF-3C56-88D7-E896F4A04EBA}"/>
          </ac:picMkLst>
        </pc:pic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19" creationId="{D90595C0-AB5C-9FA5-7999-83D40634EB15}"/>
          </ac:picMkLst>
        </pc:pic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20" creationId="{94B28A6C-AB66-D62B-4AFB-253143702554}"/>
          </ac:picMkLst>
        </pc:pic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23" creationId="{FC090114-86CC-8DDC-64E2-B59F7EDDB555}"/>
          </ac:picMkLst>
        </pc:picChg>
        <pc:picChg chg="add mod">
          <ac:chgData name="Wike, Stine" userId="76edbe6d-15c7-47a7-a579-1ac8e89aa485" providerId="ADAL" clId="{07A7B598-0E33-0C42-A880-FC5EF94331A4}" dt="2025-03-21T13:39:03.758" v="64"/>
          <ac:picMkLst>
            <pc:docMk/>
            <pc:sldMk cId="1237032656" sldId="258"/>
            <ac:picMk id="24" creationId="{5922726E-62A8-E94E-51D6-65DF74BB8A54}"/>
          </ac:picMkLst>
        </pc:picChg>
      </pc:sldChg>
      <pc:sldChg chg="addSp delSp modSp">
        <pc:chgData name="Wike, Stine" userId="76edbe6d-15c7-47a7-a579-1ac8e89aa485" providerId="ADAL" clId="{07A7B598-0E33-0C42-A880-FC5EF94331A4}" dt="2025-03-21T13:37:17.242" v="58" actId="1076"/>
        <pc:sldMkLst>
          <pc:docMk/>
          <pc:sldMk cId="3012598441" sldId="259"/>
        </pc:sldMkLst>
        <pc:picChg chg="add mod">
          <ac:chgData name="Wike, Stine" userId="76edbe6d-15c7-47a7-a579-1ac8e89aa485" providerId="ADAL" clId="{07A7B598-0E33-0C42-A880-FC5EF94331A4}" dt="2025-03-21T13:36:41.609" v="52" actId="1076"/>
          <ac:picMkLst>
            <pc:docMk/>
            <pc:sldMk cId="3012598441" sldId="259"/>
            <ac:picMk id="2" creationId="{63EBDBC2-12F8-022D-96CB-0A23E327DFB9}"/>
          </ac:picMkLst>
        </pc:picChg>
        <pc:picChg chg="add mod">
          <ac:chgData name="Wike, Stine" userId="76edbe6d-15c7-47a7-a579-1ac8e89aa485" providerId="ADAL" clId="{07A7B598-0E33-0C42-A880-FC5EF94331A4}" dt="2025-03-21T13:36:41.609" v="52" actId="1076"/>
          <ac:picMkLst>
            <pc:docMk/>
            <pc:sldMk cId="3012598441" sldId="259"/>
            <ac:picMk id="3" creationId="{CDE7271A-E151-4E04-401E-821E54392F32}"/>
          </ac:picMkLst>
        </pc:picChg>
        <pc:picChg chg="add mod">
          <ac:chgData name="Wike, Stine" userId="76edbe6d-15c7-47a7-a579-1ac8e89aa485" providerId="ADAL" clId="{07A7B598-0E33-0C42-A880-FC5EF94331A4}" dt="2025-03-21T13:36:41.609" v="52" actId="1076"/>
          <ac:picMkLst>
            <pc:docMk/>
            <pc:sldMk cId="3012598441" sldId="259"/>
            <ac:picMk id="4" creationId="{00E5C265-84F2-BED8-4570-33816A6BE526}"/>
          </ac:picMkLst>
        </pc:picChg>
        <pc:picChg chg="add mod">
          <ac:chgData name="Wike, Stine" userId="76edbe6d-15c7-47a7-a579-1ac8e89aa485" providerId="ADAL" clId="{07A7B598-0E33-0C42-A880-FC5EF94331A4}" dt="2025-03-21T13:36:41.609" v="52" actId="1076"/>
          <ac:picMkLst>
            <pc:docMk/>
            <pc:sldMk cId="3012598441" sldId="259"/>
            <ac:picMk id="5" creationId="{DEBBA6FA-79F8-55B7-47B9-C3057438B10B}"/>
          </ac:picMkLst>
        </pc:picChg>
        <pc:picChg chg="add mod">
          <ac:chgData name="Wike, Stine" userId="76edbe6d-15c7-47a7-a579-1ac8e89aa485" providerId="ADAL" clId="{07A7B598-0E33-0C42-A880-FC5EF94331A4}" dt="2025-03-21T13:36:41.609" v="52" actId="1076"/>
          <ac:picMkLst>
            <pc:docMk/>
            <pc:sldMk cId="3012598441" sldId="259"/>
            <ac:picMk id="6" creationId="{13EFC4EF-3230-BBC0-ACB9-C7D2B6EEF0D5}"/>
          </ac:picMkLst>
        </pc:picChg>
        <pc:picChg chg="add mod">
          <ac:chgData name="Wike, Stine" userId="76edbe6d-15c7-47a7-a579-1ac8e89aa485" providerId="ADAL" clId="{07A7B598-0E33-0C42-A880-FC5EF94331A4}" dt="2025-03-21T13:36:41.609" v="52" actId="1076"/>
          <ac:picMkLst>
            <pc:docMk/>
            <pc:sldMk cId="3012598441" sldId="259"/>
            <ac:picMk id="7" creationId="{59EAE509-7508-3F93-5971-A780DCFA54CA}"/>
          </ac:picMkLst>
        </pc:picChg>
        <pc:picChg chg="add mod">
          <ac:chgData name="Wike, Stine" userId="76edbe6d-15c7-47a7-a579-1ac8e89aa485" providerId="ADAL" clId="{07A7B598-0E33-0C42-A880-FC5EF94331A4}" dt="2025-03-21T13:36:49.273" v="54" actId="1076"/>
          <ac:picMkLst>
            <pc:docMk/>
            <pc:sldMk cId="3012598441" sldId="259"/>
            <ac:picMk id="8" creationId="{E9C61FA1-8F1D-6399-03C4-06BB3717AE96}"/>
          </ac:picMkLst>
        </pc:picChg>
        <pc:picChg chg="add mod">
          <ac:chgData name="Wike, Stine" userId="76edbe6d-15c7-47a7-a579-1ac8e89aa485" providerId="ADAL" clId="{07A7B598-0E33-0C42-A880-FC5EF94331A4}" dt="2025-03-21T13:36:49.273" v="54" actId="1076"/>
          <ac:picMkLst>
            <pc:docMk/>
            <pc:sldMk cId="3012598441" sldId="259"/>
            <ac:picMk id="9" creationId="{517E7AB7-18E8-CE04-79ED-3A1209714431}"/>
          </ac:picMkLst>
        </pc:picChg>
        <pc:picChg chg="add mod">
          <ac:chgData name="Wike, Stine" userId="76edbe6d-15c7-47a7-a579-1ac8e89aa485" providerId="ADAL" clId="{07A7B598-0E33-0C42-A880-FC5EF94331A4}" dt="2025-03-21T13:36:49.273" v="54" actId="1076"/>
          <ac:picMkLst>
            <pc:docMk/>
            <pc:sldMk cId="3012598441" sldId="259"/>
            <ac:picMk id="10" creationId="{486685AF-9932-F73A-2B5A-9601B32757B6}"/>
          </ac:picMkLst>
        </pc:picChg>
        <pc:picChg chg="add mod">
          <ac:chgData name="Wike, Stine" userId="76edbe6d-15c7-47a7-a579-1ac8e89aa485" providerId="ADAL" clId="{07A7B598-0E33-0C42-A880-FC5EF94331A4}" dt="2025-03-21T13:36:49.273" v="54" actId="1076"/>
          <ac:picMkLst>
            <pc:docMk/>
            <pc:sldMk cId="3012598441" sldId="259"/>
            <ac:picMk id="11" creationId="{E79C4BEA-9C75-8F25-984C-91F5BF8DDFCC}"/>
          </ac:picMkLst>
        </pc:picChg>
        <pc:picChg chg="add mod">
          <ac:chgData name="Wike, Stine" userId="76edbe6d-15c7-47a7-a579-1ac8e89aa485" providerId="ADAL" clId="{07A7B598-0E33-0C42-A880-FC5EF94331A4}" dt="2025-03-21T13:36:49.273" v="54" actId="1076"/>
          <ac:picMkLst>
            <pc:docMk/>
            <pc:sldMk cId="3012598441" sldId="259"/>
            <ac:picMk id="12" creationId="{96D6F55F-AF6E-FBD2-5D53-53B5328231A9}"/>
          </ac:picMkLst>
        </pc:picChg>
        <pc:picChg chg="add mod">
          <ac:chgData name="Wike, Stine" userId="76edbe6d-15c7-47a7-a579-1ac8e89aa485" providerId="ADAL" clId="{07A7B598-0E33-0C42-A880-FC5EF94331A4}" dt="2025-03-21T13:36:49.273" v="54" actId="1076"/>
          <ac:picMkLst>
            <pc:docMk/>
            <pc:sldMk cId="3012598441" sldId="259"/>
            <ac:picMk id="13" creationId="{75DD2B51-5932-5E0D-0EDD-DB136A40B92A}"/>
          </ac:picMkLst>
        </pc:picChg>
        <pc:picChg chg="add mod">
          <ac:chgData name="Wike, Stine" userId="76edbe6d-15c7-47a7-a579-1ac8e89aa485" providerId="ADAL" clId="{07A7B598-0E33-0C42-A880-FC5EF94331A4}" dt="2025-03-21T13:36:58.027" v="56" actId="1076"/>
          <ac:picMkLst>
            <pc:docMk/>
            <pc:sldMk cId="3012598441" sldId="259"/>
            <ac:picMk id="14" creationId="{0FC2E4D2-78E7-0632-61EF-35EE98B64BC8}"/>
          </ac:picMkLst>
        </pc:picChg>
        <pc:picChg chg="add mod">
          <ac:chgData name="Wike, Stine" userId="76edbe6d-15c7-47a7-a579-1ac8e89aa485" providerId="ADAL" clId="{07A7B598-0E33-0C42-A880-FC5EF94331A4}" dt="2025-03-21T13:36:58.027" v="56" actId="1076"/>
          <ac:picMkLst>
            <pc:docMk/>
            <pc:sldMk cId="3012598441" sldId="259"/>
            <ac:picMk id="15" creationId="{38FDD233-0F68-56AC-49BF-E9855FFC3E0D}"/>
          </ac:picMkLst>
        </pc:picChg>
        <pc:picChg chg="add mod">
          <ac:chgData name="Wike, Stine" userId="76edbe6d-15c7-47a7-a579-1ac8e89aa485" providerId="ADAL" clId="{07A7B598-0E33-0C42-A880-FC5EF94331A4}" dt="2025-03-21T13:36:58.027" v="56" actId="1076"/>
          <ac:picMkLst>
            <pc:docMk/>
            <pc:sldMk cId="3012598441" sldId="259"/>
            <ac:picMk id="16" creationId="{17637780-672F-80DC-4BC1-6F36C18FB85D}"/>
          </ac:picMkLst>
        </pc:picChg>
        <pc:picChg chg="add mod">
          <ac:chgData name="Wike, Stine" userId="76edbe6d-15c7-47a7-a579-1ac8e89aa485" providerId="ADAL" clId="{07A7B598-0E33-0C42-A880-FC5EF94331A4}" dt="2025-03-21T13:36:58.027" v="56" actId="1076"/>
          <ac:picMkLst>
            <pc:docMk/>
            <pc:sldMk cId="3012598441" sldId="259"/>
            <ac:picMk id="17" creationId="{573B5B72-2D41-2ED3-0E34-AEF270E483A2}"/>
          </ac:picMkLst>
        </pc:picChg>
        <pc:picChg chg="add mod">
          <ac:chgData name="Wike, Stine" userId="76edbe6d-15c7-47a7-a579-1ac8e89aa485" providerId="ADAL" clId="{07A7B598-0E33-0C42-A880-FC5EF94331A4}" dt="2025-03-21T13:36:58.027" v="56" actId="1076"/>
          <ac:picMkLst>
            <pc:docMk/>
            <pc:sldMk cId="3012598441" sldId="259"/>
            <ac:picMk id="18" creationId="{6F7154CA-B7D3-6F68-1656-94616CA4A3AD}"/>
          </ac:picMkLst>
        </pc:picChg>
        <pc:picChg chg="add mod">
          <ac:chgData name="Wike, Stine" userId="76edbe6d-15c7-47a7-a579-1ac8e89aa485" providerId="ADAL" clId="{07A7B598-0E33-0C42-A880-FC5EF94331A4}" dt="2025-03-21T13:36:58.027" v="56" actId="1076"/>
          <ac:picMkLst>
            <pc:docMk/>
            <pc:sldMk cId="3012598441" sldId="259"/>
            <ac:picMk id="19" creationId="{D2A52A3E-F003-9338-E2B3-4A36BB91AFBF}"/>
          </ac:picMkLst>
        </pc:picChg>
        <pc:picChg chg="add mod">
          <ac:chgData name="Wike, Stine" userId="76edbe6d-15c7-47a7-a579-1ac8e89aa485" providerId="ADAL" clId="{07A7B598-0E33-0C42-A880-FC5EF94331A4}" dt="2025-03-21T13:37:17.242" v="58" actId="1076"/>
          <ac:picMkLst>
            <pc:docMk/>
            <pc:sldMk cId="3012598441" sldId="259"/>
            <ac:picMk id="20" creationId="{9E427298-2507-D6D3-68A3-67B1804E00B8}"/>
          </ac:picMkLst>
        </pc:picChg>
        <pc:picChg chg="add mod">
          <ac:chgData name="Wike, Stine" userId="76edbe6d-15c7-47a7-a579-1ac8e89aa485" providerId="ADAL" clId="{07A7B598-0E33-0C42-A880-FC5EF94331A4}" dt="2025-03-21T13:37:17.242" v="58" actId="1076"/>
          <ac:picMkLst>
            <pc:docMk/>
            <pc:sldMk cId="3012598441" sldId="259"/>
            <ac:picMk id="21" creationId="{7171BDAB-0E8E-E757-2DFD-CA058452D546}"/>
          </ac:picMkLst>
        </pc:picChg>
        <pc:picChg chg="add mod">
          <ac:chgData name="Wike, Stine" userId="76edbe6d-15c7-47a7-a579-1ac8e89aa485" providerId="ADAL" clId="{07A7B598-0E33-0C42-A880-FC5EF94331A4}" dt="2025-03-21T13:37:17.242" v="58" actId="1076"/>
          <ac:picMkLst>
            <pc:docMk/>
            <pc:sldMk cId="3012598441" sldId="259"/>
            <ac:picMk id="22" creationId="{A42A0248-C301-9DFA-2858-EC28D56382AB}"/>
          </ac:picMkLst>
        </pc:picChg>
        <pc:picChg chg="add mod">
          <ac:chgData name="Wike, Stine" userId="76edbe6d-15c7-47a7-a579-1ac8e89aa485" providerId="ADAL" clId="{07A7B598-0E33-0C42-A880-FC5EF94331A4}" dt="2025-03-21T13:37:17.242" v="58" actId="1076"/>
          <ac:picMkLst>
            <pc:docMk/>
            <pc:sldMk cId="3012598441" sldId="259"/>
            <ac:picMk id="23" creationId="{030B521F-B433-EB01-795C-3D239649D568}"/>
          </ac:picMkLst>
        </pc:picChg>
        <pc:picChg chg="add mod">
          <ac:chgData name="Wike, Stine" userId="76edbe6d-15c7-47a7-a579-1ac8e89aa485" providerId="ADAL" clId="{07A7B598-0E33-0C42-A880-FC5EF94331A4}" dt="2025-03-21T13:37:17.242" v="58" actId="1076"/>
          <ac:picMkLst>
            <pc:docMk/>
            <pc:sldMk cId="3012598441" sldId="259"/>
            <ac:picMk id="24" creationId="{6F84F0FA-AEF5-4AA5-AD31-438307CF52B4}"/>
          </ac:picMkLst>
        </pc:picChg>
        <pc:picChg chg="add mod">
          <ac:chgData name="Wike, Stine" userId="76edbe6d-15c7-47a7-a579-1ac8e89aa485" providerId="ADAL" clId="{07A7B598-0E33-0C42-A880-FC5EF94331A4}" dt="2025-03-21T13:37:17.242" v="58" actId="1076"/>
          <ac:picMkLst>
            <pc:docMk/>
            <pc:sldMk cId="3012598441" sldId="259"/>
            <ac:picMk id="25" creationId="{E6D0B1A6-6E5A-E41F-3ACE-74511A3799DC}"/>
          </ac:picMkLst>
        </pc:picChg>
      </pc:sldChg>
      <pc:sldChg chg="addSp delSp modSp">
        <pc:chgData name="Wike, Stine" userId="76edbe6d-15c7-47a7-a579-1ac8e89aa485" providerId="ADAL" clId="{07A7B598-0E33-0C42-A880-FC5EF94331A4}" dt="2025-03-21T13:33:37.676" v="31" actId="1076"/>
        <pc:sldMkLst>
          <pc:docMk/>
          <pc:sldMk cId="1888714152" sldId="260"/>
        </pc:sldMkLst>
        <pc:picChg chg="add mod">
          <ac:chgData name="Wike, Stine" userId="76edbe6d-15c7-47a7-a579-1ac8e89aa485" providerId="ADAL" clId="{07A7B598-0E33-0C42-A880-FC5EF94331A4}" dt="2025-03-21T13:33:37.676" v="31" actId="1076"/>
          <ac:picMkLst>
            <pc:docMk/>
            <pc:sldMk cId="1888714152" sldId="260"/>
            <ac:picMk id="2" creationId="{E566F94F-4229-CAD6-6824-C1F3BDE1D8BB}"/>
          </ac:picMkLst>
        </pc:picChg>
        <pc:picChg chg="add mod">
          <ac:chgData name="Wike, Stine" userId="76edbe6d-15c7-47a7-a579-1ac8e89aa485" providerId="ADAL" clId="{07A7B598-0E33-0C42-A880-FC5EF94331A4}" dt="2025-03-21T13:33:37.676" v="31" actId="1076"/>
          <ac:picMkLst>
            <pc:docMk/>
            <pc:sldMk cId="1888714152" sldId="260"/>
            <ac:picMk id="3" creationId="{8690D685-2A7F-8167-452B-BEAD136ED3F6}"/>
          </ac:picMkLst>
        </pc:picChg>
        <pc:picChg chg="add mod">
          <ac:chgData name="Wike, Stine" userId="76edbe6d-15c7-47a7-a579-1ac8e89aa485" providerId="ADAL" clId="{07A7B598-0E33-0C42-A880-FC5EF94331A4}" dt="2025-03-21T13:33:37.676" v="31" actId="1076"/>
          <ac:picMkLst>
            <pc:docMk/>
            <pc:sldMk cId="1888714152" sldId="260"/>
            <ac:picMk id="4" creationId="{B6DF84C9-56F8-C835-432A-CB7DC968DF81}"/>
          </ac:picMkLst>
        </pc:picChg>
        <pc:picChg chg="add mod">
          <ac:chgData name="Wike, Stine" userId="76edbe6d-15c7-47a7-a579-1ac8e89aa485" providerId="ADAL" clId="{07A7B598-0E33-0C42-A880-FC5EF94331A4}" dt="2025-03-21T13:33:25.500" v="30" actId="571"/>
          <ac:picMkLst>
            <pc:docMk/>
            <pc:sldMk cId="1888714152" sldId="260"/>
            <ac:picMk id="5" creationId="{FA86814B-B934-39C0-FB1C-5DA8F285F059}"/>
          </ac:picMkLst>
        </pc:picChg>
        <pc:picChg chg="add mod">
          <ac:chgData name="Wike, Stine" userId="76edbe6d-15c7-47a7-a579-1ac8e89aa485" providerId="ADAL" clId="{07A7B598-0E33-0C42-A880-FC5EF94331A4}" dt="2025-03-21T13:33:25.500" v="30" actId="571"/>
          <ac:picMkLst>
            <pc:docMk/>
            <pc:sldMk cId="1888714152" sldId="260"/>
            <ac:picMk id="6" creationId="{C6343A3E-F834-E55E-A99A-67A1D7D6A098}"/>
          </ac:picMkLst>
        </pc:picChg>
        <pc:picChg chg="add mod">
          <ac:chgData name="Wike, Stine" userId="76edbe6d-15c7-47a7-a579-1ac8e89aa485" providerId="ADAL" clId="{07A7B598-0E33-0C42-A880-FC5EF94331A4}" dt="2025-03-21T13:33:25.500" v="30" actId="571"/>
          <ac:picMkLst>
            <pc:docMk/>
            <pc:sldMk cId="1888714152" sldId="260"/>
            <ac:picMk id="7" creationId="{6A512B92-CA73-D544-246B-E02A0729B0F5}"/>
          </ac:picMkLst>
        </pc:picChg>
      </pc:sldChg>
      <pc:sldChg chg="addSp delSp modSp">
        <pc:chgData name="Wike, Stine" userId="76edbe6d-15c7-47a7-a579-1ac8e89aa485" providerId="ADAL" clId="{07A7B598-0E33-0C42-A880-FC5EF94331A4}" dt="2025-03-21T13:37:29.709" v="59"/>
        <pc:sldMkLst>
          <pc:docMk/>
          <pc:sldMk cId="1279777992" sldId="261"/>
        </pc:sldMkLst>
        <pc:graphicFrameChg chg="add mod">
          <ac:chgData name="Wike, Stine" userId="76edbe6d-15c7-47a7-a579-1ac8e89aa485" providerId="ADAL" clId="{07A7B598-0E33-0C42-A880-FC5EF94331A4}" dt="2025-03-21T13:37:29.709" v="59"/>
          <ac:graphicFrameMkLst>
            <pc:docMk/>
            <pc:sldMk cId="1279777992" sldId="261"/>
            <ac:graphicFrameMk id="1051" creationId="{73423ECA-C47F-812B-35C4-9EF814129A36}"/>
          </ac:graphicFrameMkLst>
        </pc:graphicFrameChg>
        <pc:picChg chg="add mod">
          <ac:chgData name="Wike, Stine" userId="76edbe6d-15c7-47a7-a579-1ac8e89aa485" providerId="ADAL" clId="{07A7B598-0E33-0C42-A880-FC5EF94331A4}" dt="2025-03-21T13:34:34.076" v="37" actId="1076"/>
          <ac:picMkLst>
            <pc:docMk/>
            <pc:sldMk cId="1279777992" sldId="261"/>
            <ac:picMk id="10" creationId="{EA39B6C5-7D30-ADA2-8A43-AA19600184FB}"/>
          </ac:picMkLst>
        </pc:picChg>
        <pc:picChg chg="add mod">
          <ac:chgData name="Wike, Stine" userId="76edbe6d-15c7-47a7-a579-1ac8e89aa485" providerId="ADAL" clId="{07A7B598-0E33-0C42-A880-FC5EF94331A4}" dt="2025-03-21T13:34:34.076" v="37" actId="1076"/>
          <ac:picMkLst>
            <pc:docMk/>
            <pc:sldMk cId="1279777992" sldId="261"/>
            <ac:picMk id="13" creationId="{4E488037-8462-A987-1EDE-715E39A653C9}"/>
          </ac:picMkLst>
        </pc:picChg>
        <pc:picChg chg="add mod">
          <ac:chgData name="Wike, Stine" userId="76edbe6d-15c7-47a7-a579-1ac8e89aa485" providerId="ADAL" clId="{07A7B598-0E33-0C42-A880-FC5EF94331A4}" dt="2025-03-21T13:34:34.076" v="37" actId="1076"/>
          <ac:picMkLst>
            <pc:docMk/>
            <pc:sldMk cId="1279777992" sldId="261"/>
            <ac:picMk id="14" creationId="{1811E04D-754E-E617-D4C2-38AC21D14DFC}"/>
          </ac:picMkLst>
        </pc:picChg>
        <pc:picChg chg="add mod">
          <ac:chgData name="Wike, Stine" userId="76edbe6d-15c7-47a7-a579-1ac8e89aa485" providerId="ADAL" clId="{07A7B598-0E33-0C42-A880-FC5EF94331A4}" dt="2025-03-21T13:34:26.843" v="36" actId="1076"/>
          <ac:picMkLst>
            <pc:docMk/>
            <pc:sldMk cId="1279777992" sldId="261"/>
            <ac:picMk id="16" creationId="{71B45020-ADB3-C61B-2814-2293521FCC53}"/>
          </ac:picMkLst>
        </pc:picChg>
        <pc:picChg chg="add mod">
          <ac:chgData name="Wike, Stine" userId="76edbe6d-15c7-47a7-a579-1ac8e89aa485" providerId="ADAL" clId="{07A7B598-0E33-0C42-A880-FC5EF94331A4}" dt="2025-03-21T13:34:26.843" v="36" actId="1076"/>
          <ac:picMkLst>
            <pc:docMk/>
            <pc:sldMk cId="1279777992" sldId="261"/>
            <ac:picMk id="17" creationId="{135AD3D2-B074-525C-03BE-904A39F50DA4}"/>
          </ac:picMkLst>
        </pc:picChg>
        <pc:picChg chg="add mod">
          <ac:chgData name="Wike, Stine" userId="76edbe6d-15c7-47a7-a579-1ac8e89aa485" providerId="ADAL" clId="{07A7B598-0E33-0C42-A880-FC5EF94331A4}" dt="2025-03-21T13:34:26.843" v="36" actId="1076"/>
          <ac:picMkLst>
            <pc:docMk/>
            <pc:sldMk cId="1279777992" sldId="261"/>
            <ac:picMk id="43" creationId="{131D08F5-5CF1-1938-4732-EA6B4F12A825}"/>
          </ac:picMkLst>
        </pc:picChg>
        <pc:picChg chg="add mod">
          <ac:chgData name="Wike, Stine" userId="76edbe6d-15c7-47a7-a579-1ac8e89aa485" providerId="ADAL" clId="{07A7B598-0E33-0C42-A880-FC5EF94331A4}" dt="2025-03-21T13:34:47.626" v="39" actId="1076"/>
          <ac:picMkLst>
            <pc:docMk/>
            <pc:sldMk cId="1279777992" sldId="261"/>
            <ac:picMk id="44" creationId="{2D235F77-4875-D318-11EB-47404BB75D74}"/>
          </ac:picMkLst>
        </pc:picChg>
        <pc:picChg chg="add mod">
          <ac:chgData name="Wike, Stine" userId="76edbe6d-15c7-47a7-a579-1ac8e89aa485" providerId="ADAL" clId="{07A7B598-0E33-0C42-A880-FC5EF94331A4}" dt="2025-03-21T13:34:47.626" v="39" actId="1076"/>
          <ac:picMkLst>
            <pc:docMk/>
            <pc:sldMk cId="1279777992" sldId="261"/>
            <ac:picMk id="45" creationId="{019B83A1-CEAD-ACE6-4438-4344363A78B4}"/>
          </ac:picMkLst>
        </pc:picChg>
        <pc:picChg chg="add mod">
          <ac:chgData name="Wike, Stine" userId="76edbe6d-15c7-47a7-a579-1ac8e89aa485" providerId="ADAL" clId="{07A7B598-0E33-0C42-A880-FC5EF94331A4}" dt="2025-03-21T13:34:47.626" v="39" actId="1076"/>
          <ac:picMkLst>
            <pc:docMk/>
            <pc:sldMk cId="1279777992" sldId="261"/>
            <ac:picMk id="46" creationId="{D37F309A-E0FE-93EF-FDCF-6FAF2A923E89}"/>
          </ac:picMkLst>
        </pc:picChg>
        <pc:picChg chg="add mod">
          <ac:chgData name="Wike, Stine" userId="76edbe6d-15c7-47a7-a579-1ac8e89aa485" providerId="ADAL" clId="{07A7B598-0E33-0C42-A880-FC5EF94331A4}" dt="2025-03-21T13:34:47.626" v="39" actId="1076"/>
          <ac:picMkLst>
            <pc:docMk/>
            <pc:sldMk cId="1279777992" sldId="261"/>
            <ac:picMk id="47" creationId="{69099DDD-FAB4-15CD-BB92-8E509ADC9BFB}"/>
          </ac:picMkLst>
        </pc:picChg>
        <pc:picChg chg="add mod">
          <ac:chgData name="Wike, Stine" userId="76edbe6d-15c7-47a7-a579-1ac8e89aa485" providerId="ADAL" clId="{07A7B598-0E33-0C42-A880-FC5EF94331A4}" dt="2025-03-21T13:34:47.626" v="39" actId="1076"/>
          <ac:picMkLst>
            <pc:docMk/>
            <pc:sldMk cId="1279777992" sldId="261"/>
            <ac:picMk id="48" creationId="{A8F84D1C-087F-CD41-8237-264E97244A1A}"/>
          </ac:picMkLst>
        </pc:picChg>
        <pc:picChg chg="add mod">
          <ac:chgData name="Wike, Stine" userId="76edbe6d-15c7-47a7-a579-1ac8e89aa485" providerId="ADAL" clId="{07A7B598-0E33-0C42-A880-FC5EF94331A4}" dt="2025-03-21T13:34:47.626" v="39" actId="1076"/>
          <ac:picMkLst>
            <pc:docMk/>
            <pc:sldMk cId="1279777992" sldId="261"/>
            <ac:picMk id="49" creationId="{AF9B84D9-7C40-60EE-9BE5-DB611B8D6794}"/>
          </ac:picMkLst>
        </pc:picChg>
        <pc:picChg chg="add mod">
          <ac:chgData name="Wike, Stine" userId="76edbe6d-15c7-47a7-a579-1ac8e89aa485" providerId="ADAL" clId="{07A7B598-0E33-0C42-A880-FC5EF94331A4}" dt="2025-03-21T13:34:59.975" v="41" actId="1076"/>
          <ac:picMkLst>
            <pc:docMk/>
            <pc:sldMk cId="1279777992" sldId="261"/>
            <ac:picMk id="50" creationId="{95DB0C82-B62D-CD6B-621B-C30FB0F94AA1}"/>
          </ac:picMkLst>
        </pc:picChg>
        <pc:picChg chg="add mod">
          <ac:chgData name="Wike, Stine" userId="76edbe6d-15c7-47a7-a579-1ac8e89aa485" providerId="ADAL" clId="{07A7B598-0E33-0C42-A880-FC5EF94331A4}" dt="2025-03-21T13:34:59.975" v="41" actId="1076"/>
          <ac:picMkLst>
            <pc:docMk/>
            <pc:sldMk cId="1279777992" sldId="261"/>
            <ac:picMk id="51" creationId="{703268D5-179C-CDD9-2975-286F385E1D6B}"/>
          </ac:picMkLst>
        </pc:picChg>
        <pc:picChg chg="add mod">
          <ac:chgData name="Wike, Stine" userId="76edbe6d-15c7-47a7-a579-1ac8e89aa485" providerId="ADAL" clId="{07A7B598-0E33-0C42-A880-FC5EF94331A4}" dt="2025-03-21T13:34:59.975" v="41" actId="1076"/>
          <ac:picMkLst>
            <pc:docMk/>
            <pc:sldMk cId="1279777992" sldId="261"/>
            <ac:picMk id="54" creationId="{C15BBD4E-241D-5850-AD98-4AB3F8919F94}"/>
          </ac:picMkLst>
        </pc:picChg>
        <pc:picChg chg="add mod">
          <ac:chgData name="Wike, Stine" userId="76edbe6d-15c7-47a7-a579-1ac8e89aa485" providerId="ADAL" clId="{07A7B598-0E33-0C42-A880-FC5EF94331A4}" dt="2025-03-21T13:34:59.975" v="41" actId="1076"/>
          <ac:picMkLst>
            <pc:docMk/>
            <pc:sldMk cId="1279777992" sldId="261"/>
            <ac:picMk id="1033" creationId="{24E630C7-341B-1A61-41B1-BA818F671DC6}"/>
          </ac:picMkLst>
        </pc:picChg>
        <pc:picChg chg="add mod">
          <ac:chgData name="Wike, Stine" userId="76edbe6d-15c7-47a7-a579-1ac8e89aa485" providerId="ADAL" clId="{07A7B598-0E33-0C42-A880-FC5EF94331A4}" dt="2025-03-21T13:34:59.975" v="41" actId="1076"/>
          <ac:picMkLst>
            <pc:docMk/>
            <pc:sldMk cId="1279777992" sldId="261"/>
            <ac:picMk id="1036" creationId="{0E51569D-BA26-EA11-AD76-23D6DD4F3F04}"/>
          </ac:picMkLst>
        </pc:picChg>
        <pc:picChg chg="add mod">
          <ac:chgData name="Wike, Stine" userId="76edbe6d-15c7-47a7-a579-1ac8e89aa485" providerId="ADAL" clId="{07A7B598-0E33-0C42-A880-FC5EF94331A4}" dt="2025-03-21T13:34:59.975" v="41" actId="1076"/>
          <ac:picMkLst>
            <pc:docMk/>
            <pc:sldMk cId="1279777992" sldId="261"/>
            <ac:picMk id="1039" creationId="{C3C208B1-9574-E019-C5D6-35664E9A07B2}"/>
          </ac:picMkLst>
        </pc:picChg>
        <pc:picChg chg="add mod">
          <ac:chgData name="Wike, Stine" userId="76edbe6d-15c7-47a7-a579-1ac8e89aa485" providerId="ADAL" clId="{07A7B598-0E33-0C42-A880-FC5EF94331A4}" dt="2025-03-21T13:35:20.241" v="44" actId="1076"/>
          <ac:picMkLst>
            <pc:docMk/>
            <pc:sldMk cId="1279777992" sldId="261"/>
            <ac:picMk id="1045" creationId="{444E9F39-328F-1BBB-BD76-B2760964AC77}"/>
          </ac:picMkLst>
        </pc:picChg>
        <pc:picChg chg="add mod">
          <ac:chgData name="Wike, Stine" userId="76edbe6d-15c7-47a7-a579-1ac8e89aa485" providerId="ADAL" clId="{07A7B598-0E33-0C42-A880-FC5EF94331A4}" dt="2025-03-21T13:35:20.241" v="44" actId="1076"/>
          <ac:picMkLst>
            <pc:docMk/>
            <pc:sldMk cId="1279777992" sldId="261"/>
            <ac:picMk id="1046" creationId="{7ADC98E3-D8DC-2E59-1DBF-07748FFF158C}"/>
          </ac:picMkLst>
        </pc:picChg>
        <pc:picChg chg="add mod">
          <ac:chgData name="Wike, Stine" userId="76edbe6d-15c7-47a7-a579-1ac8e89aa485" providerId="ADAL" clId="{07A7B598-0E33-0C42-A880-FC5EF94331A4}" dt="2025-03-21T13:35:20.241" v="44" actId="1076"/>
          <ac:picMkLst>
            <pc:docMk/>
            <pc:sldMk cId="1279777992" sldId="261"/>
            <ac:picMk id="1047" creationId="{328282A7-CBCD-D60F-47C0-3D6B86FD8FC8}"/>
          </ac:picMkLst>
        </pc:picChg>
        <pc:picChg chg="add mod">
          <ac:chgData name="Wike, Stine" userId="76edbe6d-15c7-47a7-a579-1ac8e89aa485" providerId="ADAL" clId="{07A7B598-0E33-0C42-A880-FC5EF94331A4}" dt="2025-03-21T13:35:20.241" v="44" actId="1076"/>
          <ac:picMkLst>
            <pc:docMk/>
            <pc:sldMk cId="1279777992" sldId="261"/>
            <ac:picMk id="1048" creationId="{62F3BEB8-257D-5E3C-4C62-174ADA967428}"/>
          </ac:picMkLst>
        </pc:picChg>
        <pc:picChg chg="add mod">
          <ac:chgData name="Wike, Stine" userId="76edbe6d-15c7-47a7-a579-1ac8e89aa485" providerId="ADAL" clId="{07A7B598-0E33-0C42-A880-FC5EF94331A4}" dt="2025-03-21T13:35:20.241" v="44" actId="1076"/>
          <ac:picMkLst>
            <pc:docMk/>
            <pc:sldMk cId="1279777992" sldId="261"/>
            <ac:picMk id="1049" creationId="{0B264987-3FCE-19EE-334B-05F10DB49251}"/>
          </ac:picMkLst>
        </pc:picChg>
        <pc:picChg chg="add mod">
          <ac:chgData name="Wike, Stine" userId="76edbe6d-15c7-47a7-a579-1ac8e89aa485" providerId="ADAL" clId="{07A7B598-0E33-0C42-A880-FC5EF94331A4}" dt="2025-03-21T13:35:20.241" v="44" actId="1076"/>
          <ac:picMkLst>
            <pc:docMk/>
            <pc:sldMk cId="1279777992" sldId="261"/>
            <ac:picMk id="1050" creationId="{19D4FB8A-AFD4-AA85-F578-3E71276AB207}"/>
          </ac:picMkLst>
        </pc:picChg>
      </pc:sldChg>
      <pc:sldChg chg="addSp delSp modSp">
        <pc:chgData name="Wike, Stine" userId="76edbe6d-15c7-47a7-a579-1ac8e89aa485" providerId="ADAL" clId="{07A7B598-0E33-0C42-A880-FC5EF94331A4}" dt="2025-03-21T13:35:49.823" v="48" actId="1076"/>
        <pc:sldMkLst>
          <pc:docMk/>
          <pc:sldMk cId="98527912" sldId="262"/>
        </pc:sldMkLst>
        <pc:picChg chg="add mod">
          <ac:chgData name="Wike, Stine" userId="76edbe6d-15c7-47a7-a579-1ac8e89aa485" providerId="ADAL" clId="{07A7B598-0E33-0C42-A880-FC5EF94331A4}" dt="2025-03-21T13:35:49.823" v="48" actId="1076"/>
          <ac:picMkLst>
            <pc:docMk/>
            <pc:sldMk cId="98527912" sldId="262"/>
            <ac:picMk id="18" creationId="{7E8A8C61-C6BB-2C94-AAED-E8D554F3441E}"/>
          </ac:picMkLst>
        </pc:picChg>
        <pc:picChg chg="add mod">
          <ac:chgData name="Wike, Stine" userId="76edbe6d-15c7-47a7-a579-1ac8e89aa485" providerId="ADAL" clId="{07A7B598-0E33-0C42-A880-FC5EF94331A4}" dt="2025-03-21T13:35:49.823" v="48" actId="1076"/>
          <ac:picMkLst>
            <pc:docMk/>
            <pc:sldMk cId="98527912" sldId="262"/>
            <ac:picMk id="19" creationId="{13977970-4DBA-E382-9478-3DDC06B53776}"/>
          </ac:picMkLst>
        </pc:picChg>
        <pc:picChg chg="add mod">
          <ac:chgData name="Wike, Stine" userId="76edbe6d-15c7-47a7-a579-1ac8e89aa485" providerId="ADAL" clId="{07A7B598-0E33-0C42-A880-FC5EF94331A4}" dt="2025-03-21T13:35:49.823" v="48" actId="1076"/>
          <ac:picMkLst>
            <pc:docMk/>
            <pc:sldMk cId="98527912" sldId="262"/>
            <ac:picMk id="20" creationId="{725FC9A4-3211-A2DE-5768-2708C494110E}"/>
          </ac:picMkLst>
        </pc:picChg>
        <pc:picChg chg="add mod">
          <ac:chgData name="Wike, Stine" userId="76edbe6d-15c7-47a7-a579-1ac8e89aa485" providerId="ADAL" clId="{07A7B598-0E33-0C42-A880-FC5EF94331A4}" dt="2025-03-21T13:35:49.823" v="48" actId="1076"/>
          <ac:picMkLst>
            <pc:docMk/>
            <pc:sldMk cId="98527912" sldId="262"/>
            <ac:picMk id="21" creationId="{2C4C7248-A009-8AF3-DAF7-54E4824244CE}"/>
          </ac:picMkLst>
        </pc:picChg>
        <pc:picChg chg="add mod">
          <ac:chgData name="Wike, Stine" userId="76edbe6d-15c7-47a7-a579-1ac8e89aa485" providerId="ADAL" clId="{07A7B598-0E33-0C42-A880-FC5EF94331A4}" dt="2025-03-21T13:35:49.823" v="48" actId="1076"/>
          <ac:picMkLst>
            <pc:docMk/>
            <pc:sldMk cId="98527912" sldId="262"/>
            <ac:picMk id="22" creationId="{1DF9EE9A-BE01-1840-2528-7C5C60A7F482}"/>
          </ac:picMkLst>
        </pc:picChg>
        <pc:picChg chg="add mod">
          <ac:chgData name="Wike, Stine" userId="76edbe6d-15c7-47a7-a579-1ac8e89aa485" providerId="ADAL" clId="{07A7B598-0E33-0C42-A880-FC5EF94331A4}" dt="2025-03-21T13:35:49.823" v="48" actId="1076"/>
          <ac:picMkLst>
            <pc:docMk/>
            <pc:sldMk cId="98527912" sldId="262"/>
            <ac:picMk id="23" creationId="{AAED1727-E938-CB53-67CF-6812D0D59465}"/>
          </ac:picMkLst>
        </pc:picChg>
      </pc:sldChg>
      <pc:sldChg chg="add">
        <pc:chgData name="Wike, Stine" userId="76edbe6d-15c7-47a7-a579-1ac8e89aa485" providerId="ADAL" clId="{07A7B598-0E33-0C42-A880-FC5EF94331A4}" dt="2025-03-21T13:39:15.040" v="65"/>
        <pc:sldMkLst>
          <pc:docMk/>
          <pc:sldMk cId="4264660783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42D22E-51D5-0172-2D6C-B6141E85BD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1D9D749-FB14-373E-247C-CAF159E38C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25B99-5464-3B46-B773-A6F19E46B168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469C34-6177-FC4A-3C20-44086674D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D5CEBA6-C1C2-A5AF-BA53-869B3D2E7A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F6275-EDF0-BB4F-B9B2-B35E170324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451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45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138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64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419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6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51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4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01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75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03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245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4400-712B-EA4E-91F8-2A3295C38F84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EF6E-B36B-BD46-A3D5-218F73D72B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50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vrundet rektangel 26">
            <a:extLst>
              <a:ext uri="{FF2B5EF4-FFF2-40B4-BE49-F238E27FC236}">
                <a16:creationId xmlns:a16="http://schemas.microsoft.com/office/drawing/2014/main" id="{C500BF24-E716-1244-21C9-5A18BF0344F1}"/>
              </a:ext>
            </a:extLst>
          </p:cNvPr>
          <p:cNvSpPr/>
          <p:nvPr/>
        </p:nvSpPr>
        <p:spPr>
          <a:xfrm>
            <a:off x="368119" y="944336"/>
            <a:ext cx="6121762" cy="8017328"/>
          </a:xfrm>
          <a:prstGeom prst="roundRect">
            <a:avLst/>
          </a:prstGeom>
          <a:solidFill>
            <a:srgbClr val="126A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600" dirty="0">
                <a:latin typeface="Skiforbundet Sans" pitchFamily="2" charset="77"/>
              </a:rPr>
              <a:t>Klistrelapper til </a:t>
            </a:r>
            <a:br>
              <a:rPr lang="nb-NO" sz="2600" dirty="0">
                <a:latin typeface="Skiforbundet Sans" pitchFamily="2" charset="77"/>
              </a:rPr>
            </a:br>
            <a:r>
              <a:rPr lang="nb-NO" sz="2600" dirty="0">
                <a:latin typeface="Skiforbundet Sans" pitchFamily="2" charset="77"/>
              </a:rPr>
              <a:t>flere ulike øvelser: </a:t>
            </a:r>
          </a:p>
          <a:p>
            <a:endParaRPr lang="nb-NO" sz="2400" dirty="0">
              <a:latin typeface="Skiforbundet Sans" pitchFamily="2" charset="77"/>
            </a:endParaRPr>
          </a:p>
          <a:p>
            <a:pPr marL="285750" indent="-285750">
              <a:buFont typeface="Systemfont normal"/>
              <a:buChar char="❄️"/>
            </a:pPr>
            <a:r>
              <a:rPr lang="nb-NO" sz="2400" dirty="0">
                <a:latin typeface="Skiforbundet Sans" pitchFamily="2" charset="77"/>
              </a:rPr>
              <a:t> Scrabble</a:t>
            </a:r>
          </a:p>
          <a:p>
            <a:pPr marL="285750" indent="-285750">
              <a:buFont typeface="Systemfont normal"/>
              <a:buChar char="❄️"/>
            </a:pPr>
            <a:r>
              <a:rPr lang="nb-NO" sz="2400" dirty="0">
                <a:latin typeface="Skiforbundet Sans" pitchFamily="2" charset="77"/>
              </a:rPr>
              <a:t> 30 – leken med tall</a:t>
            </a:r>
          </a:p>
          <a:p>
            <a:pPr marL="285750" indent="-285750">
              <a:buFont typeface="Systemfont normal"/>
              <a:buChar char="❄️"/>
            </a:pPr>
            <a:r>
              <a:rPr lang="nb-NO" sz="2400" dirty="0">
                <a:latin typeface="Skiforbundet Sans" pitchFamily="2" charset="77"/>
              </a:rPr>
              <a:t> 30 leken med samarbeidsøvelser</a:t>
            </a:r>
          </a:p>
          <a:p>
            <a:pPr marL="285750" indent="-285750">
              <a:buFont typeface="Systemfont normal"/>
              <a:buChar char="❄️"/>
            </a:pPr>
            <a:endParaRPr lang="nb-NO" sz="2400" dirty="0">
              <a:latin typeface="Skiforbundet Sans" pitchFamily="2" charset="77"/>
            </a:endParaRPr>
          </a:p>
          <a:p>
            <a:r>
              <a:rPr lang="nb-NO" sz="2000" dirty="0">
                <a:latin typeface="Skiforbundet Sans" pitchFamily="2" charset="77"/>
              </a:rPr>
              <a:t>Kjøp inn A4-ark med 24 etiketter på ett ark - fra f.eks. </a:t>
            </a:r>
            <a:r>
              <a:rPr lang="nb-NO" sz="2000" dirty="0" err="1">
                <a:latin typeface="Skiforbundet Sans" pitchFamily="2" charset="77"/>
              </a:rPr>
              <a:t>Lyreco</a:t>
            </a:r>
            <a:r>
              <a:rPr lang="nb-NO" sz="2000" dirty="0">
                <a:latin typeface="Skiforbundet Sans" pitchFamily="2" charset="77"/>
              </a:rPr>
              <a:t> eller Clas Ohlsson. Print rett på etiketten og klistre lappene på hver sin kjegle – gjerne på innsiden så barna ikke ser hvilken bokstav de trekker! </a:t>
            </a:r>
          </a:p>
          <a:p>
            <a:endParaRPr lang="nb-NO" sz="2400" dirty="0">
              <a:latin typeface="Skiforbundet Sans" pitchFamily="2" charset="77"/>
            </a:endParaRPr>
          </a:p>
          <a:p>
            <a:endParaRPr lang="nb-NO" sz="2400" dirty="0">
              <a:latin typeface="Skiforbundet Sans" pitchFamily="2" charset="77"/>
            </a:endParaRPr>
          </a:p>
          <a:p>
            <a:endParaRPr lang="nb-NO" sz="1600" dirty="0">
              <a:latin typeface="Skiforbundet Sans" pitchFamily="2" charset="77"/>
            </a:endParaRPr>
          </a:p>
        </p:txBody>
      </p:sp>
      <p:pic>
        <p:nvPicPr>
          <p:cNvPr id="38" name="Bilde 37" descr="Et bilde som inneholder tekst, merking, Merke&#10;&#10;KI-generert innhold kan være feil.">
            <a:extLst>
              <a:ext uri="{FF2B5EF4-FFF2-40B4-BE49-F238E27FC236}">
                <a16:creationId xmlns:a16="http://schemas.microsoft.com/office/drawing/2014/main" id="{2DF328F5-ED32-1D97-05D4-5DE132A9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27" y="6403523"/>
            <a:ext cx="14859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tikett HERMA Premium A4 70x36 (100)">
            <a:extLst>
              <a:ext uri="{FF2B5EF4-FFF2-40B4-BE49-F238E27FC236}">
                <a16:creationId xmlns:a16="http://schemas.microsoft.com/office/drawing/2014/main" id="{D9E70F9E-CFB3-A78A-2E9A-13678CD5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8" y="5723166"/>
            <a:ext cx="1709057" cy="1709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Bilde 39" descr="Et bilde som inneholder ball, grunn, snø, leke&#10;&#10;KI-generert innhold kan være feil.">
            <a:extLst>
              <a:ext uri="{FF2B5EF4-FFF2-40B4-BE49-F238E27FC236}">
                <a16:creationId xmlns:a16="http://schemas.microsoft.com/office/drawing/2014/main" id="{595F93C3-1796-1669-2AFA-83FF0ACB64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0405"/>
          <a:stretch/>
        </p:blipFill>
        <p:spPr>
          <a:xfrm>
            <a:off x="4269195" y="5309507"/>
            <a:ext cx="1709058" cy="2862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Bilde 1" descr="Et bilde som inneholder tegnefilm, sirkel&#10;&#10;KI-generert innhold kan være feil.">
            <a:extLst>
              <a:ext uri="{FF2B5EF4-FFF2-40B4-BE49-F238E27FC236}">
                <a16:creationId xmlns:a16="http://schemas.microsoft.com/office/drawing/2014/main" id="{45A67726-DE0A-CCBF-D2BF-B9621970B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720" y="1331141"/>
            <a:ext cx="1446819" cy="1403414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E84D6E53-98FD-FDBF-741C-54D6117B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854785" y="338217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6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B7DBE-966F-E537-D893-6BB39D06A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ell 28">
            <a:extLst>
              <a:ext uri="{FF2B5EF4-FFF2-40B4-BE49-F238E27FC236}">
                <a16:creationId xmlns:a16="http://schemas.microsoft.com/office/drawing/2014/main" id="{D49CBA70-1D45-DFBB-BA15-EB913B6EBEB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7782075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96509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1260245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1584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17326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19507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397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26728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3404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6033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65952"/>
                  </a:ext>
                </a:extLst>
              </a:tr>
            </a:tbl>
          </a:graphicData>
        </a:graphic>
      </p:graphicFrame>
      <p:sp>
        <p:nvSpPr>
          <p:cNvPr id="32" name="TekstSylinder 31">
            <a:extLst>
              <a:ext uri="{FF2B5EF4-FFF2-40B4-BE49-F238E27FC236}">
                <a16:creationId xmlns:a16="http://schemas.microsoft.com/office/drawing/2014/main" id="{0834DE7F-10BF-92FA-A91E-AB014E503D91}"/>
              </a:ext>
            </a:extLst>
          </p:cNvPr>
          <p:cNvSpPr txBox="1"/>
          <p:nvPr/>
        </p:nvSpPr>
        <p:spPr>
          <a:xfrm>
            <a:off x="1119354" y="-184621"/>
            <a:ext cx="8675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0" dirty="0"/>
              <a:t>1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639F83B-E307-E048-5362-C21E36A10580}"/>
              </a:ext>
            </a:extLst>
          </p:cNvPr>
          <p:cNvSpPr txBox="1"/>
          <p:nvPr/>
        </p:nvSpPr>
        <p:spPr>
          <a:xfrm>
            <a:off x="3378850" y="-184621"/>
            <a:ext cx="8675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0" dirty="0"/>
              <a:t>2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AF61DB23-5DAE-DC8B-1565-AE0AB47AF2CB}"/>
              </a:ext>
            </a:extLst>
          </p:cNvPr>
          <p:cNvSpPr txBox="1"/>
          <p:nvPr/>
        </p:nvSpPr>
        <p:spPr>
          <a:xfrm>
            <a:off x="5693612" y="-131613"/>
            <a:ext cx="8675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0" dirty="0"/>
              <a:t>3</a:t>
            </a:r>
          </a:p>
        </p:txBody>
      </p:sp>
      <p:pic>
        <p:nvPicPr>
          <p:cNvPr id="43" name="Picture 29">
            <a:extLst>
              <a:ext uri="{FF2B5EF4-FFF2-40B4-BE49-F238E27FC236}">
                <a16:creationId xmlns:a16="http://schemas.microsoft.com/office/drawing/2014/main" id="{C4E0E0BA-B74E-0504-D252-8CF89ED6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9977" y="1393297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kstSylinder 43">
            <a:extLst>
              <a:ext uri="{FF2B5EF4-FFF2-40B4-BE49-F238E27FC236}">
                <a16:creationId xmlns:a16="http://schemas.microsoft.com/office/drawing/2014/main" id="{C8D84EF9-C563-F4FB-9D36-43DAADC0802C}"/>
              </a:ext>
            </a:extLst>
          </p:cNvPr>
          <p:cNvSpPr txBox="1"/>
          <p:nvPr/>
        </p:nvSpPr>
        <p:spPr>
          <a:xfrm>
            <a:off x="1326868" y="1052989"/>
            <a:ext cx="8675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0" dirty="0"/>
              <a:t>4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F69A5840-B5B0-9BCB-1625-DFAE59BB79E6}"/>
              </a:ext>
            </a:extLst>
          </p:cNvPr>
          <p:cNvSpPr txBox="1"/>
          <p:nvPr/>
        </p:nvSpPr>
        <p:spPr>
          <a:xfrm>
            <a:off x="3423884" y="1052989"/>
            <a:ext cx="8675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0" dirty="0"/>
              <a:t>5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4594B7CD-9526-F5F9-460C-CB44D82484DB}"/>
              </a:ext>
            </a:extLst>
          </p:cNvPr>
          <p:cNvSpPr txBox="1"/>
          <p:nvPr/>
        </p:nvSpPr>
        <p:spPr>
          <a:xfrm>
            <a:off x="5738646" y="997837"/>
            <a:ext cx="8675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0" dirty="0"/>
              <a:t>6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83F790C4-6378-8D83-30BC-3A0E5832CDD1}"/>
              </a:ext>
            </a:extLst>
          </p:cNvPr>
          <p:cNvSpPr txBox="1"/>
          <p:nvPr/>
        </p:nvSpPr>
        <p:spPr>
          <a:xfrm>
            <a:off x="1326868" y="2272649"/>
            <a:ext cx="8675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0" dirty="0"/>
              <a:t>7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78943914-63A9-0023-849D-4B6B4A114FAE}"/>
              </a:ext>
            </a:extLst>
          </p:cNvPr>
          <p:cNvSpPr txBox="1"/>
          <p:nvPr/>
        </p:nvSpPr>
        <p:spPr>
          <a:xfrm>
            <a:off x="3478100" y="2205771"/>
            <a:ext cx="8675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0" dirty="0"/>
              <a:t>8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E1B526DA-7645-1B36-A176-FCA7B83F77A3}"/>
              </a:ext>
            </a:extLst>
          </p:cNvPr>
          <p:cNvSpPr txBox="1"/>
          <p:nvPr/>
        </p:nvSpPr>
        <p:spPr>
          <a:xfrm>
            <a:off x="5745254" y="2205771"/>
            <a:ext cx="86754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0" dirty="0"/>
              <a:t>9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74ED3984-3534-9578-EAB1-9E2A82324C99}"/>
              </a:ext>
            </a:extLst>
          </p:cNvPr>
          <p:cNvSpPr txBox="1"/>
          <p:nvPr/>
        </p:nvSpPr>
        <p:spPr>
          <a:xfrm>
            <a:off x="918327" y="3674327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10</a:t>
            </a:r>
          </a:p>
        </p:txBody>
      </p:sp>
      <p:sp>
        <p:nvSpPr>
          <p:cNvPr id="1048" name="TekstSylinder 1047">
            <a:extLst>
              <a:ext uri="{FF2B5EF4-FFF2-40B4-BE49-F238E27FC236}">
                <a16:creationId xmlns:a16="http://schemas.microsoft.com/office/drawing/2014/main" id="{45CA90DF-4E96-E5AB-258C-0390F308B13B}"/>
              </a:ext>
            </a:extLst>
          </p:cNvPr>
          <p:cNvSpPr txBox="1"/>
          <p:nvPr/>
        </p:nvSpPr>
        <p:spPr>
          <a:xfrm>
            <a:off x="3149166" y="3682987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11</a:t>
            </a:r>
          </a:p>
        </p:txBody>
      </p:sp>
      <p:sp>
        <p:nvSpPr>
          <p:cNvPr id="1050" name="TekstSylinder 1049">
            <a:extLst>
              <a:ext uri="{FF2B5EF4-FFF2-40B4-BE49-F238E27FC236}">
                <a16:creationId xmlns:a16="http://schemas.microsoft.com/office/drawing/2014/main" id="{52BD3DAE-CDFF-E9D4-96F4-40DF6E850353}"/>
              </a:ext>
            </a:extLst>
          </p:cNvPr>
          <p:cNvSpPr txBox="1"/>
          <p:nvPr/>
        </p:nvSpPr>
        <p:spPr>
          <a:xfrm>
            <a:off x="5432092" y="3703833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12</a:t>
            </a:r>
          </a:p>
        </p:txBody>
      </p:sp>
      <p:sp>
        <p:nvSpPr>
          <p:cNvPr id="1054" name="TekstSylinder 1053">
            <a:extLst>
              <a:ext uri="{FF2B5EF4-FFF2-40B4-BE49-F238E27FC236}">
                <a16:creationId xmlns:a16="http://schemas.microsoft.com/office/drawing/2014/main" id="{70D84B7E-0767-6E53-6B19-372402E4965D}"/>
              </a:ext>
            </a:extLst>
          </p:cNvPr>
          <p:cNvSpPr txBox="1"/>
          <p:nvPr/>
        </p:nvSpPr>
        <p:spPr>
          <a:xfrm>
            <a:off x="884302" y="4940384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13</a:t>
            </a:r>
          </a:p>
        </p:txBody>
      </p:sp>
      <p:sp>
        <p:nvSpPr>
          <p:cNvPr id="1056" name="TekstSylinder 1055">
            <a:extLst>
              <a:ext uri="{FF2B5EF4-FFF2-40B4-BE49-F238E27FC236}">
                <a16:creationId xmlns:a16="http://schemas.microsoft.com/office/drawing/2014/main" id="{8F2569F9-709E-4FDC-9369-DC9EF0601AEC}"/>
              </a:ext>
            </a:extLst>
          </p:cNvPr>
          <p:cNvSpPr txBox="1"/>
          <p:nvPr/>
        </p:nvSpPr>
        <p:spPr>
          <a:xfrm>
            <a:off x="3115141" y="4949044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14</a:t>
            </a:r>
          </a:p>
        </p:txBody>
      </p:sp>
      <p:sp>
        <p:nvSpPr>
          <p:cNvPr id="1058" name="TekstSylinder 1057">
            <a:extLst>
              <a:ext uri="{FF2B5EF4-FFF2-40B4-BE49-F238E27FC236}">
                <a16:creationId xmlns:a16="http://schemas.microsoft.com/office/drawing/2014/main" id="{084543B1-BF00-7789-5CFD-F42B822E58AD}"/>
              </a:ext>
            </a:extLst>
          </p:cNvPr>
          <p:cNvSpPr txBox="1"/>
          <p:nvPr/>
        </p:nvSpPr>
        <p:spPr>
          <a:xfrm>
            <a:off x="5398067" y="4969890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15</a:t>
            </a:r>
          </a:p>
        </p:txBody>
      </p:sp>
      <p:sp>
        <p:nvSpPr>
          <p:cNvPr id="1073" name="TekstSylinder 1072">
            <a:extLst>
              <a:ext uri="{FF2B5EF4-FFF2-40B4-BE49-F238E27FC236}">
                <a16:creationId xmlns:a16="http://schemas.microsoft.com/office/drawing/2014/main" id="{54714E84-FFC4-498F-6D25-152B788A2799}"/>
              </a:ext>
            </a:extLst>
          </p:cNvPr>
          <p:cNvSpPr txBox="1"/>
          <p:nvPr/>
        </p:nvSpPr>
        <p:spPr>
          <a:xfrm>
            <a:off x="952352" y="6174484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16</a:t>
            </a:r>
          </a:p>
        </p:txBody>
      </p:sp>
      <p:sp>
        <p:nvSpPr>
          <p:cNvPr id="1075" name="TekstSylinder 1074">
            <a:extLst>
              <a:ext uri="{FF2B5EF4-FFF2-40B4-BE49-F238E27FC236}">
                <a16:creationId xmlns:a16="http://schemas.microsoft.com/office/drawing/2014/main" id="{62CC5301-D49F-1291-0708-08339291D5F4}"/>
              </a:ext>
            </a:extLst>
          </p:cNvPr>
          <p:cNvSpPr txBox="1"/>
          <p:nvPr/>
        </p:nvSpPr>
        <p:spPr>
          <a:xfrm>
            <a:off x="3183191" y="6183144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17</a:t>
            </a:r>
          </a:p>
        </p:txBody>
      </p:sp>
      <p:sp>
        <p:nvSpPr>
          <p:cNvPr id="1077" name="TekstSylinder 1076">
            <a:extLst>
              <a:ext uri="{FF2B5EF4-FFF2-40B4-BE49-F238E27FC236}">
                <a16:creationId xmlns:a16="http://schemas.microsoft.com/office/drawing/2014/main" id="{5E15D6C9-8714-4A2A-4A48-26A31342FB91}"/>
              </a:ext>
            </a:extLst>
          </p:cNvPr>
          <p:cNvSpPr txBox="1"/>
          <p:nvPr/>
        </p:nvSpPr>
        <p:spPr>
          <a:xfrm>
            <a:off x="5466117" y="6203990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18</a:t>
            </a:r>
          </a:p>
        </p:txBody>
      </p:sp>
      <p:sp>
        <p:nvSpPr>
          <p:cNvPr id="1079" name="TekstSylinder 1078">
            <a:extLst>
              <a:ext uri="{FF2B5EF4-FFF2-40B4-BE49-F238E27FC236}">
                <a16:creationId xmlns:a16="http://schemas.microsoft.com/office/drawing/2014/main" id="{16DEC0A5-53AB-EF03-6877-6440D419AF12}"/>
              </a:ext>
            </a:extLst>
          </p:cNvPr>
          <p:cNvSpPr txBox="1"/>
          <p:nvPr/>
        </p:nvSpPr>
        <p:spPr>
          <a:xfrm>
            <a:off x="918327" y="7440541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19</a:t>
            </a:r>
          </a:p>
        </p:txBody>
      </p:sp>
      <p:sp>
        <p:nvSpPr>
          <p:cNvPr id="1081" name="TekstSylinder 1080">
            <a:extLst>
              <a:ext uri="{FF2B5EF4-FFF2-40B4-BE49-F238E27FC236}">
                <a16:creationId xmlns:a16="http://schemas.microsoft.com/office/drawing/2014/main" id="{5AFF1265-4F8E-3D4D-A8BD-0B8B8D2B6D0E}"/>
              </a:ext>
            </a:extLst>
          </p:cNvPr>
          <p:cNvSpPr txBox="1"/>
          <p:nvPr/>
        </p:nvSpPr>
        <p:spPr>
          <a:xfrm>
            <a:off x="3149166" y="7449201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20</a:t>
            </a:r>
          </a:p>
        </p:txBody>
      </p:sp>
      <p:sp>
        <p:nvSpPr>
          <p:cNvPr id="1083" name="TekstSylinder 1082">
            <a:extLst>
              <a:ext uri="{FF2B5EF4-FFF2-40B4-BE49-F238E27FC236}">
                <a16:creationId xmlns:a16="http://schemas.microsoft.com/office/drawing/2014/main" id="{379655B1-AE1A-965F-6983-0A8B5335EFA2}"/>
              </a:ext>
            </a:extLst>
          </p:cNvPr>
          <p:cNvSpPr txBox="1"/>
          <p:nvPr/>
        </p:nvSpPr>
        <p:spPr>
          <a:xfrm>
            <a:off x="5432092" y="7364031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21</a:t>
            </a:r>
          </a:p>
        </p:txBody>
      </p:sp>
      <p:sp>
        <p:nvSpPr>
          <p:cNvPr id="1085" name="TekstSylinder 1084">
            <a:extLst>
              <a:ext uri="{FF2B5EF4-FFF2-40B4-BE49-F238E27FC236}">
                <a16:creationId xmlns:a16="http://schemas.microsoft.com/office/drawing/2014/main" id="{6FF42BBC-1190-30F1-2A1D-95797D294A52}"/>
              </a:ext>
            </a:extLst>
          </p:cNvPr>
          <p:cNvSpPr txBox="1"/>
          <p:nvPr/>
        </p:nvSpPr>
        <p:spPr>
          <a:xfrm>
            <a:off x="952352" y="8622919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22</a:t>
            </a:r>
          </a:p>
        </p:txBody>
      </p:sp>
      <p:sp>
        <p:nvSpPr>
          <p:cNvPr id="1087" name="TekstSylinder 1086">
            <a:extLst>
              <a:ext uri="{FF2B5EF4-FFF2-40B4-BE49-F238E27FC236}">
                <a16:creationId xmlns:a16="http://schemas.microsoft.com/office/drawing/2014/main" id="{0F00C227-5385-C383-76F4-20ED738A723E}"/>
              </a:ext>
            </a:extLst>
          </p:cNvPr>
          <p:cNvSpPr txBox="1"/>
          <p:nvPr/>
        </p:nvSpPr>
        <p:spPr>
          <a:xfrm>
            <a:off x="3183191" y="8631579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23</a:t>
            </a:r>
          </a:p>
        </p:txBody>
      </p:sp>
      <p:sp>
        <p:nvSpPr>
          <p:cNvPr id="1089" name="TekstSylinder 1088">
            <a:extLst>
              <a:ext uri="{FF2B5EF4-FFF2-40B4-BE49-F238E27FC236}">
                <a16:creationId xmlns:a16="http://schemas.microsoft.com/office/drawing/2014/main" id="{9DF91920-FFE8-3DFF-8811-CD3EF04D7682}"/>
              </a:ext>
            </a:extLst>
          </p:cNvPr>
          <p:cNvSpPr txBox="1"/>
          <p:nvPr/>
        </p:nvSpPr>
        <p:spPr>
          <a:xfrm>
            <a:off x="5466117" y="8586165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24</a:t>
            </a:r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3E75251F-C1C2-57C2-35D7-A67F2D7F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54472" y="1383329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9">
            <a:extLst>
              <a:ext uri="{FF2B5EF4-FFF2-40B4-BE49-F238E27FC236}">
                <a16:creationId xmlns:a16="http://schemas.microsoft.com/office/drawing/2014/main" id="{C1A38E8C-F98F-4F37-1E62-21D05692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9435" y="1332229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6D7C0A99-CF5A-B1AD-224A-F83D2C8C8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9977" y="253405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>
            <a:extLst>
              <a:ext uri="{FF2B5EF4-FFF2-40B4-BE49-F238E27FC236}">
                <a16:creationId xmlns:a16="http://schemas.microsoft.com/office/drawing/2014/main" id="{90B84D8D-FA61-48BA-903F-B06666C6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54472" y="243437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>
            <a:extLst>
              <a:ext uri="{FF2B5EF4-FFF2-40B4-BE49-F238E27FC236}">
                <a16:creationId xmlns:a16="http://schemas.microsoft.com/office/drawing/2014/main" id="{06347B5E-5765-D995-A982-D858A0774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9435" y="192337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E7C3A7F0-0020-CD5B-6AF8-E2A22F19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6132" y="3877233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9C048435-2858-4F4F-DC84-524B4E016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50627" y="3867265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D9087B9C-ABD8-CB94-D538-3E95A24E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8870" y="3867265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45A2D047-A30A-5046-E5B7-B6A5E47C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5170" y="2642426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E06B1EFF-4131-FF61-6408-B27D2657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39665" y="2632458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9">
            <a:extLst>
              <a:ext uri="{FF2B5EF4-FFF2-40B4-BE49-F238E27FC236}">
                <a16:creationId xmlns:a16="http://schemas.microsoft.com/office/drawing/2014/main" id="{1F4E5EC5-DFBC-353D-4044-D17C4472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94628" y="2581358"/>
            <a:ext cx="1122675" cy="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>
            <a:extLst>
              <a:ext uri="{FF2B5EF4-FFF2-40B4-BE49-F238E27FC236}">
                <a16:creationId xmlns:a16="http://schemas.microsoft.com/office/drawing/2014/main" id="{77BF5CFE-1CF4-8F07-791C-52D94352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6132" y="5107496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>
            <a:extLst>
              <a:ext uri="{FF2B5EF4-FFF2-40B4-BE49-F238E27FC236}">
                <a16:creationId xmlns:a16="http://schemas.microsoft.com/office/drawing/2014/main" id="{520287EA-CE1E-B229-5FA4-12CC8538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50627" y="5097528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886F467E-8BE1-509B-2DE7-8B7643888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8870" y="5097528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>
            <a:extLst>
              <a:ext uri="{FF2B5EF4-FFF2-40B4-BE49-F238E27FC236}">
                <a16:creationId xmlns:a16="http://schemas.microsoft.com/office/drawing/2014/main" id="{C38F73F4-3708-A96E-777A-BF9E028F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6132" y="6345836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9">
            <a:extLst>
              <a:ext uri="{FF2B5EF4-FFF2-40B4-BE49-F238E27FC236}">
                <a16:creationId xmlns:a16="http://schemas.microsoft.com/office/drawing/2014/main" id="{2320E7A8-313F-97ED-88C0-53EAA86D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50627" y="6335868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C93FA609-E2F4-265E-76CF-2BA6EC73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8870" y="6335868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id="{FC0FA011-9DB1-9D02-8AD2-4AFEC6D0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6132" y="7576099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6E911841-0829-EECD-579D-5CFC5E56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50627" y="7566131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>
            <a:extLst>
              <a:ext uri="{FF2B5EF4-FFF2-40B4-BE49-F238E27FC236}">
                <a16:creationId xmlns:a16="http://schemas.microsoft.com/office/drawing/2014/main" id="{9EFEF6ED-623B-FF70-41CF-746E52E3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8870" y="7566131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>
            <a:extLst>
              <a:ext uri="{FF2B5EF4-FFF2-40B4-BE49-F238E27FC236}">
                <a16:creationId xmlns:a16="http://schemas.microsoft.com/office/drawing/2014/main" id="{9C60F670-2225-BDC8-3ED4-F8812B1B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6132" y="8806362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>
            <a:extLst>
              <a:ext uri="{FF2B5EF4-FFF2-40B4-BE49-F238E27FC236}">
                <a16:creationId xmlns:a16="http://schemas.microsoft.com/office/drawing/2014/main" id="{64B5C479-A5AB-84DC-9C15-D7080E71E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50627" y="8796394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BC226198-F984-07A8-0ABE-81E31EB5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8870" y="8796394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6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ell 28">
            <a:extLst>
              <a:ext uri="{FF2B5EF4-FFF2-40B4-BE49-F238E27FC236}">
                <a16:creationId xmlns:a16="http://schemas.microsoft.com/office/drawing/2014/main" id="{9D1E1E6A-960A-4DFF-480B-620686C7A2B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7782075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96509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1260245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1584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17326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19507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397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26728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3404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6033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65952"/>
                  </a:ext>
                </a:extLst>
              </a:tr>
            </a:tbl>
          </a:graphicData>
        </a:graphic>
      </p:graphicFrame>
      <p:sp>
        <p:nvSpPr>
          <p:cNvPr id="56" name="TekstSylinder 55">
            <a:extLst>
              <a:ext uri="{FF2B5EF4-FFF2-40B4-BE49-F238E27FC236}">
                <a16:creationId xmlns:a16="http://schemas.microsoft.com/office/drawing/2014/main" id="{8CC91B94-B03B-1482-9BC5-64418B72D1F0}"/>
              </a:ext>
            </a:extLst>
          </p:cNvPr>
          <p:cNvSpPr txBox="1"/>
          <p:nvPr/>
        </p:nvSpPr>
        <p:spPr>
          <a:xfrm>
            <a:off x="944832" y="0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25</a:t>
            </a:r>
          </a:p>
        </p:txBody>
      </p:sp>
      <p:sp>
        <p:nvSpPr>
          <p:cNvPr id="1048" name="TekstSylinder 1047">
            <a:extLst>
              <a:ext uri="{FF2B5EF4-FFF2-40B4-BE49-F238E27FC236}">
                <a16:creationId xmlns:a16="http://schemas.microsoft.com/office/drawing/2014/main" id="{291FF7DC-2B04-E306-70A4-509C8AB12EA7}"/>
              </a:ext>
            </a:extLst>
          </p:cNvPr>
          <p:cNvSpPr txBox="1"/>
          <p:nvPr/>
        </p:nvSpPr>
        <p:spPr>
          <a:xfrm>
            <a:off x="3175671" y="8660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26</a:t>
            </a:r>
          </a:p>
        </p:txBody>
      </p:sp>
      <p:sp>
        <p:nvSpPr>
          <p:cNvPr id="1050" name="TekstSylinder 1049">
            <a:extLst>
              <a:ext uri="{FF2B5EF4-FFF2-40B4-BE49-F238E27FC236}">
                <a16:creationId xmlns:a16="http://schemas.microsoft.com/office/drawing/2014/main" id="{50F747D3-0541-660F-6EA9-5923CBA3925D}"/>
              </a:ext>
            </a:extLst>
          </p:cNvPr>
          <p:cNvSpPr txBox="1"/>
          <p:nvPr/>
        </p:nvSpPr>
        <p:spPr>
          <a:xfrm>
            <a:off x="5458597" y="29506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27</a:t>
            </a:r>
          </a:p>
        </p:txBody>
      </p:sp>
      <p:sp>
        <p:nvSpPr>
          <p:cNvPr id="1054" name="TekstSylinder 1053">
            <a:extLst>
              <a:ext uri="{FF2B5EF4-FFF2-40B4-BE49-F238E27FC236}">
                <a16:creationId xmlns:a16="http://schemas.microsoft.com/office/drawing/2014/main" id="{554E2470-A8F1-4EF8-C397-9B0FAE136D7A}"/>
              </a:ext>
            </a:extLst>
          </p:cNvPr>
          <p:cNvSpPr txBox="1"/>
          <p:nvPr/>
        </p:nvSpPr>
        <p:spPr>
          <a:xfrm>
            <a:off x="910807" y="1266057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28</a:t>
            </a:r>
          </a:p>
        </p:txBody>
      </p:sp>
      <p:sp>
        <p:nvSpPr>
          <p:cNvPr id="1056" name="TekstSylinder 1055">
            <a:extLst>
              <a:ext uri="{FF2B5EF4-FFF2-40B4-BE49-F238E27FC236}">
                <a16:creationId xmlns:a16="http://schemas.microsoft.com/office/drawing/2014/main" id="{B2B86770-1CB4-A761-FD50-CD7A9323A0E1}"/>
              </a:ext>
            </a:extLst>
          </p:cNvPr>
          <p:cNvSpPr txBox="1"/>
          <p:nvPr/>
        </p:nvSpPr>
        <p:spPr>
          <a:xfrm>
            <a:off x="3141646" y="1274717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29</a:t>
            </a:r>
          </a:p>
        </p:txBody>
      </p:sp>
      <p:sp>
        <p:nvSpPr>
          <p:cNvPr id="1058" name="TekstSylinder 1057">
            <a:extLst>
              <a:ext uri="{FF2B5EF4-FFF2-40B4-BE49-F238E27FC236}">
                <a16:creationId xmlns:a16="http://schemas.microsoft.com/office/drawing/2014/main" id="{CC76CAE7-E857-8425-D84D-A6B3618421F0}"/>
              </a:ext>
            </a:extLst>
          </p:cNvPr>
          <p:cNvSpPr txBox="1"/>
          <p:nvPr/>
        </p:nvSpPr>
        <p:spPr>
          <a:xfrm>
            <a:off x="5424572" y="1295563"/>
            <a:ext cx="129073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500" dirty="0"/>
              <a:t>30</a:t>
            </a:r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E566F94F-4229-CAD6-6824-C1F3BDE1D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8665" y="160961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9">
            <a:extLst>
              <a:ext uri="{FF2B5EF4-FFF2-40B4-BE49-F238E27FC236}">
                <a16:creationId xmlns:a16="http://schemas.microsoft.com/office/drawing/2014/main" id="{8690D685-2A7F-8167-452B-BEAD136E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13160" y="150993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B6DF84C9-56F8-C835-432A-CB7DC968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51403" y="150993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FA86814B-B934-39C0-FB1C-5DA8F285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8665" y="1400383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>
            <a:extLst>
              <a:ext uri="{FF2B5EF4-FFF2-40B4-BE49-F238E27FC236}">
                <a16:creationId xmlns:a16="http://schemas.microsoft.com/office/drawing/2014/main" id="{C6343A3E-F834-E55E-A99A-67A1D7D6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13160" y="1390415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>
            <a:extLst>
              <a:ext uri="{FF2B5EF4-FFF2-40B4-BE49-F238E27FC236}">
                <a16:creationId xmlns:a16="http://schemas.microsoft.com/office/drawing/2014/main" id="{6A512B92-CA73-D544-246B-E02A0729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51403" y="1390415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1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Sylinder 55">
            <a:extLst>
              <a:ext uri="{FF2B5EF4-FFF2-40B4-BE49-F238E27FC236}">
                <a16:creationId xmlns:a16="http://schemas.microsoft.com/office/drawing/2014/main" id="{8CC91B94-B03B-1482-9BC5-64418B72D1F0}"/>
              </a:ext>
            </a:extLst>
          </p:cNvPr>
          <p:cNvSpPr txBox="1"/>
          <p:nvPr/>
        </p:nvSpPr>
        <p:spPr>
          <a:xfrm>
            <a:off x="1744655" y="-2231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1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A116E91-9499-16EC-B926-33AC14CAB06D}"/>
              </a:ext>
            </a:extLst>
          </p:cNvPr>
          <p:cNvSpPr txBox="1"/>
          <p:nvPr/>
        </p:nvSpPr>
        <p:spPr>
          <a:xfrm>
            <a:off x="108665" y="520591"/>
            <a:ext cx="212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Kast en ertepose mellom alle på laget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DFCE683-C4CC-464D-BCD2-F631CDE8C512}"/>
              </a:ext>
            </a:extLst>
          </p:cNvPr>
          <p:cNvSpPr txBox="1"/>
          <p:nvPr/>
        </p:nvSpPr>
        <p:spPr>
          <a:xfrm>
            <a:off x="4019429" y="-2231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23D4E02-260A-AEF7-C091-2AC5E0B25E9C}"/>
              </a:ext>
            </a:extLst>
          </p:cNvPr>
          <p:cNvSpPr txBox="1"/>
          <p:nvPr/>
        </p:nvSpPr>
        <p:spPr>
          <a:xfrm>
            <a:off x="2374817" y="627201"/>
            <a:ext cx="21284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50" dirty="0"/>
              <a:t>Hold hverandre i hendene og gå tilbake til treneren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9D017BE-E16F-B74B-FAFF-8363BC4A9BA2}"/>
              </a:ext>
            </a:extLst>
          </p:cNvPr>
          <p:cNvSpPr txBox="1"/>
          <p:nvPr/>
        </p:nvSpPr>
        <p:spPr>
          <a:xfrm>
            <a:off x="6339254" y="-2231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3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D5DFC80-7EC9-6E87-2B42-83163CF08918}"/>
              </a:ext>
            </a:extLst>
          </p:cNvPr>
          <p:cNvSpPr txBox="1"/>
          <p:nvPr/>
        </p:nvSpPr>
        <p:spPr>
          <a:xfrm>
            <a:off x="4694642" y="560461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i tog tilbake til treneren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408FE34-E762-DB3C-5423-348A2727FF09}"/>
              </a:ext>
            </a:extLst>
          </p:cNvPr>
          <p:cNvSpPr txBox="1"/>
          <p:nvPr/>
        </p:nvSpPr>
        <p:spPr>
          <a:xfrm>
            <a:off x="108665" y="1828088"/>
            <a:ext cx="212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Skli på en ski så langt du klarer tilbake til trener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94204978-7549-09A8-F4A9-A5684F6C9836}"/>
              </a:ext>
            </a:extLst>
          </p:cNvPr>
          <p:cNvSpPr txBox="1"/>
          <p:nvPr/>
        </p:nvSpPr>
        <p:spPr>
          <a:xfrm>
            <a:off x="1744655" y="11817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4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1518AF1-E56E-FDCC-EE0E-E3E9D43BCBD9}"/>
              </a:ext>
            </a:extLst>
          </p:cNvPr>
          <p:cNvSpPr txBox="1"/>
          <p:nvPr/>
        </p:nvSpPr>
        <p:spPr>
          <a:xfrm>
            <a:off x="4019429" y="11817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5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B617B1F-1517-AB4D-D809-FC090E1C9528}"/>
              </a:ext>
            </a:extLst>
          </p:cNvPr>
          <p:cNvSpPr txBox="1"/>
          <p:nvPr/>
        </p:nvSpPr>
        <p:spPr>
          <a:xfrm>
            <a:off x="6339254" y="11817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6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1DCAAB7-1D5E-D7FC-A9E4-BA7263CD9C0C}"/>
              </a:ext>
            </a:extLst>
          </p:cNvPr>
          <p:cNvSpPr txBox="1"/>
          <p:nvPr/>
        </p:nvSpPr>
        <p:spPr>
          <a:xfrm>
            <a:off x="2364754" y="1828088"/>
            <a:ext cx="21284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50" dirty="0"/>
              <a:t>Kast en ertepose 3 ganger mellom alle på laget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23DACBB-96BC-C7C2-5019-891857780690}"/>
              </a:ext>
            </a:extLst>
          </p:cNvPr>
          <p:cNvSpPr txBox="1"/>
          <p:nvPr/>
        </p:nvSpPr>
        <p:spPr>
          <a:xfrm>
            <a:off x="4694641" y="1843477"/>
            <a:ext cx="212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Gå til trener og still dere opp etter etternavn!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50D1CC8-0361-177B-641E-9308643F5557}"/>
              </a:ext>
            </a:extLst>
          </p:cNvPr>
          <p:cNvSpPr txBox="1"/>
          <p:nvPr/>
        </p:nvSpPr>
        <p:spPr>
          <a:xfrm>
            <a:off x="108663" y="3023341"/>
            <a:ext cx="212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Gå baklengs tilbake til treneren!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FCF69E0-2541-AEE2-2191-4B9CE3391BB9}"/>
              </a:ext>
            </a:extLst>
          </p:cNvPr>
          <p:cNvSpPr txBox="1"/>
          <p:nvPr/>
        </p:nvSpPr>
        <p:spPr>
          <a:xfrm>
            <a:off x="1530739" y="369635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10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C44EEDD-23E0-3C00-DFC8-DF88651BFEE2}"/>
              </a:ext>
            </a:extLst>
          </p:cNvPr>
          <p:cNvSpPr txBox="1"/>
          <p:nvPr/>
        </p:nvSpPr>
        <p:spPr>
          <a:xfrm>
            <a:off x="108664" y="4209822"/>
            <a:ext cx="177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Fortell en vits </a:t>
            </a:r>
            <a:br>
              <a:rPr lang="nb-NO" sz="2000" dirty="0"/>
            </a:br>
            <a:r>
              <a:rPr lang="nb-NO" sz="2000" dirty="0"/>
              <a:t>til treneren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2549DFC-FA8E-8D51-18D4-FE8B5DE80242}"/>
              </a:ext>
            </a:extLst>
          </p:cNvPr>
          <p:cNvSpPr txBox="1"/>
          <p:nvPr/>
        </p:nvSpPr>
        <p:spPr>
          <a:xfrm>
            <a:off x="3805513" y="369635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11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DF031153-CEB3-438A-29FB-DE45C518ACE8}"/>
              </a:ext>
            </a:extLst>
          </p:cNvPr>
          <p:cNvSpPr txBox="1"/>
          <p:nvPr/>
        </p:nvSpPr>
        <p:spPr>
          <a:xfrm>
            <a:off x="2374816" y="4303084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til trener og still dere opp etter høyde!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AC04F63A-66F8-2D6D-4845-92B575521B76}"/>
              </a:ext>
            </a:extLst>
          </p:cNvPr>
          <p:cNvSpPr txBox="1"/>
          <p:nvPr/>
        </p:nvSpPr>
        <p:spPr>
          <a:xfrm>
            <a:off x="6125338" y="369635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12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D9C2CA19-92FB-07ED-75DF-380D0AE58903}"/>
              </a:ext>
            </a:extLst>
          </p:cNvPr>
          <p:cNvSpPr txBox="1"/>
          <p:nvPr/>
        </p:nvSpPr>
        <p:spPr>
          <a:xfrm>
            <a:off x="4694641" y="4303084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til trener og still dere opp etter alder!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665097D9-495E-9AAC-1743-CD3069937744}"/>
              </a:ext>
            </a:extLst>
          </p:cNvPr>
          <p:cNvSpPr txBox="1"/>
          <p:nvPr/>
        </p:nvSpPr>
        <p:spPr>
          <a:xfrm>
            <a:off x="1539361" y="495730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13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94A9D454-9ECA-B897-F880-DEAE44897512}"/>
              </a:ext>
            </a:extLst>
          </p:cNvPr>
          <p:cNvSpPr txBox="1"/>
          <p:nvPr/>
        </p:nvSpPr>
        <p:spPr>
          <a:xfrm>
            <a:off x="108664" y="5564037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3 ganger rundt treneren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5E00F014-B06F-62A8-F175-8F206747DB15}"/>
              </a:ext>
            </a:extLst>
          </p:cNvPr>
          <p:cNvSpPr txBox="1"/>
          <p:nvPr/>
        </p:nvSpPr>
        <p:spPr>
          <a:xfrm>
            <a:off x="3805513" y="49969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14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90B910BF-C5B7-7F6B-F6B4-E7274CD9442C}"/>
              </a:ext>
            </a:extLst>
          </p:cNvPr>
          <p:cNvSpPr txBox="1"/>
          <p:nvPr/>
        </p:nvSpPr>
        <p:spPr>
          <a:xfrm>
            <a:off x="2312450" y="5590288"/>
            <a:ext cx="22238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Gå til den nærmeste gruppa og gjør det samme som dem!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510BA170-CD84-1620-80CD-46977AE72E47}"/>
              </a:ext>
            </a:extLst>
          </p:cNvPr>
          <p:cNvSpPr txBox="1"/>
          <p:nvPr/>
        </p:nvSpPr>
        <p:spPr>
          <a:xfrm>
            <a:off x="6080287" y="495730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15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758C09B3-D87C-6DF7-DC9C-8467C3526451}"/>
              </a:ext>
            </a:extLst>
          </p:cNvPr>
          <p:cNvSpPr txBox="1"/>
          <p:nvPr/>
        </p:nvSpPr>
        <p:spPr>
          <a:xfrm>
            <a:off x="4647797" y="5502481"/>
            <a:ext cx="212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Gi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five</a:t>
            </a:r>
            <a:r>
              <a:rPr lang="nb-NO" dirty="0"/>
              <a:t> til Trener!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B7F97325-F5AA-B8B1-3439-DF0D245054CE}"/>
              </a:ext>
            </a:extLst>
          </p:cNvPr>
          <p:cNvSpPr txBox="1"/>
          <p:nvPr/>
        </p:nvSpPr>
        <p:spPr>
          <a:xfrm>
            <a:off x="1754528" y="24279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7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4F1E55E9-F473-8A09-5048-F043F056207E}"/>
              </a:ext>
            </a:extLst>
          </p:cNvPr>
          <p:cNvSpPr txBox="1"/>
          <p:nvPr/>
        </p:nvSpPr>
        <p:spPr>
          <a:xfrm>
            <a:off x="4029302" y="24279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8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4DD5D927-B221-D2DA-EC0B-C34BBDFA80BE}"/>
              </a:ext>
            </a:extLst>
          </p:cNvPr>
          <p:cNvSpPr txBox="1"/>
          <p:nvPr/>
        </p:nvSpPr>
        <p:spPr>
          <a:xfrm>
            <a:off x="2383437" y="3081728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til trener og still dere opp etter høyde!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44D42F21-8ADF-49DF-45D5-CDF9171A713D}"/>
              </a:ext>
            </a:extLst>
          </p:cNvPr>
          <p:cNvSpPr txBox="1"/>
          <p:nvPr/>
        </p:nvSpPr>
        <p:spPr>
          <a:xfrm>
            <a:off x="6349127" y="24279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9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07B8BE9D-C372-F3D5-CDDA-6BD5CFE18520}"/>
              </a:ext>
            </a:extLst>
          </p:cNvPr>
          <p:cNvSpPr txBox="1"/>
          <p:nvPr/>
        </p:nvSpPr>
        <p:spPr>
          <a:xfrm>
            <a:off x="4703262" y="3081728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til trener og still dere opp etter alder!</a:t>
            </a:r>
          </a:p>
        </p:txBody>
      </p:sp>
      <p:sp>
        <p:nvSpPr>
          <p:cNvPr id="1024" name="TekstSylinder 1023">
            <a:extLst>
              <a:ext uri="{FF2B5EF4-FFF2-40B4-BE49-F238E27FC236}">
                <a16:creationId xmlns:a16="http://schemas.microsoft.com/office/drawing/2014/main" id="{6CFCE570-BACF-2B3A-5BE5-05D7DA59BCC4}"/>
              </a:ext>
            </a:extLst>
          </p:cNvPr>
          <p:cNvSpPr txBox="1"/>
          <p:nvPr/>
        </p:nvSpPr>
        <p:spPr>
          <a:xfrm>
            <a:off x="1539360" y="618333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16</a:t>
            </a:r>
          </a:p>
        </p:txBody>
      </p:sp>
      <p:sp>
        <p:nvSpPr>
          <p:cNvPr id="1025" name="TekstSylinder 1024">
            <a:extLst>
              <a:ext uri="{FF2B5EF4-FFF2-40B4-BE49-F238E27FC236}">
                <a16:creationId xmlns:a16="http://schemas.microsoft.com/office/drawing/2014/main" id="{1E99968E-3EB0-8065-1572-094331F6DF19}"/>
              </a:ext>
            </a:extLst>
          </p:cNvPr>
          <p:cNvSpPr txBox="1"/>
          <p:nvPr/>
        </p:nvSpPr>
        <p:spPr>
          <a:xfrm>
            <a:off x="108663" y="6790069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3 ganger rundt treneren</a:t>
            </a:r>
          </a:p>
        </p:txBody>
      </p:sp>
      <p:sp>
        <p:nvSpPr>
          <p:cNvPr id="1027" name="TekstSylinder 1026">
            <a:extLst>
              <a:ext uri="{FF2B5EF4-FFF2-40B4-BE49-F238E27FC236}">
                <a16:creationId xmlns:a16="http://schemas.microsoft.com/office/drawing/2014/main" id="{4A5B08E9-9C4D-B616-C8E3-9CCD2DA0E08B}"/>
              </a:ext>
            </a:extLst>
          </p:cNvPr>
          <p:cNvSpPr txBox="1"/>
          <p:nvPr/>
        </p:nvSpPr>
        <p:spPr>
          <a:xfrm>
            <a:off x="3805512" y="622293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17</a:t>
            </a:r>
          </a:p>
        </p:txBody>
      </p:sp>
      <p:sp>
        <p:nvSpPr>
          <p:cNvPr id="1028" name="TekstSylinder 1027">
            <a:extLst>
              <a:ext uri="{FF2B5EF4-FFF2-40B4-BE49-F238E27FC236}">
                <a16:creationId xmlns:a16="http://schemas.microsoft.com/office/drawing/2014/main" id="{4DD02F6A-3E82-BC99-2467-45C9D9F3B41A}"/>
              </a:ext>
            </a:extLst>
          </p:cNvPr>
          <p:cNvSpPr txBox="1"/>
          <p:nvPr/>
        </p:nvSpPr>
        <p:spPr>
          <a:xfrm>
            <a:off x="2312449" y="6816320"/>
            <a:ext cx="22238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Gå til den nærmeste gruppa og gjør det samme som dem!</a:t>
            </a:r>
          </a:p>
        </p:txBody>
      </p:sp>
      <p:sp>
        <p:nvSpPr>
          <p:cNvPr id="1030" name="TekstSylinder 1029">
            <a:extLst>
              <a:ext uri="{FF2B5EF4-FFF2-40B4-BE49-F238E27FC236}">
                <a16:creationId xmlns:a16="http://schemas.microsoft.com/office/drawing/2014/main" id="{5D815D40-7C00-047A-4C69-6373693CD8C6}"/>
              </a:ext>
            </a:extLst>
          </p:cNvPr>
          <p:cNvSpPr txBox="1"/>
          <p:nvPr/>
        </p:nvSpPr>
        <p:spPr>
          <a:xfrm>
            <a:off x="4647796" y="6728513"/>
            <a:ext cx="212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Gi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five</a:t>
            </a:r>
            <a:r>
              <a:rPr lang="nb-NO" dirty="0"/>
              <a:t> til Trener!</a:t>
            </a:r>
          </a:p>
        </p:txBody>
      </p:sp>
      <p:sp>
        <p:nvSpPr>
          <p:cNvPr id="1031" name="TekstSylinder 1030">
            <a:extLst>
              <a:ext uri="{FF2B5EF4-FFF2-40B4-BE49-F238E27FC236}">
                <a16:creationId xmlns:a16="http://schemas.microsoft.com/office/drawing/2014/main" id="{2BF70C6E-1881-2046-633C-C7F1C2201E0A}"/>
              </a:ext>
            </a:extLst>
          </p:cNvPr>
          <p:cNvSpPr txBox="1"/>
          <p:nvPr/>
        </p:nvSpPr>
        <p:spPr>
          <a:xfrm>
            <a:off x="6138408" y="619656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18</a:t>
            </a:r>
          </a:p>
        </p:txBody>
      </p:sp>
      <p:sp>
        <p:nvSpPr>
          <p:cNvPr id="1034" name="TekstSylinder 1033">
            <a:extLst>
              <a:ext uri="{FF2B5EF4-FFF2-40B4-BE49-F238E27FC236}">
                <a16:creationId xmlns:a16="http://schemas.microsoft.com/office/drawing/2014/main" id="{8B1B2DCB-C65C-F7EE-7D60-FD1558610ABC}"/>
              </a:ext>
            </a:extLst>
          </p:cNvPr>
          <p:cNvSpPr txBox="1"/>
          <p:nvPr/>
        </p:nvSpPr>
        <p:spPr>
          <a:xfrm>
            <a:off x="104492" y="7971302"/>
            <a:ext cx="212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Kast en ertepose mellom alle på laget</a:t>
            </a:r>
          </a:p>
        </p:txBody>
      </p:sp>
      <p:sp>
        <p:nvSpPr>
          <p:cNvPr id="1037" name="TekstSylinder 1036">
            <a:extLst>
              <a:ext uri="{FF2B5EF4-FFF2-40B4-BE49-F238E27FC236}">
                <a16:creationId xmlns:a16="http://schemas.microsoft.com/office/drawing/2014/main" id="{9516BF41-48F0-5570-E948-F3A304513156}"/>
              </a:ext>
            </a:extLst>
          </p:cNvPr>
          <p:cNvSpPr txBox="1"/>
          <p:nvPr/>
        </p:nvSpPr>
        <p:spPr>
          <a:xfrm>
            <a:off x="2370644" y="8077912"/>
            <a:ext cx="21284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50" dirty="0"/>
              <a:t>Hold hverandre i hendene og gå tilbake til treneren</a:t>
            </a:r>
          </a:p>
        </p:txBody>
      </p:sp>
      <p:sp>
        <p:nvSpPr>
          <p:cNvPr id="1040" name="TekstSylinder 1039">
            <a:extLst>
              <a:ext uri="{FF2B5EF4-FFF2-40B4-BE49-F238E27FC236}">
                <a16:creationId xmlns:a16="http://schemas.microsoft.com/office/drawing/2014/main" id="{CBCFD40A-719C-92FE-49DE-6467A4E77349}"/>
              </a:ext>
            </a:extLst>
          </p:cNvPr>
          <p:cNvSpPr txBox="1"/>
          <p:nvPr/>
        </p:nvSpPr>
        <p:spPr>
          <a:xfrm>
            <a:off x="4690469" y="8011172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i tog tilbake til treneren</a:t>
            </a:r>
          </a:p>
        </p:txBody>
      </p:sp>
      <p:sp>
        <p:nvSpPr>
          <p:cNvPr id="1042" name="TekstSylinder 1041">
            <a:extLst>
              <a:ext uri="{FF2B5EF4-FFF2-40B4-BE49-F238E27FC236}">
                <a16:creationId xmlns:a16="http://schemas.microsoft.com/office/drawing/2014/main" id="{9F289D58-E851-0D13-F274-C0CDEA04C9D3}"/>
              </a:ext>
            </a:extLst>
          </p:cNvPr>
          <p:cNvSpPr txBox="1"/>
          <p:nvPr/>
        </p:nvSpPr>
        <p:spPr>
          <a:xfrm>
            <a:off x="104492" y="9278799"/>
            <a:ext cx="212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Skli på en ski så langt du klarer tilbake til trener</a:t>
            </a:r>
          </a:p>
        </p:txBody>
      </p:sp>
      <p:sp>
        <p:nvSpPr>
          <p:cNvPr id="1053" name="TekstSylinder 1052">
            <a:extLst>
              <a:ext uri="{FF2B5EF4-FFF2-40B4-BE49-F238E27FC236}">
                <a16:creationId xmlns:a16="http://schemas.microsoft.com/office/drawing/2014/main" id="{F29691DD-E364-9222-D560-247900162824}"/>
              </a:ext>
            </a:extLst>
          </p:cNvPr>
          <p:cNvSpPr txBox="1"/>
          <p:nvPr/>
        </p:nvSpPr>
        <p:spPr>
          <a:xfrm>
            <a:off x="2360581" y="9278799"/>
            <a:ext cx="21284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50" dirty="0"/>
              <a:t>Kast en ertepose 3 ganger mellom alle på laget</a:t>
            </a:r>
          </a:p>
        </p:txBody>
      </p:sp>
      <p:sp>
        <p:nvSpPr>
          <p:cNvPr id="1059" name="TekstSylinder 1058">
            <a:extLst>
              <a:ext uri="{FF2B5EF4-FFF2-40B4-BE49-F238E27FC236}">
                <a16:creationId xmlns:a16="http://schemas.microsoft.com/office/drawing/2014/main" id="{78BA90BF-6E85-2E4F-7CDB-753217D42395}"/>
              </a:ext>
            </a:extLst>
          </p:cNvPr>
          <p:cNvSpPr txBox="1"/>
          <p:nvPr/>
        </p:nvSpPr>
        <p:spPr>
          <a:xfrm>
            <a:off x="4690468" y="9294188"/>
            <a:ext cx="212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Gå til trener og still dere opp etter etternavn!</a:t>
            </a:r>
          </a:p>
        </p:txBody>
      </p:sp>
      <p:sp>
        <p:nvSpPr>
          <p:cNvPr id="1060" name="TekstSylinder 1059">
            <a:extLst>
              <a:ext uri="{FF2B5EF4-FFF2-40B4-BE49-F238E27FC236}">
                <a16:creationId xmlns:a16="http://schemas.microsoft.com/office/drawing/2014/main" id="{CFE0E998-4D20-38C5-FE0C-0BD71388E04F}"/>
              </a:ext>
            </a:extLst>
          </p:cNvPr>
          <p:cNvSpPr txBox="1"/>
          <p:nvPr/>
        </p:nvSpPr>
        <p:spPr>
          <a:xfrm>
            <a:off x="1530740" y="744934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19</a:t>
            </a:r>
          </a:p>
        </p:txBody>
      </p:sp>
      <p:sp>
        <p:nvSpPr>
          <p:cNvPr id="1061" name="TekstSylinder 1060">
            <a:extLst>
              <a:ext uri="{FF2B5EF4-FFF2-40B4-BE49-F238E27FC236}">
                <a16:creationId xmlns:a16="http://schemas.microsoft.com/office/drawing/2014/main" id="{9363820E-788A-9315-21FB-669BDCA71D80}"/>
              </a:ext>
            </a:extLst>
          </p:cNvPr>
          <p:cNvSpPr txBox="1"/>
          <p:nvPr/>
        </p:nvSpPr>
        <p:spPr>
          <a:xfrm>
            <a:off x="3796892" y="748894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20</a:t>
            </a:r>
          </a:p>
        </p:txBody>
      </p:sp>
      <p:sp>
        <p:nvSpPr>
          <p:cNvPr id="1062" name="TekstSylinder 1061">
            <a:extLst>
              <a:ext uri="{FF2B5EF4-FFF2-40B4-BE49-F238E27FC236}">
                <a16:creationId xmlns:a16="http://schemas.microsoft.com/office/drawing/2014/main" id="{52899F3D-0780-CC77-1E9D-43C3513A6222}"/>
              </a:ext>
            </a:extLst>
          </p:cNvPr>
          <p:cNvSpPr txBox="1"/>
          <p:nvPr/>
        </p:nvSpPr>
        <p:spPr>
          <a:xfrm>
            <a:off x="6071666" y="744934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21</a:t>
            </a:r>
          </a:p>
        </p:txBody>
      </p:sp>
      <p:sp>
        <p:nvSpPr>
          <p:cNvPr id="1063" name="TekstSylinder 1062">
            <a:extLst>
              <a:ext uri="{FF2B5EF4-FFF2-40B4-BE49-F238E27FC236}">
                <a16:creationId xmlns:a16="http://schemas.microsoft.com/office/drawing/2014/main" id="{70974364-21ED-834B-AF74-B87464FD1A0F}"/>
              </a:ext>
            </a:extLst>
          </p:cNvPr>
          <p:cNvSpPr txBox="1"/>
          <p:nvPr/>
        </p:nvSpPr>
        <p:spPr>
          <a:xfrm>
            <a:off x="1530739" y="867537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22</a:t>
            </a:r>
          </a:p>
        </p:txBody>
      </p:sp>
      <p:sp>
        <p:nvSpPr>
          <p:cNvPr id="1064" name="TekstSylinder 1063">
            <a:extLst>
              <a:ext uri="{FF2B5EF4-FFF2-40B4-BE49-F238E27FC236}">
                <a16:creationId xmlns:a16="http://schemas.microsoft.com/office/drawing/2014/main" id="{97416BA5-3CDD-B924-4F5D-B7EBB37CB852}"/>
              </a:ext>
            </a:extLst>
          </p:cNvPr>
          <p:cNvSpPr txBox="1"/>
          <p:nvPr/>
        </p:nvSpPr>
        <p:spPr>
          <a:xfrm>
            <a:off x="3796891" y="87149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23</a:t>
            </a:r>
          </a:p>
        </p:txBody>
      </p:sp>
      <p:sp>
        <p:nvSpPr>
          <p:cNvPr id="1065" name="TekstSylinder 1064">
            <a:extLst>
              <a:ext uri="{FF2B5EF4-FFF2-40B4-BE49-F238E27FC236}">
                <a16:creationId xmlns:a16="http://schemas.microsoft.com/office/drawing/2014/main" id="{D3483ABB-6835-F97B-BA33-92FA504D94C7}"/>
              </a:ext>
            </a:extLst>
          </p:cNvPr>
          <p:cNvSpPr txBox="1"/>
          <p:nvPr/>
        </p:nvSpPr>
        <p:spPr>
          <a:xfrm>
            <a:off x="6129787" y="863481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24</a:t>
            </a:r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EA39B6C5-7D30-ADA2-8A43-AA196001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0524" y="186506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9">
            <a:extLst>
              <a:ext uri="{FF2B5EF4-FFF2-40B4-BE49-F238E27FC236}">
                <a16:creationId xmlns:a16="http://schemas.microsoft.com/office/drawing/2014/main" id="{4E488037-8462-A987-1EDE-715E39A6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65019" y="176538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>
            <a:extLst>
              <a:ext uri="{FF2B5EF4-FFF2-40B4-BE49-F238E27FC236}">
                <a16:creationId xmlns:a16="http://schemas.microsoft.com/office/drawing/2014/main" id="{1811E04D-754E-E617-D4C2-38AC21D1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3262" y="176538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71B45020-ADB3-C61B-2814-2293521F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0524" y="1398561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>
            <a:extLst>
              <a:ext uri="{FF2B5EF4-FFF2-40B4-BE49-F238E27FC236}">
                <a16:creationId xmlns:a16="http://schemas.microsoft.com/office/drawing/2014/main" id="{135AD3D2-B074-525C-03BE-904A39F5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65019" y="1388593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9">
            <a:extLst>
              <a:ext uri="{FF2B5EF4-FFF2-40B4-BE49-F238E27FC236}">
                <a16:creationId xmlns:a16="http://schemas.microsoft.com/office/drawing/2014/main" id="{131D08F5-5CF1-1938-4732-EA6B4F12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3262" y="1388593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9">
            <a:extLst>
              <a:ext uri="{FF2B5EF4-FFF2-40B4-BE49-F238E27FC236}">
                <a16:creationId xmlns:a16="http://schemas.microsoft.com/office/drawing/2014/main" id="{2D235F77-4875-D318-11EB-47404BB7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0524" y="2714334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9">
            <a:extLst>
              <a:ext uri="{FF2B5EF4-FFF2-40B4-BE49-F238E27FC236}">
                <a16:creationId xmlns:a16="http://schemas.microsoft.com/office/drawing/2014/main" id="{019B83A1-CEAD-ACE6-4438-4344363A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65019" y="2704366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D37F309A-E0FE-93EF-FDCF-6FAF2A92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3262" y="2704366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9">
            <a:extLst>
              <a:ext uri="{FF2B5EF4-FFF2-40B4-BE49-F238E27FC236}">
                <a16:creationId xmlns:a16="http://schemas.microsoft.com/office/drawing/2014/main" id="{69099DDD-FAB4-15CD-BB92-8E509ADC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0524" y="3926389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9">
            <a:extLst>
              <a:ext uri="{FF2B5EF4-FFF2-40B4-BE49-F238E27FC236}">
                <a16:creationId xmlns:a16="http://schemas.microsoft.com/office/drawing/2014/main" id="{A8F84D1C-087F-CD41-8237-264E9724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65019" y="3916421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9">
            <a:extLst>
              <a:ext uri="{FF2B5EF4-FFF2-40B4-BE49-F238E27FC236}">
                <a16:creationId xmlns:a16="http://schemas.microsoft.com/office/drawing/2014/main" id="{AF9B84D9-7C40-60EE-9BE5-DB611B8D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3262" y="3916421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9">
            <a:extLst>
              <a:ext uri="{FF2B5EF4-FFF2-40B4-BE49-F238E27FC236}">
                <a16:creationId xmlns:a16="http://schemas.microsoft.com/office/drawing/2014/main" id="{95DB0C82-B62D-CD6B-621B-C30FB0F9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0524" y="5148920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9">
            <a:extLst>
              <a:ext uri="{FF2B5EF4-FFF2-40B4-BE49-F238E27FC236}">
                <a16:creationId xmlns:a16="http://schemas.microsoft.com/office/drawing/2014/main" id="{703268D5-179C-CDD9-2975-286F385E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65019" y="5138952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9">
            <a:extLst>
              <a:ext uri="{FF2B5EF4-FFF2-40B4-BE49-F238E27FC236}">
                <a16:creationId xmlns:a16="http://schemas.microsoft.com/office/drawing/2014/main" id="{C15BBD4E-241D-5850-AD98-4AB3F891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3262" y="5138952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29">
            <a:extLst>
              <a:ext uri="{FF2B5EF4-FFF2-40B4-BE49-F238E27FC236}">
                <a16:creationId xmlns:a16="http://schemas.microsoft.com/office/drawing/2014/main" id="{24E630C7-341B-1A61-41B1-BA818F67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0524" y="6360975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29">
            <a:extLst>
              <a:ext uri="{FF2B5EF4-FFF2-40B4-BE49-F238E27FC236}">
                <a16:creationId xmlns:a16="http://schemas.microsoft.com/office/drawing/2014/main" id="{0E51569D-BA26-EA11-AD76-23D6DD4F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65019" y="6351007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29">
            <a:extLst>
              <a:ext uri="{FF2B5EF4-FFF2-40B4-BE49-F238E27FC236}">
                <a16:creationId xmlns:a16="http://schemas.microsoft.com/office/drawing/2014/main" id="{C3C208B1-9574-E019-C5D6-35664E9A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3262" y="6351007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9">
            <a:extLst>
              <a:ext uri="{FF2B5EF4-FFF2-40B4-BE49-F238E27FC236}">
                <a16:creationId xmlns:a16="http://schemas.microsoft.com/office/drawing/2014/main" id="{444E9F39-328F-1BBB-BD76-B2760964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0524" y="7652558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9">
            <a:extLst>
              <a:ext uri="{FF2B5EF4-FFF2-40B4-BE49-F238E27FC236}">
                <a16:creationId xmlns:a16="http://schemas.microsoft.com/office/drawing/2014/main" id="{7ADC98E3-D8DC-2E59-1DBF-07748FFF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65019" y="7642590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9">
            <a:extLst>
              <a:ext uri="{FF2B5EF4-FFF2-40B4-BE49-F238E27FC236}">
                <a16:creationId xmlns:a16="http://schemas.microsoft.com/office/drawing/2014/main" id="{328282A7-CBCD-D60F-47C0-3D6B86FD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3262" y="7642590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9">
            <a:extLst>
              <a:ext uri="{FF2B5EF4-FFF2-40B4-BE49-F238E27FC236}">
                <a16:creationId xmlns:a16="http://schemas.microsoft.com/office/drawing/2014/main" id="{62F3BEB8-257D-5E3C-4C62-174ADA96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0524" y="8864613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9">
            <a:extLst>
              <a:ext uri="{FF2B5EF4-FFF2-40B4-BE49-F238E27FC236}">
                <a16:creationId xmlns:a16="http://schemas.microsoft.com/office/drawing/2014/main" id="{0B264987-3FCE-19EE-334B-05F10DB4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65019" y="8854645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9">
            <a:extLst>
              <a:ext uri="{FF2B5EF4-FFF2-40B4-BE49-F238E27FC236}">
                <a16:creationId xmlns:a16="http://schemas.microsoft.com/office/drawing/2014/main" id="{19D4FB8A-AFD4-AA85-F578-3E71276A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03262" y="8854645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51" name="Tabell 1050">
            <a:extLst>
              <a:ext uri="{FF2B5EF4-FFF2-40B4-BE49-F238E27FC236}">
                <a16:creationId xmlns:a16="http://schemas.microsoft.com/office/drawing/2014/main" id="{73423ECA-C47F-812B-35C4-9EF814129A3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7782075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96509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1260245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1584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17326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19507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397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26728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3404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6033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6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77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ell 28">
            <a:extLst>
              <a:ext uri="{FF2B5EF4-FFF2-40B4-BE49-F238E27FC236}">
                <a16:creationId xmlns:a16="http://schemas.microsoft.com/office/drawing/2014/main" id="{9D1E1E6A-960A-4DFF-480B-620686C7A2B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7782075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96509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1260245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1584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17326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19507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397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26728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3404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6033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65952"/>
                  </a:ext>
                </a:extLst>
              </a:tr>
            </a:tbl>
          </a:graphicData>
        </a:graphic>
      </p:graphicFrame>
      <p:sp>
        <p:nvSpPr>
          <p:cNvPr id="56" name="TekstSylinder 55">
            <a:extLst>
              <a:ext uri="{FF2B5EF4-FFF2-40B4-BE49-F238E27FC236}">
                <a16:creationId xmlns:a16="http://schemas.microsoft.com/office/drawing/2014/main" id="{8CC91B94-B03B-1482-9BC5-64418B72D1F0}"/>
              </a:ext>
            </a:extLst>
          </p:cNvPr>
          <p:cNvSpPr txBox="1"/>
          <p:nvPr/>
        </p:nvSpPr>
        <p:spPr>
          <a:xfrm>
            <a:off x="1530740" y="-3959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25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A116E91-9499-16EC-B926-33AC14CAB06D}"/>
              </a:ext>
            </a:extLst>
          </p:cNvPr>
          <p:cNvSpPr txBox="1"/>
          <p:nvPr/>
        </p:nvSpPr>
        <p:spPr>
          <a:xfrm>
            <a:off x="108665" y="473873"/>
            <a:ext cx="1776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Fortell en vits </a:t>
            </a:r>
            <a:br>
              <a:rPr lang="nb-NO" sz="2000" dirty="0"/>
            </a:br>
            <a:r>
              <a:rPr lang="nb-NO" sz="2000" dirty="0"/>
              <a:t>til treneren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DFCE683-C4CC-464D-BCD2-F631CDE8C512}"/>
              </a:ext>
            </a:extLst>
          </p:cNvPr>
          <p:cNvSpPr txBox="1"/>
          <p:nvPr/>
        </p:nvSpPr>
        <p:spPr>
          <a:xfrm>
            <a:off x="3805514" y="-3959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26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23D4E02-260A-AEF7-C091-2AC5E0B25E9C}"/>
              </a:ext>
            </a:extLst>
          </p:cNvPr>
          <p:cNvSpPr txBox="1"/>
          <p:nvPr/>
        </p:nvSpPr>
        <p:spPr>
          <a:xfrm>
            <a:off x="2374817" y="567135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til trener og still dere opp etter høyde!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9D017BE-E16F-B74B-FAFF-8363BC4A9BA2}"/>
              </a:ext>
            </a:extLst>
          </p:cNvPr>
          <p:cNvSpPr txBox="1"/>
          <p:nvPr/>
        </p:nvSpPr>
        <p:spPr>
          <a:xfrm>
            <a:off x="6125339" y="-3959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27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D5DFC80-7EC9-6E87-2B42-83163CF08918}"/>
              </a:ext>
            </a:extLst>
          </p:cNvPr>
          <p:cNvSpPr txBox="1"/>
          <p:nvPr/>
        </p:nvSpPr>
        <p:spPr>
          <a:xfrm>
            <a:off x="4694642" y="567135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til trener og still dere opp etter alder!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C7D37CF-A12F-A78A-2B94-5636027116FB}"/>
              </a:ext>
            </a:extLst>
          </p:cNvPr>
          <p:cNvSpPr txBox="1"/>
          <p:nvPr/>
        </p:nvSpPr>
        <p:spPr>
          <a:xfrm>
            <a:off x="1539362" y="12213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28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408FE34-E762-DB3C-5423-348A2727FF09}"/>
              </a:ext>
            </a:extLst>
          </p:cNvPr>
          <p:cNvSpPr txBox="1"/>
          <p:nvPr/>
        </p:nvSpPr>
        <p:spPr>
          <a:xfrm>
            <a:off x="108665" y="1828088"/>
            <a:ext cx="212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Gå 3 ganger rundt treneren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345165A-3157-9258-8776-54ACB47509BF}"/>
              </a:ext>
            </a:extLst>
          </p:cNvPr>
          <p:cNvSpPr txBox="1"/>
          <p:nvPr/>
        </p:nvSpPr>
        <p:spPr>
          <a:xfrm>
            <a:off x="3805514" y="126095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29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5FDC61B-79A6-BA08-D4F6-1DFF208FC12D}"/>
              </a:ext>
            </a:extLst>
          </p:cNvPr>
          <p:cNvSpPr txBox="1"/>
          <p:nvPr/>
        </p:nvSpPr>
        <p:spPr>
          <a:xfrm>
            <a:off x="2312451" y="1854339"/>
            <a:ext cx="22238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Gå til den nærmeste gruppa og gjør det samme som dem!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E7F600E-0D2C-D0B5-388F-E673AC652AE1}"/>
              </a:ext>
            </a:extLst>
          </p:cNvPr>
          <p:cNvSpPr txBox="1"/>
          <p:nvPr/>
        </p:nvSpPr>
        <p:spPr>
          <a:xfrm>
            <a:off x="6080288" y="122135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30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8576948-BC08-8149-C1E0-4D35EE57553E}"/>
              </a:ext>
            </a:extLst>
          </p:cNvPr>
          <p:cNvSpPr txBox="1"/>
          <p:nvPr/>
        </p:nvSpPr>
        <p:spPr>
          <a:xfrm>
            <a:off x="4647798" y="1766532"/>
            <a:ext cx="212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Gi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five</a:t>
            </a:r>
            <a:r>
              <a:rPr lang="nb-NO" dirty="0"/>
              <a:t> til Trener!</a:t>
            </a:r>
          </a:p>
        </p:txBody>
      </p:sp>
      <p:pic>
        <p:nvPicPr>
          <p:cNvPr id="18" name="Picture 29">
            <a:extLst>
              <a:ext uri="{FF2B5EF4-FFF2-40B4-BE49-F238E27FC236}">
                <a16:creationId xmlns:a16="http://schemas.microsoft.com/office/drawing/2014/main" id="{7E8A8C61-C6BB-2C94-AAED-E8D554F3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70322" y="202484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13977970-4DBA-E382-9478-3DDC06B5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74817" y="192516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id="{725FC9A4-3211-A2DE-5768-2708C494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13060" y="192516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2C4C7248-A009-8AF3-DAF7-54E48242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70322" y="1414539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>
            <a:extLst>
              <a:ext uri="{FF2B5EF4-FFF2-40B4-BE49-F238E27FC236}">
                <a16:creationId xmlns:a16="http://schemas.microsoft.com/office/drawing/2014/main" id="{1DF9EE9A-BE01-1840-2528-7C5C60A7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74817" y="1404571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>
            <a:extLst>
              <a:ext uri="{FF2B5EF4-FFF2-40B4-BE49-F238E27FC236}">
                <a16:creationId xmlns:a16="http://schemas.microsoft.com/office/drawing/2014/main" id="{AAED1727-E938-CB53-67CF-6812D0D5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13060" y="1404571"/>
            <a:ext cx="878507" cy="3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5">
            <a:extLst>
              <a:ext uri="{FF2B5EF4-FFF2-40B4-BE49-F238E27FC236}">
                <a16:creationId xmlns:a16="http://schemas.microsoft.com/office/drawing/2014/main" id="{FBD23D8B-7A31-8475-F895-B86CADDA0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7825" y="-502920"/>
            <a:ext cx="6848564" cy="36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29" name="Tabell 28">
            <a:extLst>
              <a:ext uri="{FF2B5EF4-FFF2-40B4-BE49-F238E27FC236}">
                <a16:creationId xmlns:a16="http://schemas.microsoft.com/office/drawing/2014/main" id="{9D1E1E6A-960A-4DFF-480B-620686C7A2B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7782075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96509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1260245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1584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17326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19507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397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26728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3404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6033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65952"/>
                  </a:ext>
                </a:extLst>
              </a:tr>
            </a:tbl>
          </a:graphicData>
        </a:graphic>
      </p:graphicFrame>
      <p:sp>
        <p:nvSpPr>
          <p:cNvPr id="32" name="TekstSylinder 31">
            <a:extLst>
              <a:ext uri="{FF2B5EF4-FFF2-40B4-BE49-F238E27FC236}">
                <a16:creationId xmlns:a16="http://schemas.microsoft.com/office/drawing/2014/main" id="{0BCAFEA1-40E7-37F0-79E0-0680412D34C0}"/>
              </a:ext>
            </a:extLst>
          </p:cNvPr>
          <p:cNvSpPr txBox="1"/>
          <p:nvPr/>
        </p:nvSpPr>
        <p:spPr>
          <a:xfrm>
            <a:off x="1119354" y="-319838"/>
            <a:ext cx="10374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A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969E3BB6-499D-ECC3-7620-A2DCABBE8249}"/>
              </a:ext>
            </a:extLst>
          </p:cNvPr>
          <p:cNvSpPr txBox="1"/>
          <p:nvPr/>
        </p:nvSpPr>
        <p:spPr>
          <a:xfrm>
            <a:off x="3378850" y="-319838"/>
            <a:ext cx="10374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A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6284D383-7814-0DD9-B2E6-116AC1449BFD}"/>
              </a:ext>
            </a:extLst>
          </p:cNvPr>
          <p:cNvSpPr txBox="1"/>
          <p:nvPr/>
        </p:nvSpPr>
        <p:spPr>
          <a:xfrm>
            <a:off x="5693612" y="-266830"/>
            <a:ext cx="10374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A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CF1471BB-7DCD-8664-28F4-21D44640C520}"/>
              </a:ext>
            </a:extLst>
          </p:cNvPr>
          <p:cNvSpPr txBox="1"/>
          <p:nvPr/>
        </p:nvSpPr>
        <p:spPr>
          <a:xfrm>
            <a:off x="1164388" y="917772"/>
            <a:ext cx="986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B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E0988310-5FB4-D203-BC96-5816247EFF8E}"/>
              </a:ext>
            </a:extLst>
          </p:cNvPr>
          <p:cNvSpPr txBox="1"/>
          <p:nvPr/>
        </p:nvSpPr>
        <p:spPr>
          <a:xfrm>
            <a:off x="3423884" y="917772"/>
            <a:ext cx="986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B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3729248A-18A0-5A72-ABF5-0B9B9EEBBF27}"/>
              </a:ext>
            </a:extLst>
          </p:cNvPr>
          <p:cNvSpPr txBox="1"/>
          <p:nvPr/>
        </p:nvSpPr>
        <p:spPr>
          <a:xfrm>
            <a:off x="5738646" y="970780"/>
            <a:ext cx="986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B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9A72E07E-070C-FF72-7D40-1D5933291EA7}"/>
              </a:ext>
            </a:extLst>
          </p:cNvPr>
          <p:cNvSpPr txBox="1"/>
          <p:nvPr/>
        </p:nvSpPr>
        <p:spPr>
          <a:xfrm>
            <a:off x="1164388" y="2137432"/>
            <a:ext cx="109196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D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324CF28C-7F2F-6524-15CD-56D17BEE756C}"/>
              </a:ext>
            </a:extLst>
          </p:cNvPr>
          <p:cNvSpPr txBox="1"/>
          <p:nvPr/>
        </p:nvSpPr>
        <p:spPr>
          <a:xfrm>
            <a:off x="3423884" y="2137432"/>
            <a:ext cx="109196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D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ED6272AE-7751-2F76-0F59-8634C79CA318}"/>
              </a:ext>
            </a:extLst>
          </p:cNvPr>
          <p:cNvSpPr txBox="1"/>
          <p:nvPr/>
        </p:nvSpPr>
        <p:spPr>
          <a:xfrm>
            <a:off x="5738646" y="2190440"/>
            <a:ext cx="109196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D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8CC91B94-B03B-1482-9BC5-64418B72D1F0}"/>
              </a:ext>
            </a:extLst>
          </p:cNvPr>
          <p:cNvSpPr txBox="1"/>
          <p:nvPr/>
        </p:nvSpPr>
        <p:spPr>
          <a:xfrm>
            <a:off x="1119354" y="3373650"/>
            <a:ext cx="9044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E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63C5C962-2104-C10E-246F-3C5C655E60D8}"/>
              </a:ext>
            </a:extLst>
          </p:cNvPr>
          <p:cNvSpPr txBox="1"/>
          <p:nvPr/>
        </p:nvSpPr>
        <p:spPr>
          <a:xfrm>
            <a:off x="3378850" y="3373650"/>
            <a:ext cx="9044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E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49FA9CBF-60AD-C252-94D9-EF50AACB7581}"/>
              </a:ext>
            </a:extLst>
          </p:cNvPr>
          <p:cNvSpPr txBox="1"/>
          <p:nvPr/>
        </p:nvSpPr>
        <p:spPr>
          <a:xfrm>
            <a:off x="5693612" y="3426658"/>
            <a:ext cx="9044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E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17AA804A-3667-544A-F366-F844DFD71153}"/>
              </a:ext>
            </a:extLst>
          </p:cNvPr>
          <p:cNvSpPr txBox="1"/>
          <p:nvPr/>
        </p:nvSpPr>
        <p:spPr>
          <a:xfrm>
            <a:off x="1164388" y="4593310"/>
            <a:ext cx="8627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F</a:t>
            </a:r>
          </a:p>
        </p:txBody>
      </p:sp>
      <p:sp>
        <p:nvSpPr>
          <p:cNvPr id="1024" name="TekstSylinder 1023">
            <a:extLst>
              <a:ext uri="{FF2B5EF4-FFF2-40B4-BE49-F238E27FC236}">
                <a16:creationId xmlns:a16="http://schemas.microsoft.com/office/drawing/2014/main" id="{1E87F50A-B1EA-29BA-9FF0-C433847EFDB5}"/>
              </a:ext>
            </a:extLst>
          </p:cNvPr>
          <p:cNvSpPr txBox="1"/>
          <p:nvPr/>
        </p:nvSpPr>
        <p:spPr>
          <a:xfrm>
            <a:off x="3423884" y="4593310"/>
            <a:ext cx="8627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F</a:t>
            </a:r>
          </a:p>
        </p:txBody>
      </p:sp>
      <p:sp>
        <p:nvSpPr>
          <p:cNvPr id="1026" name="TekstSylinder 1025">
            <a:extLst>
              <a:ext uri="{FF2B5EF4-FFF2-40B4-BE49-F238E27FC236}">
                <a16:creationId xmlns:a16="http://schemas.microsoft.com/office/drawing/2014/main" id="{06FD0678-4C6C-17AA-C603-B4B38A4369A2}"/>
              </a:ext>
            </a:extLst>
          </p:cNvPr>
          <p:cNvSpPr txBox="1"/>
          <p:nvPr/>
        </p:nvSpPr>
        <p:spPr>
          <a:xfrm>
            <a:off x="5738646" y="4646318"/>
            <a:ext cx="8627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F</a:t>
            </a:r>
          </a:p>
        </p:txBody>
      </p:sp>
      <p:sp>
        <p:nvSpPr>
          <p:cNvPr id="1028" name="TekstSylinder 1027">
            <a:extLst>
              <a:ext uri="{FF2B5EF4-FFF2-40B4-BE49-F238E27FC236}">
                <a16:creationId xmlns:a16="http://schemas.microsoft.com/office/drawing/2014/main" id="{5529F419-E294-B4F3-E6EE-E17483F7A223}"/>
              </a:ext>
            </a:extLst>
          </p:cNvPr>
          <p:cNvSpPr txBox="1"/>
          <p:nvPr/>
        </p:nvSpPr>
        <p:spPr>
          <a:xfrm>
            <a:off x="1164388" y="5873413"/>
            <a:ext cx="10743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0" dirty="0"/>
              <a:t>G</a:t>
            </a:r>
          </a:p>
        </p:txBody>
      </p:sp>
      <p:sp>
        <p:nvSpPr>
          <p:cNvPr id="1030" name="TekstSylinder 1029">
            <a:extLst>
              <a:ext uri="{FF2B5EF4-FFF2-40B4-BE49-F238E27FC236}">
                <a16:creationId xmlns:a16="http://schemas.microsoft.com/office/drawing/2014/main" id="{62ADC92C-DFEE-D416-68E8-0411EBF5C453}"/>
              </a:ext>
            </a:extLst>
          </p:cNvPr>
          <p:cNvSpPr txBox="1"/>
          <p:nvPr/>
        </p:nvSpPr>
        <p:spPr>
          <a:xfrm>
            <a:off x="3423884" y="5873413"/>
            <a:ext cx="10743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0" dirty="0"/>
              <a:t>G</a:t>
            </a:r>
          </a:p>
        </p:txBody>
      </p:sp>
      <p:sp>
        <p:nvSpPr>
          <p:cNvPr id="1032" name="TekstSylinder 1031">
            <a:extLst>
              <a:ext uri="{FF2B5EF4-FFF2-40B4-BE49-F238E27FC236}">
                <a16:creationId xmlns:a16="http://schemas.microsoft.com/office/drawing/2014/main" id="{5CF74E8E-56EC-3844-6E23-617CEDCD699F}"/>
              </a:ext>
            </a:extLst>
          </p:cNvPr>
          <p:cNvSpPr txBox="1"/>
          <p:nvPr/>
        </p:nvSpPr>
        <p:spPr>
          <a:xfrm>
            <a:off x="5738646" y="5926421"/>
            <a:ext cx="10743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0" dirty="0"/>
              <a:t>G</a:t>
            </a:r>
          </a:p>
        </p:txBody>
      </p:sp>
      <p:sp>
        <p:nvSpPr>
          <p:cNvPr id="1034" name="TekstSylinder 1033">
            <a:extLst>
              <a:ext uri="{FF2B5EF4-FFF2-40B4-BE49-F238E27FC236}">
                <a16:creationId xmlns:a16="http://schemas.microsoft.com/office/drawing/2014/main" id="{FA28E06D-AE73-4B4F-4871-0ACD423F74B2}"/>
              </a:ext>
            </a:extLst>
          </p:cNvPr>
          <p:cNvSpPr txBox="1"/>
          <p:nvPr/>
        </p:nvSpPr>
        <p:spPr>
          <a:xfrm>
            <a:off x="1164388" y="7102913"/>
            <a:ext cx="110318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H</a:t>
            </a:r>
          </a:p>
        </p:txBody>
      </p:sp>
      <p:sp>
        <p:nvSpPr>
          <p:cNvPr id="1036" name="TekstSylinder 1035">
            <a:extLst>
              <a:ext uri="{FF2B5EF4-FFF2-40B4-BE49-F238E27FC236}">
                <a16:creationId xmlns:a16="http://schemas.microsoft.com/office/drawing/2014/main" id="{F215164A-543F-4BA0-5BA1-DCD46DC79E05}"/>
              </a:ext>
            </a:extLst>
          </p:cNvPr>
          <p:cNvSpPr txBox="1"/>
          <p:nvPr/>
        </p:nvSpPr>
        <p:spPr>
          <a:xfrm>
            <a:off x="3423884" y="7102913"/>
            <a:ext cx="110318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H</a:t>
            </a:r>
          </a:p>
        </p:txBody>
      </p:sp>
      <p:sp>
        <p:nvSpPr>
          <p:cNvPr id="1038" name="TekstSylinder 1037">
            <a:extLst>
              <a:ext uri="{FF2B5EF4-FFF2-40B4-BE49-F238E27FC236}">
                <a16:creationId xmlns:a16="http://schemas.microsoft.com/office/drawing/2014/main" id="{910B41D2-A597-3F19-076A-0489FB1B21C5}"/>
              </a:ext>
            </a:extLst>
          </p:cNvPr>
          <p:cNvSpPr txBox="1"/>
          <p:nvPr/>
        </p:nvSpPr>
        <p:spPr>
          <a:xfrm>
            <a:off x="5738646" y="7155921"/>
            <a:ext cx="110318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H</a:t>
            </a:r>
          </a:p>
        </p:txBody>
      </p:sp>
      <p:sp>
        <p:nvSpPr>
          <p:cNvPr id="1040" name="TekstSylinder 1039">
            <a:extLst>
              <a:ext uri="{FF2B5EF4-FFF2-40B4-BE49-F238E27FC236}">
                <a16:creationId xmlns:a16="http://schemas.microsoft.com/office/drawing/2014/main" id="{79AAEBBF-FB0E-8CF2-75A1-0CCAB3E86650}"/>
              </a:ext>
            </a:extLst>
          </p:cNvPr>
          <p:cNvSpPr txBox="1"/>
          <p:nvPr/>
        </p:nvSpPr>
        <p:spPr>
          <a:xfrm>
            <a:off x="1164388" y="8346050"/>
            <a:ext cx="5405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0" dirty="0"/>
              <a:t>I</a:t>
            </a:r>
          </a:p>
        </p:txBody>
      </p:sp>
      <p:sp>
        <p:nvSpPr>
          <p:cNvPr id="1042" name="TekstSylinder 1041">
            <a:extLst>
              <a:ext uri="{FF2B5EF4-FFF2-40B4-BE49-F238E27FC236}">
                <a16:creationId xmlns:a16="http://schemas.microsoft.com/office/drawing/2014/main" id="{E441CCC9-E93E-44CA-EAFD-93C66C84E378}"/>
              </a:ext>
            </a:extLst>
          </p:cNvPr>
          <p:cNvSpPr txBox="1"/>
          <p:nvPr/>
        </p:nvSpPr>
        <p:spPr>
          <a:xfrm>
            <a:off x="3423884" y="8346050"/>
            <a:ext cx="5405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0" dirty="0"/>
              <a:t>I</a:t>
            </a:r>
          </a:p>
        </p:txBody>
      </p:sp>
      <p:sp>
        <p:nvSpPr>
          <p:cNvPr id="1044" name="TekstSylinder 1043">
            <a:extLst>
              <a:ext uri="{FF2B5EF4-FFF2-40B4-BE49-F238E27FC236}">
                <a16:creationId xmlns:a16="http://schemas.microsoft.com/office/drawing/2014/main" id="{0E4B110D-6E14-B148-B389-6A57141ECC52}"/>
              </a:ext>
            </a:extLst>
          </p:cNvPr>
          <p:cNvSpPr txBox="1"/>
          <p:nvPr/>
        </p:nvSpPr>
        <p:spPr>
          <a:xfrm>
            <a:off x="5738646" y="8399058"/>
            <a:ext cx="5405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0" dirty="0"/>
              <a:t>I</a:t>
            </a:r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63EBDBC2-12F8-022D-96CB-0A23E327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1110" y="5141315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9">
            <a:extLst>
              <a:ext uri="{FF2B5EF4-FFF2-40B4-BE49-F238E27FC236}">
                <a16:creationId xmlns:a16="http://schemas.microsoft.com/office/drawing/2014/main" id="{CDE7271A-E151-4E04-401E-821E5439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35605" y="513134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00E5C265-84F2-BED8-4570-33816A6B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73848" y="513134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DEBBA6FA-79F8-55B7-47B9-C3057438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1110" y="6353370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>
            <a:extLst>
              <a:ext uri="{FF2B5EF4-FFF2-40B4-BE49-F238E27FC236}">
                <a16:creationId xmlns:a16="http://schemas.microsoft.com/office/drawing/2014/main" id="{13EFC4EF-3230-BBC0-ACB9-C7D2B6EE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35605" y="634340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>
            <a:extLst>
              <a:ext uri="{FF2B5EF4-FFF2-40B4-BE49-F238E27FC236}">
                <a16:creationId xmlns:a16="http://schemas.microsoft.com/office/drawing/2014/main" id="{59EAE509-7508-3F93-5971-A780DCFA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73848" y="634340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E9C61FA1-8F1D-6399-03C4-06BB3717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2705365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517E7AB7-18E8-CE04-79ED-3A120971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269539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486685AF-9932-F73A-2B5A-9601B327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269539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E79C4BEA-9C75-8F25-984C-91F5BF8D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3917420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96D6F55F-AF6E-FBD2-5D53-53B53282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390745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9">
            <a:extLst>
              <a:ext uri="{FF2B5EF4-FFF2-40B4-BE49-F238E27FC236}">
                <a16:creationId xmlns:a16="http://schemas.microsoft.com/office/drawing/2014/main" id="{75DD2B51-5932-5E0D-0EDD-DB136A40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390745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>
            <a:extLst>
              <a:ext uri="{FF2B5EF4-FFF2-40B4-BE49-F238E27FC236}">
                <a16:creationId xmlns:a16="http://schemas.microsoft.com/office/drawing/2014/main" id="{0FC2E4D2-78E7-0632-61EF-35EE98B6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7685634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>
            <a:extLst>
              <a:ext uri="{FF2B5EF4-FFF2-40B4-BE49-F238E27FC236}">
                <a16:creationId xmlns:a16="http://schemas.microsoft.com/office/drawing/2014/main" id="{38FDD233-0F68-56AC-49BF-E9855FFC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7675666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17637780-672F-80DC-4BC1-6F36C18F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7675666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>
            <a:extLst>
              <a:ext uri="{FF2B5EF4-FFF2-40B4-BE49-F238E27FC236}">
                <a16:creationId xmlns:a16="http://schemas.microsoft.com/office/drawing/2014/main" id="{573B5B72-2D41-2ED3-0E34-AEF270E4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8897689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9">
            <a:extLst>
              <a:ext uri="{FF2B5EF4-FFF2-40B4-BE49-F238E27FC236}">
                <a16:creationId xmlns:a16="http://schemas.microsoft.com/office/drawing/2014/main" id="{6F7154CA-B7D3-6F68-1656-94616CA4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8887721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D2A52A3E-F003-9338-E2B3-4A36BB91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8887721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id="{9E427298-2507-D6D3-68A3-67B1804E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19864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7171BDAB-0E8E-E757-2DFD-CA058452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188674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>
            <a:extLst>
              <a:ext uri="{FF2B5EF4-FFF2-40B4-BE49-F238E27FC236}">
                <a16:creationId xmlns:a16="http://schemas.microsoft.com/office/drawing/2014/main" id="{A42A0248-C301-9DFA-2858-EC28D563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188674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>
            <a:extLst>
              <a:ext uri="{FF2B5EF4-FFF2-40B4-BE49-F238E27FC236}">
                <a16:creationId xmlns:a16="http://schemas.microsoft.com/office/drawing/2014/main" id="{030B521F-B433-EB01-795C-3D239649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141069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>
            <a:extLst>
              <a:ext uri="{FF2B5EF4-FFF2-40B4-BE49-F238E27FC236}">
                <a16:creationId xmlns:a16="http://schemas.microsoft.com/office/drawing/2014/main" id="{6F84F0FA-AEF5-4AA5-AD31-438307CF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1400729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E6D0B1A6-6E5A-E41F-3ACE-74511A37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1400729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9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5">
            <a:extLst>
              <a:ext uri="{FF2B5EF4-FFF2-40B4-BE49-F238E27FC236}">
                <a16:creationId xmlns:a16="http://schemas.microsoft.com/office/drawing/2014/main" id="{FBD23D8B-7A31-8475-F895-B86CADDA0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7825" y="-502920"/>
            <a:ext cx="6848564" cy="36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29" name="Tabell 28">
            <a:extLst>
              <a:ext uri="{FF2B5EF4-FFF2-40B4-BE49-F238E27FC236}">
                <a16:creationId xmlns:a16="http://schemas.microsoft.com/office/drawing/2014/main" id="{9D1E1E6A-960A-4DFF-480B-620686C7A2B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7782075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96509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1260245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1584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17326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19507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397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26728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3404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6033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65952"/>
                  </a:ext>
                </a:extLst>
              </a:tr>
            </a:tbl>
          </a:graphicData>
        </a:graphic>
      </p:graphicFrame>
      <p:sp>
        <p:nvSpPr>
          <p:cNvPr id="32" name="TekstSylinder 31">
            <a:extLst>
              <a:ext uri="{FF2B5EF4-FFF2-40B4-BE49-F238E27FC236}">
                <a16:creationId xmlns:a16="http://schemas.microsoft.com/office/drawing/2014/main" id="{0BCAFEA1-40E7-37F0-79E0-0680412D34C0}"/>
              </a:ext>
            </a:extLst>
          </p:cNvPr>
          <p:cNvSpPr txBox="1"/>
          <p:nvPr/>
        </p:nvSpPr>
        <p:spPr>
          <a:xfrm>
            <a:off x="1119354" y="-319838"/>
            <a:ext cx="65434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J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969E3BB6-499D-ECC3-7620-A2DCABBE8249}"/>
              </a:ext>
            </a:extLst>
          </p:cNvPr>
          <p:cNvSpPr txBox="1"/>
          <p:nvPr/>
        </p:nvSpPr>
        <p:spPr>
          <a:xfrm>
            <a:off x="3378850" y="-319838"/>
            <a:ext cx="65434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J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6284D383-7814-0DD9-B2E6-116AC1449BFD}"/>
              </a:ext>
            </a:extLst>
          </p:cNvPr>
          <p:cNvSpPr txBox="1"/>
          <p:nvPr/>
        </p:nvSpPr>
        <p:spPr>
          <a:xfrm>
            <a:off x="5693612" y="-266830"/>
            <a:ext cx="65434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J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CF1471BB-7DCD-8664-28F4-21D44640C520}"/>
              </a:ext>
            </a:extLst>
          </p:cNvPr>
          <p:cNvSpPr txBox="1"/>
          <p:nvPr/>
        </p:nvSpPr>
        <p:spPr>
          <a:xfrm>
            <a:off x="1164388" y="917772"/>
            <a:ext cx="95090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K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E0988310-5FB4-D203-BC96-5816247EFF8E}"/>
              </a:ext>
            </a:extLst>
          </p:cNvPr>
          <p:cNvSpPr txBox="1"/>
          <p:nvPr/>
        </p:nvSpPr>
        <p:spPr>
          <a:xfrm>
            <a:off x="3423884" y="917772"/>
            <a:ext cx="95090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K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3729248A-18A0-5A72-ABF5-0B9B9EEBBF27}"/>
              </a:ext>
            </a:extLst>
          </p:cNvPr>
          <p:cNvSpPr txBox="1"/>
          <p:nvPr/>
        </p:nvSpPr>
        <p:spPr>
          <a:xfrm>
            <a:off x="5738646" y="970780"/>
            <a:ext cx="95090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K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9A72E07E-070C-FF72-7D40-1D5933291EA7}"/>
              </a:ext>
            </a:extLst>
          </p:cNvPr>
          <p:cNvSpPr txBox="1"/>
          <p:nvPr/>
        </p:nvSpPr>
        <p:spPr>
          <a:xfrm>
            <a:off x="1164388" y="2137432"/>
            <a:ext cx="8050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L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324CF28C-7F2F-6524-15CD-56D17BEE756C}"/>
              </a:ext>
            </a:extLst>
          </p:cNvPr>
          <p:cNvSpPr txBox="1"/>
          <p:nvPr/>
        </p:nvSpPr>
        <p:spPr>
          <a:xfrm>
            <a:off x="3423884" y="2137432"/>
            <a:ext cx="8050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L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ED6272AE-7751-2F76-0F59-8634C79CA318}"/>
              </a:ext>
            </a:extLst>
          </p:cNvPr>
          <p:cNvSpPr txBox="1"/>
          <p:nvPr/>
        </p:nvSpPr>
        <p:spPr>
          <a:xfrm>
            <a:off x="5738646" y="2190440"/>
            <a:ext cx="8050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L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8CC91B94-B03B-1482-9BC5-64418B72D1F0}"/>
              </a:ext>
            </a:extLst>
          </p:cNvPr>
          <p:cNvSpPr txBox="1"/>
          <p:nvPr/>
        </p:nvSpPr>
        <p:spPr>
          <a:xfrm>
            <a:off x="1059720" y="3539300"/>
            <a:ext cx="1237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M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63C5C962-2104-C10E-246F-3C5C655E60D8}"/>
              </a:ext>
            </a:extLst>
          </p:cNvPr>
          <p:cNvSpPr txBox="1"/>
          <p:nvPr/>
        </p:nvSpPr>
        <p:spPr>
          <a:xfrm>
            <a:off x="3319216" y="3539300"/>
            <a:ext cx="1237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M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49FA9CBF-60AD-C252-94D9-EF50AACB7581}"/>
              </a:ext>
            </a:extLst>
          </p:cNvPr>
          <p:cNvSpPr txBox="1"/>
          <p:nvPr/>
        </p:nvSpPr>
        <p:spPr>
          <a:xfrm>
            <a:off x="5633978" y="3592308"/>
            <a:ext cx="1237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M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17AA804A-3667-544A-F366-F844DFD71153}"/>
              </a:ext>
            </a:extLst>
          </p:cNvPr>
          <p:cNvSpPr txBox="1"/>
          <p:nvPr/>
        </p:nvSpPr>
        <p:spPr>
          <a:xfrm>
            <a:off x="1164388" y="4593310"/>
            <a:ext cx="11368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N</a:t>
            </a:r>
          </a:p>
        </p:txBody>
      </p:sp>
      <p:sp>
        <p:nvSpPr>
          <p:cNvPr id="1024" name="TekstSylinder 1023">
            <a:extLst>
              <a:ext uri="{FF2B5EF4-FFF2-40B4-BE49-F238E27FC236}">
                <a16:creationId xmlns:a16="http://schemas.microsoft.com/office/drawing/2014/main" id="{1E87F50A-B1EA-29BA-9FF0-C433847EFDB5}"/>
              </a:ext>
            </a:extLst>
          </p:cNvPr>
          <p:cNvSpPr txBox="1"/>
          <p:nvPr/>
        </p:nvSpPr>
        <p:spPr>
          <a:xfrm>
            <a:off x="3423884" y="4593310"/>
            <a:ext cx="11368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N</a:t>
            </a:r>
          </a:p>
        </p:txBody>
      </p:sp>
      <p:sp>
        <p:nvSpPr>
          <p:cNvPr id="1026" name="TekstSylinder 1025">
            <a:extLst>
              <a:ext uri="{FF2B5EF4-FFF2-40B4-BE49-F238E27FC236}">
                <a16:creationId xmlns:a16="http://schemas.microsoft.com/office/drawing/2014/main" id="{06FD0678-4C6C-17AA-C603-B4B38A4369A2}"/>
              </a:ext>
            </a:extLst>
          </p:cNvPr>
          <p:cNvSpPr txBox="1"/>
          <p:nvPr/>
        </p:nvSpPr>
        <p:spPr>
          <a:xfrm>
            <a:off x="5738646" y="4646318"/>
            <a:ext cx="11368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N</a:t>
            </a:r>
          </a:p>
        </p:txBody>
      </p:sp>
      <p:sp>
        <p:nvSpPr>
          <p:cNvPr id="1028" name="TekstSylinder 1027">
            <a:extLst>
              <a:ext uri="{FF2B5EF4-FFF2-40B4-BE49-F238E27FC236}">
                <a16:creationId xmlns:a16="http://schemas.microsoft.com/office/drawing/2014/main" id="{5529F419-E294-B4F3-E6EE-E17483F7A223}"/>
              </a:ext>
            </a:extLst>
          </p:cNvPr>
          <p:cNvSpPr txBox="1"/>
          <p:nvPr/>
        </p:nvSpPr>
        <p:spPr>
          <a:xfrm>
            <a:off x="1164388" y="5873413"/>
            <a:ext cx="11608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O</a:t>
            </a:r>
          </a:p>
        </p:txBody>
      </p:sp>
      <p:sp>
        <p:nvSpPr>
          <p:cNvPr id="1030" name="TekstSylinder 1029">
            <a:extLst>
              <a:ext uri="{FF2B5EF4-FFF2-40B4-BE49-F238E27FC236}">
                <a16:creationId xmlns:a16="http://schemas.microsoft.com/office/drawing/2014/main" id="{62ADC92C-DFEE-D416-68E8-0411EBF5C453}"/>
              </a:ext>
            </a:extLst>
          </p:cNvPr>
          <p:cNvSpPr txBox="1"/>
          <p:nvPr/>
        </p:nvSpPr>
        <p:spPr>
          <a:xfrm>
            <a:off x="3423884" y="5873413"/>
            <a:ext cx="11608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O</a:t>
            </a:r>
          </a:p>
        </p:txBody>
      </p:sp>
      <p:sp>
        <p:nvSpPr>
          <p:cNvPr id="1032" name="TekstSylinder 1031">
            <a:extLst>
              <a:ext uri="{FF2B5EF4-FFF2-40B4-BE49-F238E27FC236}">
                <a16:creationId xmlns:a16="http://schemas.microsoft.com/office/drawing/2014/main" id="{5CF74E8E-56EC-3844-6E23-617CEDCD699F}"/>
              </a:ext>
            </a:extLst>
          </p:cNvPr>
          <p:cNvSpPr txBox="1"/>
          <p:nvPr/>
        </p:nvSpPr>
        <p:spPr>
          <a:xfrm>
            <a:off x="5738646" y="5926421"/>
            <a:ext cx="116089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O</a:t>
            </a:r>
          </a:p>
        </p:txBody>
      </p:sp>
      <p:sp>
        <p:nvSpPr>
          <p:cNvPr id="1034" name="TekstSylinder 1033">
            <a:extLst>
              <a:ext uri="{FF2B5EF4-FFF2-40B4-BE49-F238E27FC236}">
                <a16:creationId xmlns:a16="http://schemas.microsoft.com/office/drawing/2014/main" id="{FA28E06D-AE73-4B4F-4871-0ACD423F74B2}"/>
              </a:ext>
            </a:extLst>
          </p:cNvPr>
          <p:cNvSpPr txBox="1"/>
          <p:nvPr/>
        </p:nvSpPr>
        <p:spPr>
          <a:xfrm>
            <a:off x="1164388" y="7102913"/>
            <a:ext cx="9460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P</a:t>
            </a:r>
          </a:p>
        </p:txBody>
      </p:sp>
      <p:sp>
        <p:nvSpPr>
          <p:cNvPr id="1036" name="TekstSylinder 1035">
            <a:extLst>
              <a:ext uri="{FF2B5EF4-FFF2-40B4-BE49-F238E27FC236}">
                <a16:creationId xmlns:a16="http://schemas.microsoft.com/office/drawing/2014/main" id="{F215164A-543F-4BA0-5BA1-DCD46DC79E05}"/>
              </a:ext>
            </a:extLst>
          </p:cNvPr>
          <p:cNvSpPr txBox="1"/>
          <p:nvPr/>
        </p:nvSpPr>
        <p:spPr>
          <a:xfrm>
            <a:off x="3423884" y="7102913"/>
            <a:ext cx="9460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P</a:t>
            </a:r>
          </a:p>
        </p:txBody>
      </p:sp>
      <p:sp>
        <p:nvSpPr>
          <p:cNvPr id="1038" name="TekstSylinder 1037">
            <a:extLst>
              <a:ext uri="{FF2B5EF4-FFF2-40B4-BE49-F238E27FC236}">
                <a16:creationId xmlns:a16="http://schemas.microsoft.com/office/drawing/2014/main" id="{910B41D2-A597-3F19-076A-0489FB1B21C5}"/>
              </a:ext>
            </a:extLst>
          </p:cNvPr>
          <p:cNvSpPr txBox="1"/>
          <p:nvPr/>
        </p:nvSpPr>
        <p:spPr>
          <a:xfrm>
            <a:off x="5738646" y="7155921"/>
            <a:ext cx="9460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P</a:t>
            </a:r>
          </a:p>
        </p:txBody>
      </p:sp>
      <p:sp>
        <p:nvSpPr>
          <p:cNvPr id="1040" name="TekstSylinder 1039">
            <a:extLst>
              <a:ext uri="{FF2B5EF4-FFF2-40B4-BE49-F238E27FC236}">
                <a16:creationId xmlns:a16="http://schemas.microsoft.com/office/drawing/2014/main" id="{79AAEBBF-FB0E-8CF2-75A1-0CCAB3E86650}"/>
              </a:ext>
            </a:extLst>
          </p:cNvPr>
          <p:cNvSpPr txBox="1"/>
          <p:nvPr/>
        </p:nvSpPr>
        <p:spPr>
          <a:xfrm>
            <a:off x="1164388" y="8279790"/>
            <a:ext cx="986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R</a:t>
            </a:r>
          </a:p>
        </p:txBody>
      </p:sp>
      <p:sp>
        <p:nvSpPr>
          <p:cNvPr id="1042" name="TekstSylinder 1041">
            <a:extLst>
              <a:ext uri="{FF2B5EF4-FFF2-40B4-BE49-F238E27FC236}">
                <a16:creationId xmlns:a16="http://schemas.microsoft.com/office/drawing/2014/main" id="{E441CCC9-E93E-44CA-EAFD-93C66C84E378}"/>
              </a:ext>
            </a:extLst>
          </p:cNvPr>
          <p:cNvSpPr txBox="1"/>
          <p:nvPr/>
        </p:nvSpPr>
        <p:spPr>
          <a:xfrm>
            <a:off x="3423884" y="8279790"/>
            <a:ext cx="986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R</a:t>
            </a:r>
          </a:p>
        </p:txBody>
      </p:sp>
      <p:sp>
        <p:nvSpPr>
          <p:cNvPr id="1044" name="TekstSylinder 1043">
            <a:extLst>
              <a:ext uri="{FF2B5EF4-FFF2-40B4-BE49-F238E27FC236}">
                <a16:creationId xmlns:a16="http://schemas.microsoft.com/office/drawing/2014/main" id="{0E4B110D-6E14-B148-B389-6A57141ECC52}"/>
              </a:ext>
            </a:extLst>
          </p:cNvPr>
          <p:cNvSpPr txBox="1"/>
          <p:nvPr/>
        </p:nvSpPr>
        <p:spPr>
          <a:xfrm>
            <a:off x="5738646" y="8332798"/>
            <a:ext cx="986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R</a:t>
            </a:r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FD1506E2-388B-3982-3FD8-C7ABC0E6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1110" y="5141315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9">
            <a:extLst>
              <a:ext uri="{FF2B5EF4-FFF2-40B4-BE49-F238E27FC236}">
                <a16:creationId xmlns:a16="http://schemas.microsoft.com/office/drawing/2014/main" id="{EF4A0DA3-ACD5-610B-87B4-B52493F8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35605" y="513134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C1D55BAB-02CA-F4AB-82A6-772C225C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73848" y="513134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50D8A628-1801-4777-46CA-82D8DC74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1110" y="6353370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>
            <a:extLst>
              <a:ext uri="{FF2B5EF4-FFF2-40B4-BE49-F238E27FC236}">
                <a16:creationId xmlns:a16="http://schemas.microsoft.com/office/drawing/2014/main" id="{A273A8F1-30F2-E868-BC3E-BA3EC80B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35605" y="634340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>
            <a:extLst>
              <a:ext uri="{FF2B5EF4-FFF2-40B4-BE49-F238E27FC236}">
                <a16:creationId xmlns:a16="http://schemas.microsoft.com/office/drawing/2014/main" id="{3F6F2D5F-CA0E-4E9E-E134-44DE5E686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73848" y="634340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22F50858-1387-1297-2312-3854D324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2705365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B6D06824-B93B-D25F-B5CC-4489F492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269539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B50B3495-27C9-97A4-4812-0142FAAA1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269539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F61BF6BC-DE49-3125-31B8-66F8E0F0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3917420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444D9A95-EA9B-B825-11DC-982C076C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390745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9">
            <a:extLst>
              <a:ext uri="{FF2B5EF4-FFF2-40B4-BE49-F238E27FC236}">
                <a16:creationId xmlns:a16="http://schemas.microsoft.com/office/drawing/2014/main" id="{1A58EDC1-F066-56FC-A480-E9D0DD0D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390745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>
            <a:extLst>
              <a:ext uri="{FF2B5EF4-FFF2-40B4-BE49-F238E27FC236}">
                <a16:creationId xmlns:a16="http://schemas.microsoft.com/office/drawing/2014/main" id="{046B279B-D26D-79AF-6EE7-07548BCC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7685634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>
            <a:extLst>
              <a:ext uri="{FF2B5EF4-FFF2-40B4-BE49-F238E27FC236}">
                <a16:creationId xmlns:a16="http://schemas.microsoft.com/office/drawing/2014/main" id="{01D20EB5-11A1-1970-DA62-DC3C30D2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7675666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C6E67C88-DAB1-8052-605A-1486C51A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7675666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>
            <a:extLst>
              <a:ext uri="{FF2B5EF4-FFF2-40B4-BE49-F238E27FC236}">
                <a16:creationId xmlns:a16="http://schemas.microsoft.com/office/drawing/2014/main" id="{D78CFA6C-5033-98D0-54CE-580724CB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8897689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9">
            <a:extLst>
              <a:ext uri="{FF2B5EF4-FFF2-40B4-BE49-F238E27FC236}">
                <a16:creationId xmlns:a16="http://schemas.microsoft.com/office/drawing/2014/main" id="{A7C35639-1909-7155-CB4A-95AF030C2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8887721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B1F97D8F-0C58-49D7-790E-185D94CD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8887721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id="{9B3DA1B7-4104-95CF-A3EF-848C8AD5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19864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2C3C16E7-1544-30C4-8AF7-8A844565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188674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>
            <a:extLst>
              <a:ext uri="{FF2B5EF4-FFF2-40B4-BE49-F238E27FC236}">
                <a16:creationId xmlns:a16="http://schemas.microsoft.com/office/drawing/2014/main" id="{3B422788-6E36-5090-6A9C-762B5BCA8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188674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>
            <a:extLst>
              <a:ext uri="{FF2B5EF4-FFF2-40B4-BE49-F238E27FC236}">
                <a16:creationId xmlns:a16="http://schemas.microsoft.com/office/drawing/2014/main" id="{F08FB16E-AC95-D02A-94E8-CF89D4A38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141069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>
            <a:extLst>
              <a:ext uri="{FF2B5EF4-FFF2-40B4-BE49-F238E27FC236}">
                <a16:creationId xmlns:a16="http://schemas.microsoft.com/office/drawing/2014/main" id="{AB1C4344-5280-C0AB-53A6-8A7C0231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1400729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39C782B9-9C4C-DC5C-B7C2-3523B0F7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1400729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47A2B40-9FB7-717F-3066-8E33DFFE0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3992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7782075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965097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1260245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1584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17326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19507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397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26728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3404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6033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65952"/>
                  </a:ext>
                </a:extLst>
              </a:tr>
            </a:tbl>
          </a:graphicData>
        </a:graphic>
      </p:graphicFrame>
      <p:sp>
        <p:nvSpPr>
          <p:cNvPr id="28" name="Rectangle 25">
            <a:extLst>
              <a:ext uri="{FF2B5EF4-FFF2-40B4-BE49-F238E27FC236}">
                <a16:creationId xmlns:a16="http://schemas.microsoft.com/office/drawing/2014/main" id="{FBD23D8B-7A31-8475-F895-B86CADDA0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7825" y="-502920"/>
            <a:ext cx="6848564" cy="36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0BCAFEA1-40E7-37F0-79E0-0680412D34C0}"/>
              </a:ext>
            </a:extLst>
          </p:cNvPr>
          <p:cNvSpPr txBox="1"/>
          <p:nvPr/>
        </p:nvSpPr>
        <p:spPr>
          <a:xfrm>
            <a:off x="1119354" y="-319838"/>
            <a:ext cx="8627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S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969E3BB6-499D-ECC3-7620-A2DCABBE8249}"/>
              </a:ext>
            </a:extLst>
          </p:cNvPr>
          <p:cNvSpPr txBox="1"/>
          <p:nvPr/>
        </p:nvSpPr>
        <p:spPr>
          <a:xfrm>
            <a:off x="3378850" y="-319838"/>
            <a:ext cx="8627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S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6284D383-7814-0DD9-B2E6-116AC1449BFD}"/>
              </a:ext>
            </a:extLst>
          </p:cNvPr>
          <p:cNvSpPr txBox="1"/>
          <p:nvPr/>
        </p:nvSpPr>
        <p:spPr>
          <a:xfrm>
            <a:off x="5693612" y="-266830"/>
            <a:ext cx="8627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S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CF1471BB-7DCD-8664-28F4-21D44640C520}"/>
              </a:ext>
            </a:extLst>
          </p:cNvPr>
          <p:cNvSpPr txBox="1"/>
          <p:nvPr/>
        </p:nvSpPr>
        <p:spPr>
          <a:xfrm>
            <a:off x="1164388" y="917772"/>
            <a:ext cx="90281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T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E0988310-5FB4-D203-BC96-5816247EFF8E}"/>
              </a:ext>
            </a:extLst>
          </p:cNvPr>
          <p:cNvSpPr txBox="1"/>
          <p:nvPr/>
        </p:nvSpPr>
        <p:spPr>
          <a:xfrm>
            <a:off x="3423884" y="917772"/>
            <a:ext cx="90281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T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3729248A-18A0-5A72-ABF5-0B9B9EEBBF27}"/>
              </a:ext>
            </a:extLst>
          </p:cNvPr>
          <p:cNvSpPr txBox="1"/>
          <p:nvPr/>
        </p:nvSpPr>
        <p:spPr>
          <a:xfrm>
            <a:off x="5738646" y="970780"/>
            <a:ext cx="90281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T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9A72E07E-070C-FF72-7D40-1D5933291EA7}"/>
              </a:ext>
            </a:extLst>
          </p:cNvPr>
          <p:cNvSpPr txBox="1"/>
          <p:nvPr/>
        </p:nvSpPr>
        <p:spPr>
          <a:xfrm>
            <a:off x="1164388" y="2137432"/>
            <a:ext cx="11304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U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324CF28C-7F2F-6524-15CD-56D17BEE756C}"/>
              </a:ext>
            </a:extLst>
          </p:cNvPr>
          <p:cNvSpPr txBox="1"/>
          <p:nvPr/>
        </p:nvSpPr>
        <p:spPr>
          <a:xfrm>
            <a:off x="3423884" y="2137432"/>
            <a:ext cx="11304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U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ED6272AE-7751-2F76-0F59-8634C79CA318}"/>
              </a:ext>
            </a:extLst>
          </p:cNvPr>
          <p:cNvSpPr txBox="1"/>
          <p:nvPr/>
        </p:nvSpPr>
        <p:spPr>
          <a:xfrm>
            <a:off x="5738646" y="2190440"/>
            <a:ext cx="11304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500" dirty="0"/>
              <a:t>U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8CC91B94-B03B-1482-9BC5-64418B72D1F0}"/>
              </a:ext>
            </a:extLst>
          </p:cNvPr>
          <p:cNvSpPr txBox="1"/>
          <p:nvPr/>
        </p:nvSpPr>
        <p:spPr>
          <a:xfrm>
            <a:off x="1059720" y="3539300"/>
            <a:ext cx="8835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V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63C5C962-2104-C10E-246F-3C5C655E60D8}"/>
              </a:ext>
            </a:extLst>
          </p:cNvPr>
          <p:cNvSpPr txBox="1"/>
          <p:nvPr/>
        </p:nvSpPr>
        <p:spPr>
          <a:xfrm>
            <a:off x="3319216" y="3539300"/>
            <a:ext cx="8835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V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49FA9CBF-60AD-C252-94D9-EF50AACB7581}"/>
              </a:ext>
            </a:extLst>
          </p:cNvPr>
          <p:cNvSpPr txBox="1"/>
          <p:nvPr/>
        </p:nvSpPr>
        <p:spPr>
          <a:xfrm>
            <a:off x="5633978" y="3592308"/>
            <a:ext cx="8835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V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17AA804A-3667-544A-F366-F844DFD71153}"/>
              </a:ext>
            </a:extLst>
          </p:cNvPr>
          <p:cNvSpPr txBox="1"/>
          <p:nvPr/>
        </p:nvSpPr>
        <p:spPr>
          <a:xfrm>
            <a:off x="1184266" y="4891480"/>
            <a:ext cx="89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Å</a:t>
            </a:r>
          </a:p>
        </p:txBody>
      </p:sp>
      <p:sp>
        <p:nvSpPr>
          <p:cNvPr id="1024" name="TekstSylinder 1023">
            <a:extLst>
              <a:ext uri="{FF2B5EF4-FFF2-40B4-BE49-F238E27FC236}">
                <a16:creationId xmlns:a16="http://schemas.microsoft.com/office/drawing/2014/main" id="{1E87F50A-B1EA-29BA-9FF0-C433847EFDB5}"/>
              </a:ext>
            </a:extLst>
          </p:cNvPr>
          <p:cNvSpPr txBox="1"/>
          <p:nvPr/>
        </p:nvSpPr>
        <p:spPr>
          <a:xfrm>
            <a:off x="3443762" y="4891480"/>
            <a:ext cx="89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Å</a:t>
            </a:r>
          </a:p>
        </p:txBody>
      </p:sp>
      <p:sp>
        <p:nvSpPr>
          <p:cNvPr id="1026" name="TekstSylinder 1025">
            <a:extLst>
              <a:ext uri="{FF2B5EF4-FFF2-40B4-BE49-F238E27FC236}">
                <a16:creationId xmlns:a16="http://schemas.microsoft.com/office/drawing/2014/main" id="{06FD0678-4C6C-17AA-C603-B4B38A4369A2}"/>
              </a:ext>
            </a:extLst>
          </p:cNvPr>
          <p:cNvSpPr txBox="1"/>
          <p:nvPr/>
        </p:nvSpPr>
        <p:spPr>
          <a:xfrm>
            <a:off x="5758524" y="4898106"/>
            <a:ext cx="89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Å</a:t>
            </a:r>
          </a:p>
        </p:txBody>
      </p:sp>
      <p:pic>
        <p:nvPicPr>
          <p:cNvPr id="3" name="Picture 29">
            <a:extLst>
              <a:ext uri="{FF2B5EF4-FFF2-40B4-BE49-F238E27FC236}">
                <a16:creationId xmlns:a16="http://schemas.microsoft.com/office/drawing/2014/main" id="{AF9CE697-FABD-4284-FC1B-DA12D124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1110" y="5141315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BBD14A53-3E67-B0FF-F0C7-753D0862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35605" y="513134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AFE1838A-0B28-DE0D-22A4-E64A49F82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73848" y="513134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>
            <a:extLst>
              <a:ext uri="{FF2B5EF4-FFF2-40B4-BE49-F238E27FC236}">
                <a16:creationId xmlns:a16="http://schemas.microsoft.com/office/drawing/2014/main" id="{81A5071B-B1CE-A51F-3A02-D7A83B8AF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1110" y="6353370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>
            <a:extLst>
              <a:ext uri="{FF2B5EF4-FFF2-40B4-BE49-F238E27FC236}">
                <a16:creationId xmlns:a16="http://schemas.microsoft.com/office/drawing/2014/main" id="{96D492D8-FA78-BD75-1788-532BC7EB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35605" y="634340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DA82FEC1-E9D3-2E97-54D0-5D9C587E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73848" y="634340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BAED764D-0F21-E23F-E926-B5B259368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2705365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CBD4B4D5-6F4D-41EE-6A02-1CE2B412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269539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>
            <a:extLst>
              <a:ext uri="{FF2B5EF4-FFF2-40B4-BE49-F238E27FC236}">
                <a16:creationId xmlns:a16="http://schemas.microsoft.com/office/drawing/2014/main" id="{2997BBAF-06EC-CDC9-3A52-9BA6D7D0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269539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5EDFCA4F-3EFD-BD05-6D30-7A6DA473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3917420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9">
            <a:extLst>
              <a:ext uri="{FF2B5EF4-FFF2-40B4-BE49-F238E27FC236}">
                <a16:creationId xmlns:a16="http://schemas.microsoft.com/office/drawing/2014/main" id="{C345A99C-0124-14F3-4D8D-C68CF330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390745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>
            <a:extLst>
              <a:ext uri="{FF2B5EF4-FFF2-40B4-BE49-F238E27FC236}">
                <a16:creationId xmlns:a16="http://schemas.microsoft.com/office/drawing/2014/main" id="{70D7A6FE-50AB-115F-EC95-EB47A1B2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390745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>
            <a:extLst>
              <a:ext uri="{FF2B5EF4-FFF2-40B4-BE49-F238E27FC236}">
                <a16:creationId xmlns:a16="http://schemas.microsoft.com/office/drawing/2014/main" id="{ABF23337-B4BD-AA14-566F-702B6F7F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7685634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D83AA939-9BDF-3C56-88D7-E896F4A0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7675666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>
            <a:extLst>
              <a:ext uri="{FF2B5EF4-FFF2-40B4-BE49-F238E27FC236}">
                <a16:creationId xmlns:a16="http://schemas.microsoft.com/office/drawing/2014/main" id="{DCFBC6A2-48AF-90F0-8799-7ED83CB0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7675666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9">
            <a:extLst>
              <a:ext uri="{FF2B5EF4-FFF2-40B4-BE49-F238E27FC236}">
                <a16:creationId xmlns:a16="http://schemas.microsoft.com/office/drawing/2014/main" id="{74F67BAD-C4B3-B03A-5DDF-C8C17FA5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8897689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>
            <a:extLst>
              <a:ext uri="{FF2B5EF4-FFF2-40B4-BE49-F238E27FC236}">
                <a16:creationId xmlns:a16="http://schemas.microsoft.com/office/drawing/2014/main" id="{D90595C0-AB5C-9FA5-7999-83D40634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8887721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id="{94B28A6C-AB66-D62B-4AFB-25314370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8887721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88E94BA8-2E09-8C34-B77E-5E5CA213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198642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>
            <a:extLst>
              <a:ext uri="{FF2B5EF4-FFF2-40B4-BE49-F238E27FC236}">
                <a16:creationId xmlns:a16="http://schemas.microsoft.com/office/drawing/2014/main" id="{838D283B-C380-8DF6-8952-8FF7CECB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188674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>
            <a:extLst>
              <a:ext uri="{FF2B5EF4-FFF2-40B4-BE49-F238E27FC236}">
                <a16:creationId xmlns:a16="http://schemas.microsoft.com/office/drawing/2014/main" id="{FC090114-86CC-8DDC-64E2-B59F7EDD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188674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>
            <a:extLst>
              <a:ext uri="{FF2B5EF4-FFF2-40B4-BE49-F238E27FC236}">
                <a16:creationId xmlns:a16="http://schemas.microsoft.com/office/drawing/2014/main" id="{5922726E-62A8-E94E-51D6-65DF74BB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107" y="1410697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>
            <a:extLst>
              <a:ext uri="{FF2B5EF4-FFF2-40B4-BE49-F238E27FC236}">
                <a16:creationId xmlns:a16="http://schemas.microsoft.com/office/drawing/2014/main" id="{9E1C771B-D4A1-5515-649A-9DEF65B5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9602" y="1400729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9">
            <a:extLst>
              <a:ext uri="{FF2B5EF4-FFF2-40B4-BE49-F238E27FC236}">
                <a16:creationId xmlns:a16="http://schemas.microsoft.com/office/drawing/2014/main" id="{D0A364D3-20CE-3865-4916-CC27CC3B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87845" y="1400729"/>
            <a:ext cx="1050801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3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FDDD94B6-E303-534C-AD52-791B8C40155E}" vid="{126F81D4-25B2-A341-8ED4-D24D36DA1B6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53c211-3185-4c10-9376-756ec55b2145" xsi:nil="true"/>
    <lcf76f155ced4ddcb4097134ff3c332f xmlns="28e562bc-798e-4739-bae6-9b029d58ddb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DF729DF247864383D71C522B4EA4D2" ma:contentTypeVersion="15" ma:contentTypeDescription="Opprett et nytt dokument." ma:contentTypeScope="" ma:versionID="166e9c943a24138ca1b6d181f724c248">
  <xsd:schema xmlns:xsd="http://www.w3.org/2001/XMLSchema" xmlns:xs="http://www.w3.org/2001/XMLSchema" xmlns:p="http://schemas.microsoft.com/office/2006/metadata/properties" xmlns:ns2="28e562bc-798e-4739-bae6-9b029d58ddb0" xmlns:ns3="3e53c211-3185-4c10-9376-756ec55b2145" targetNamespace="http://schemas.microsoft.com/office/2006/metadata/properties" ma:root="true" ma:fieldsID="471c43d9736d26ac5298ca9888f8162b" ns2:_="" ns3:_="">
    <xsd:import namespace="28e562bc-798e-4739-bae6-9b029d58ddb0"/>
    <xsd:import namespace="3e53c211-3185-4c10-9376-756ec55b21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562bc-798e-4739-bae6-9b029d58d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3c211-3185-4c10-9376-756ec55b214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287fa0c-b95f-466b-b864-0a5f4c10e4d1}" ma:internalName="TaxCatchAll" ma:showField="CatchAllData" ma:web="3e53c211-3185-4c10-9376-756ec55b2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B98563-1771-464F-A2E2-39805F897982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8e562bc-798e-4739-bae6-9b029d58ddb0"/>
    <ds:schemaRef ds:uri="3e53c211-3185-4c10-9376-756ec55b214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1BAB82-9841-4D52-9F11-A2FB227C1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562bc-798e-4739-bae6-9b029d58ddb0"/>
    <ds:schemaRef ds:uri="3e53c211-3185-4c10-9376-756ec55b2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226091-AB74-4198-A5D9-02A30C7628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438</Words>
  <Application>Microsoft Office PowerPoint</Application>
  <PresentationFormat>A4 (210 x 297 mm)</PresentationFormat>
  <Paragraphs>161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Wike, Stine</dc:creator>
  <cp:lastModifiedBy>Karlsbakk, Jonas</cp:lastModifiedBy>
  <cp:revision>9</cp:revision>
  <dcterms:created xsi:type="dcterms:W3CDTF">2023-11-22T08:46:08Z</dcterms:created>
  <dcterms:modified xsi:type="dcterms:W3CDTF">2025-04-02T07:36:47Z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0x0101007FDF729DF247864383D71C522B4EA4D2</vt:lpwstr>
  </property>
  <property fmtid="{D5CDD505-2E9C-101B-9397-08002B2CF9AE}" pid="3" name="MediaServiceImageTags">
    <vt:lpwstr/>
  </property>
</Properties>
</file>