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48" r:id="rId2"/>
  </p:sldMasterIdLst>
  <p:notesMasterIdLst>
    <p:notesMasterId r:id="rId16"/>
  </p:notesMasterIdLst>
  <p:sldIdLst>
    <p:sldId id="268" r:id="rId3"/>
    <p:sldId id="257" r:id="rId4"/>
    <p:sldId id="261" r:id="rId5"/>
    <p:sldId id="258" r:id="rId6"/>
    <p:sldId id="259" r:id="rId7"/>
    <p:sldId id="262" r:id="rId8"/>
    <p:sldId id="263" r:id="rId9"/>
    <p:sldId id="264" r:id="rId10"/>
    <p:sldId id="265" r:id="rId11"/>
    <p:sldId id="269" r:id="rId12"/>
    <p:sldId id="267" r:id="rId13"/>
    <p:sldId id="270" r:id="rId14"/>
    <p:sldId id="260"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192E3-A701-444C-BD85-E33F345FBA15}" v="261" dt="2024-10-31T17:16:31.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8" d="100"/>
          <a:sy n="58" d="100"/>
        </p:scale>
        <p:origin x="9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nar Aabrekk" userId="ae5190ef-9e34-4f98-98be-f87843c77ef5" providerId="ADAL" clId="{D5C0F47E-E9BF-4D7D-B8B3-4E27D36D34CA}"/>
    <pc:docChg chg="custSel modSld">
      <pc:chgData name="Einar Aabrekk" userId="ae5190ef-9e34-4f98-98be-f87843c77ef5" providerId="ADAL" clId="{D5C0F47E-E9BF-4D7D-B8B3-4E27D36D34CA}" dt="2023-09-25T11:12:23.619" v="2441" actId="20577"/>
      <pc:docMkLst>
        <pc:docMk/>
      </pc:docMkLst>
      <pc:sldChg chg="modSp mod setBg modNotesTx">
        <pc:chgData name="Einar Aabrekk" userId="ae5190ef-9e34-4f98-98be-f87843c77ef5" providerId="ADAL" clId="{D5C0F47E-E9BF-4D7D-B8B3-4E27D36D34CA}" dt="2023-09-25T11:04:12.133" v="1749" actId="20577"/>
        <pc:sldMkLst>
          <pc:docMk/>
          <pc:sldMk cId="2774585654" sldId="257"/>
        </pc:sldMkLst>
        <pc:spChg chg="mod">
          <ac:chgData name="Einar Aabrekk" userId="ae5190ef-9e34-4f98-98be-f87843c77ef5" providerId="ADAL" clId="{D5C0F47E-E9BF-4D7D-B8B3-4E27D36D34CA}" dt="2023-09-25T10:45:36.345" v="76" actId="20577"/>
          <ac:spMkLst>
            <pc:docMk/>
            <pc:sldMk cId="2774585654" sldId="257"/>
            <ac:spMk id="2" creationId="{834E7961-7ECF-BB8C-B562-632DE13A7E77}"/>
          </ac:spMkLst>
        </pc:spChg>
        <pc:graphicFrameChg chg="mod">
          <ac:chgData name="Einar Aabrekk" userId="ae5190ef-9e34-4f98-98be-f87843c77ef5" providerId="ADAL" clId="{D5C0F47E-E9BF-4D7D-B8B3-4E27D36D34CA}" dt="2023-09-25T11:03:17.750" v="1681" actId="5793"/>
          <ac:graphicFrameMkLst>
            <pc:docMk/>
            <pc:sldMk cId="2774585654" sldId="257"/>
            <ac:graphicFrameMk id="5" creationId="{E09AFD72-7C66-1CF1-AEDE-8E5975AD4995}"/>
          </ac:graphicFrameMkLst>
        </pc:graphicFrameChg>
      </pc:sldChg>
      <pc:sldChg chg="modSp modNotesTx">
        <pc:chgData name="Einar Aabrekk" userId="ae5190ef-9e34-4f98-98be-f87843c77ef5" providerId="ADAL" clId="{D5C0F47E-E9BF-4D7D-B8B3-4E27D36D34CA}" dt="2023-09-25T11:12:23.619" v="2441" actId="20577"/>
        <pc:sldMkLst>
          <pc:docMk/>
          <pc:sldMk cId="3530293853" sldId="261"/>
        </pc:sldMkLst>
        <pc:graphicFrameChg chg="mod">
          <ac:chgData name="Einar Aabrekk" userId="ae5190ef-9e34-4f98-98be-f87843c77ef5" providerId="ADAL" clId="{D5C0F47E-E9BF-4D7D-B8B3-4E27D36D34CA}" dt="2023-09-25T11:09:12.764" v="1991" actId="20577"/>
          <ac:graphicFrameMkLst>
            <pc:docMk/>
            <pc:sldMk cId="3530293853" sldId="261"/>
            <ac:graphicFrameMk id="4" creationId="{29C33098-3038-F8FD-82AA-6678B406B46E}"/>
          </ac:graphicFrameMkLst>
        </pc:graphicFrameChg>
      </pc:sldChg>
      <pc:sldChg chg="modSp mod">
        <pc:chgData name="Einar Aabrekk" userId="ae5190ef-9e34-4f98-98be-f87843c77ef5" providerId="ADAL" clId="{D5C0F47E-E9BF-4D7D-B8B3-4E27D36D34CA}" dt="2023-09-25T10:44:48.143" v="28" actId="20577"/>
        <pc:sldMkLst>
          <pc:docMk/>
          <pc:sldMk cId="3279272152" sldId="268"/>
        </pc:sldMkLst>
        <pc:spChg chg="mod">
          <ac:chgData name="Einar Aabrekk" userId="ae5190ef-9e34-4f98-98be-f87843c77ef5" providerId="ADAL" clId="{D5C0F47E-E9BF-4D7D-B8B3-4E27D36D34CA}" dt="2023-09-25T10:44:48.143" v="28" actId="20577"/>
          <ac:spMkLst>
            <pc:docMk/>
            <pc:sldMk cId="3279272152" sldId="268"/>
            <ac:spMk id="2" creationId="{F00A44C5-8B7C-BDEE-595C-8A91FA07BC88}"/>
          </ac:spMkLst>
        </pc:spChg>
      </pc:sldChg>
    </pc:docChg>
  </pc:docChgLst>
  <pc:docChgLst>
    <pc:chgData name="Aabrekk, Einar" userId="55936db4-aeb5-4799-8f66-3ab6ccd290a3" providerId="ADAL" clId="{40C440FC-4114-4EF8-A345-FAAD7F1FE48A}"/>
    <pc:docChg chg="custSel modSld">
      <pc:chgData name="Aabrekk, Einar" userId="55936db4-aeb5-4799-8f66-3ab6ccd290a3" providerId="ADAL" clId="{40C440FC-4114-4EF8-A345-FAAD7F1FE48A}" dt="2024-08-23T07:02:44.634" v="419"/>
      <pc:docMkLst>
        <pc:docMk/>
      </pc:docMkLst>
      <pc:sldChg chg="addSp delSp modSp mod">
        <pc:chgData name="Aabrekk, Einar" userId="55936db4-aeb5-4799-8f66-3ab6ccd290a3" providerId="ADAL" clId="{40C440FC-4114-4EF8-A345-FAAD7F1FE48A}" dt="2024-08-14T07:33:08.467" v="418" actId="20577"/>
        <pc:sldMkLst>
          <pc:docMk/>
          <pc:sldMk cId="2774585654" sldId="257"/>
        </pc:sldMkLst>
        <pc:spChg chg="mod">
          <ac:chgData name="Aabrekk, Einar" userId="55936db4-aeb5-4799-8f66-3ab6ccd290a3" providerId="ADAL" clId="{40C440FC-4114-4EF8-A345-FAAD7F1FE48A}" dt="2024-08-14T06:52:59.833" v="305" actId="20577"/>
          <ac:spMkLst>
            <pc:docMk/>
            <pc:sldMk cId="2774585654" sldId="257"/>
            <ac:spMk id="2" creationId="{834E7961-7ECF-BB8C-B562-632DE13A7E77}"/>
          </ac:spMkLst>
        </pc:spChg>
        <pc:spChg chg="add mod">
          <ac:chgData name="Aabrekk, Einar" userId="55936db4-aeb5-4799-8f66-3ab6ccd290a3" providerId="ADAL" clId="{40C440FC-4114-4EF8-A345-FAAD7F1FE48A}" dt="2024-08-14T07:33:08.467" v="418" actId="20577"/>
          <ac:spMkLst>
            <pc:docMk/>
            <pc:sldMk cId="2774585654" sldId="257"/>
            <ac:spMk id="4" creationId="{0833C031-63A6-9C78-E38D-F455C5F1C4E9}"/>
          </ac:spMkLst>
        </pc:spChg>
        <pc:graphicFrameChg chg="del mod">
          <ac:chgData name="Aabrekk, Einar" userId="55936db4-aeb5-4799-8f66-3ab6ccd290a3" providerId="ADAL" clId="{40C440FC-4114-4EF8-A345-FAAD7F1FE48A}" dt="2024-08-14T07:32:31.316" v="345" actId="478"/>
          <ac:graphicFrameMkLst>
            <pc:docMk/>
            <pc:sldMk cId="2774585654" sldId="257"/>
            <ac:graphicFrameMk id="5" creationId="{E09AFD72-7C66-1CF1-AEDE-8E5975AD4995}"/>
          </ac:graphicFrameMkLst>
        </pc:graphicFrameChg>
      </pc:sldChg>
      <pc:sldChg chg="modSp">
        <pc:chgData name="Aabrekk, Einar" userId="55936db4-aeb5-4799-8f66-3ab6ccd290a3" providerId="ADAL" clId="{40C440FC-4114-4EF8-A345-FAAD7F1FE48A}" dt="2024-08-23T07:02:44.634" v="419"/>
        <pc:sldMkLst>
          <pc:docMk/>
          <pc:sldMk cId="2964098077" sldId="264"/>
        </pc:sldMkLst>
        <pc:graphicFrameChg chg="mod">
          <ac:chgData name="Aabrekk, Einar" userId="55936db4-aeb5-4799-8f66-3ab6ccd290a3" providerId="ADAL" clId="{40C440FC-4114-4EF8-A345-FAAD7F1FE48A}" dt="2024-08-23T07:02:44.634" v="419"/>
          <ac:graphicFrameMkLst>
            <pc:docMk/>
            <pc:sldMk cId="2964098077" sldId="264"/>
            <ac:graphicFrameMk id="4" creationId="{29C33098-3038-F8FD-82AA-6678B406B46E}"/>
          </ac:graphicFrameMkLst>
        </pc:graphicFrameChg>
      </pc:sldChg>
      <pc:sldChg chg="modSp mod">
        <pc:chgData name="Aabrekk, Einar" userId="55936db4-aeb5-4799-8f66-3ab6ccd290a3" providerId="ADAL" clId="{40C440FC-4114-4EF8-A345-FAAD7F1FE48A}" dt="2024-08-14T06:51:36.971" v="228" actId="20577"/>
        <pc:sldMkLst>
          <pc:docMk/>
          <pc:sldMk cId="3279272152" sldId="268"/>
        </pc:sldMkLst>
        <pc:spChg chg="mod">
          <ac:chgData name="Aabrekk, Einar" userId="55936db4-aeb5-4799-8f66-3ab6ccd290a3" providerId="ADAL" clId="{40C440FC-4114-4EF8-A345-FAAD7F1FE48A}" dt="2024-08-14T06:51:36.971" v="228" actId="20577"/>
          <ac:spMkLst>
            <pc:docMk/>
            <pc:sldMk cId="3279272152" sldId="268"/>
            <ac:spMk id="2" creationId="{F00A44C5-8B7C-BDEE-595C-8A91FA07BC88}"/>
          </ac:spMkLst>
        </pc:spChg>
      </pc:sldChg>
    </pc:docChg>
  </pc:docChgLst>
  <pc:docChgLst>
    <pc:chgData name="Aabrekk, Einar" userId="55936db4-aeb5-4799-8f66-3ab6ccd290a3" providerId="ADAL" clId="{893192E3-A701-444C-BD85-E33F345FBA15}"/>
    <pc:docChg chg="undo custSel addSld modSld">
      <pc:chgData name="Aabrekk, Einar" userId="55936db4-aeb5-4799-8f66-3ab6ccd290a3" providerId="ADAL" clId="{893192E3-A701-444C-BD85-E33F345FBA15}" dt="2024-10-31T17:16:37.899" v="1118" actId="1076"/>
      <pc:docMkLst>
        <pc:docMk/>
      </pc:docMkLst>
      <pc:sldChg chg="addSp modSp mod">
        <pc:chgData name="Aabrekk, Einar" userId="55936db4-aeb5-4799-8f66-3ab6ccd290a3" providerId="ADAL" clId="{893192E3-A701-444C-BD85-E33F345FBA15}" dt="2024-10-31T17:16:37.899" v="1118" actId="1076"/>
        <pc:sldMkLst>
          <pc:docMk/>
          <pc:sldMk cId="2774585654" sldId="257"/>
        </pc:sldMkLst>
        <pc:spChg chg="mod">
          <ac:chgData name="Aabrekk, Einar" userId="55936db4-aeb5-4799-8f66-3ab6ccd290a3" providerId="ADAL" clId="{893192E3-A701-444C-BD85-E33F345FBA15}" dt="2024-10-31T17:16:25.486" v="1116" actId="20577"/>
          <ac:spMkLst>
            <pc:docMk/>
            <pc:sldMk cId="2774585654" sldId="257"/>
            <ac:spMk id="4" creationId="{0833C031-63A6-9C78-E38D-F455C5F1C4E9}"/>
          </ac:spMkLst>
        </pc:spChg>
        <pc:picChg chg="add mod">
          <ac:chgData name="Aabrekk, Einar" userId="55936db4-aeb5-4799-8f66-3ab6ccd290a3" providerId="ADAL" clId="{893192E3-A701-444C-BD85-E33F345FBA15}" dt="2024-10-31T17:16:37.899" v="1118" actId="1076"/>
          <ac:picMkLst>
            <pc:docMk/>
            <pc:sldMk cId="2774585654" sldId="257"/>
            <ac:picMk id="3" creationId="{10B38404-F762-38CC-0C70-15A8228148FB}"/>
          </ac:picMkLst>
        </pc:picChg>
      </pc:sldChg>
      <pc:sldChg chg="modSp mod">
        <pc:chgData name="Aabrekk, Einar" userId="55936db4-aeb5-4799-8f66-3ab6ccd290a3" providerId="ADAL" clId="{893192E3-A701-444C-BD85-E33F345FBA15}" dt="2024-10-31T08:38:13.610" v="19" actId="20577"/>
        <pc:sldMkLst>
          <pc:docMk/>
          <pc:sldMk cId="2955883150" sldId="265"/>
        </pc:sldMkLst>
        <pc:spChg chg="mod">
          <ac:chgData name="Aabrekk, Einar" userId="55936db4-aeb5-4799-8f66-3ab6ccd290a3" providerId="ADAL" clId="{893192E3-A701-444C-BD85-E33F345FBA15}" dt="2024-10-31T08:38:13.610" v="19" actId="20577"/>
          <ac:spMkLst>
            <pc:docMk/>
            <pc:sldMk cId="2955883150" sldId="265"/>
            <ac:spMk id="2" creationId="{FA18ECC0-9F7D-2BF6-B625-7B8B125B0277}"/>
          </ac:spMkLst>
        </pc:spChg>
      </pc:sldChg>
      <pc:sldChg chg="modSp mod">
        <pc:chgData name="Aabrekk, Einar" userId="55936db4-aeb5-4799-8f66-3ab6ccd290a3" providerId="ADAL" clId="{893192E3-A701-444C-BD85-E33F345FBA15}" dt="2024-10-31T09:40:37.715" v="991" actId="20577"/>
        <pc:sldMkLst>
          <pc:docMk/>
          <pc:sldMk cId="4015729743" sldId="267"/>
        </pc:sldMkLst>
        <pc:spChg chg="mod">
          <ac:chgData name="Aabrekk, Einar" userId="55936db4-aeb5-4799-8f66-3ab6ccd290a3" providerId="ADAL" clId="{893192E3-A701-444C-BD85-E33F345FBA15}" dt="2024-10-31T09:30:03.761" v="615" actId="20577"/>
          <ac:spMkLst>
            <pc:docMk/>
            <pc:sldMk cId="4015729743" sldId="267"/>
            <ac:spMk id="2" creationId="{6601D6EA-D39D-7703-5FD8-A4AF16731E32}"/>
          </ac:spMkLst>
        </pc:spChg>
        <pc:spChg chg="mod">
          <ac:chgData name="Aabrekk, Einar" userId="55936db4-aeb5-4799-8f66-3ab6ccd290a3" providerId="ADAL" clId="{893192E3-A701-444C-BD85-E33F345FBA15}" dt="2024-10-31T09:40:37.715" v="991" actId="20577"/>
          <ac:spMkLst>
            <pc:docMk/>
            <pc:sldMk cId="4015729743" sldId="267"/>
            <ac:spMk id="3" creationId="{5D8DDECD-34BC-E0B6-5655-797AA44772BE}"/>
          </ac:spMkLst>
        </pc:spChg>
      </pc:sldChg>
      <pc:sldChg chg="modSp mod">
        <pc:chgData name="Aabrekk, Einar" userId="55936db4-aeb5-4799-8f66-3ab6ccd290a3" providerId="ADAL" clId="{893192E3-A701-444C-BD85-E33F345FBA15}" dt="2024-10-31T09:34:43.420" v="959" actId="20577"/>
        <pc:sldMkLst>
          <pc:docMk/>
          <pc:sldMk cId="3279272152" sldId="268"/>
        </pc:sldMkLst>
        <pc:spChg chg="mod">
          <ac:chgData name="Aabrekk, Einar" userId="55936db4-aeb5-4799-8f66-3ab6ccd290a3" providerId="ADAL" clId="{893192E3-A701-444C-BD85-E33F345FBA15}" dt="2024-10-31T09:34:43.420" v="959" actId="20577"/>
          <ac:spMkLst>
            <pc:docMk/>
            <pc:sldMk cId="3279272152" sldId="268"/>
            <ac:spMk id="2" creationId="{F00A44C5-8B7C-BDEE-595C-8A91FA07BC88}"/>
          </ac:spMkLst>
        </pc:spChg>
      </pc:sldChg>
      <pc:sldChg chg="new">
        <pc:chgData name="Aabrekk, Einar" userId="55936db4-aeb5-4799-8f66-3ab6ccd290a3" providerId="ADAL" clId="{893192E3-A701-444C-BD85-E33F345FBA15}" dt="2024-10-31T08:50:40.903" v="318" actId="680"/>
        <pc:sldMkLst>
          <pc:docMk/>
          <pc:sldMk cId="3327734795" sldId="269"/>
        </pc:sldMkLst>
      </pc:sldChg>
      <pc:sldChg chg="addSp delSp modSp add mod">
        <pc:chgData name="Aabrekk, Einar" userId="55936db4-aeb5-4799-8f66-3ab6ccd290a3" providerId="ADAL" clId="{893192E3-A701-444C-BD85-E33F345FBA15}" dt="2024-10-31T08:58:59.803" v="579"/>
        <pc:sldMkLst>
          <pc:docMk/>
          <pc:sldMk cId="1712577267" sldId="270"/>
        </pc:sldMkLst>
        <pc:spChg chg="mod">
          <ac:chgData name="Aabrekk, Einar" userId="55936db4-aeb5-4799-8f66-3ab6ccd290a3" providerId="ADAL" clId="{893192E3-A701-444C-BD85-E33F345FBA15}" dt="2024-10-31T08:51:23.176" v="320" actId="26606"/>
          <ac:spMkLst>
            <pc:docMk/>
            <pc:sldMk cId="1712577267" sldId="270"/>
            <ac:spMk id="2" creationId="{6601D6EA-D39D-7703-5FD8-A4AF16731E32}"/>
          </ac:spMkLst>
        </pc:spChg>
        <pc:spChg chg="del">
          <ac:chgData name="Aabrekk, Einar" userId="55936db4-aeb5-4799-8f66-3ab6ccd290a3" providerId="ADAL" clId="{893192E3-A701-444C-BD85-E33F345FBA15}" dt="2024-10-31T08:51:23.176" v="320" actId="26606"/>
          <ac:spMkLst>
            <pc:docMk/>
            <pc:sldMk cId="1712577267" sldId="270"/>
            <ac:spMk id="3" creationId="{5D8DDECD-34BC-E0B6-5655-797AA44772BE}"/>
          </ac:spMkLst>
        </pc:spChg>
        <pc:graphicFrameChg chg="add mod">
          <ac:chgData name="Aabrekk, Einar" userId="55936db4-aeb5-4799-8f66-3ab6ccd290a3" providerId="ADAL" clId="{893192E3-A701-444C-BD85-E33F345FBA15}" dt="2024-10-31T08:58:59.803" v="579"/>
          <ac:graphicFrameMkLst>
            <pc:docMk/>
            <pc:sldMk cId="1712577267" sldId="270"/>
            <ac:graphicFrameMk id="5" creationId="{B1BCE46A-A6E4-B8FA-246D-9916687C3D36}"/>
          </ac:graphicFrameMkLst>
        </pc:graphicFrameChg>
      </pc:sldChg>
    </pc:docChg>
  </pc:docChgLst>
  <pc:docChgLst>
    <pc:chgData name="Aabrekk, Einar" userId="55936db4-aeb5-4799-8f66-3ab6ccd290a3" providerId="ADAL" clId="{40AF66A6-B540-4BA6-9370-A4D81D663FD7}"/>
    <pc:docChg chg="custSel modSld">
      <pc:chgData name="Aabrekk, Einar" userId="55936db4-aeb5-4799-8f66-3ab6ccd290a3" providerId="ADAL" clId="{40AF66A6-B540-4BA6-9370-A4D81D663FD7}" dt="2024-07-11T19:09:38.903" v="9" actId="20577"/>
      <pc:docMkLst>
        <pc:docMk/>
      </pc:docMkLst>
      <pc:sldChg chg="modSp mod">
        <pc:chgData name="Aabrekk, Einar" userId="55936db4-aeb5-4799-8f66-3ab6ccd290a3" providerId="ADAL" clId="{40AF66A6-B540-4BA6-9370-A4D81D663FD7}" dt="2024-07-11T19:06:57.151" v="0" actId="20577"/>
        <pc:sldMkLst>
          <pc:docMk/>
          <pc:sldMk cId="3995984577" sldId="258"/>
        </pc:sldMkLst>
        <pc:spChg chg="mod">
          <ac:chgData name="Aabrekk, Einar" userId="55936db4-aeb5-4799-8f66-3ab6ccd290a3" providerId="ADAL" clId="{40AF66A6-B540-4BA6-9370-A4D81D663FD7}" dt="2024-07-11T19:06:57.151" v="0" actId="20577"/>
          <ac:spMkLst>
            <pc:docMk/>
            <pc:sldMk cId="3995984577" sldId="258"/>
            <ac:spMk id="6" creationId="{D7BC9C21-DDA1-DA92-9F15-25CBD6EA1CC7}"/>
          </ac:spMkLst>
        </pc:spChg>
      </pc:sldChg>
      <pc:sldChg chg="modSp mod">
        <pc:chgData name="Aabrekk, Einar" userId="55936db4-aeb5-4799-8f66-3ab6ccd290a3" providerId="ADAL" clId="{40AF66A6-B540-4BA6-9370-A4D81D663FD7}" dt="2024-07-11T19:08:37.803" v="5" actId="20577"/>
        <pc:sldMkLst>
          <pc:docMk/>
          <pc:sldMk cId="1976796038" sldId="263"/>
        </pc:sldMkLst>
        <pc:spChg chg="mod">
          <ac:chgData name="Aabrekk, Einar" userId="55936db4-aeb5-4799-8f66-3ab6ccd290a3" providerId="ADAL" clId="{40AF66A6-B540-4BA6-9370-A4D81D663FD7}" dt="2024-07-11T19:08:37.803" v="5" actId="20577"/>
          <ac:spMkLst>
            <pc:docMk/>
            <pc:sldMk cId="1976796038" sldId="263"/>
            <ac:spMk id="3" creationId="{5D8DDECD-34BC-E0B6-5655-797AA44772BE}"/>
          </ac:spMkLst>
        </pc:spChg>
      </pc:sldChg>
      <pc:sldChg chg="modSp mod">
        <pc:chgData name="Aabrekk, Einar" userId="55936db4-aeb5-4799-8f66-3ab6ccd290a3" providerId="ADAL" clId="{40AF66A6-B540-4BA6-9370-A4D81D663FD7}" dt="2024-07-11T19:09:38.903" v="9" actId="20577"/>
        <pc:sldMkLst>
          <pc:docMk/>
          <pc:sldMk cId="2964098077" sldId="264"/>
        </pc:sldMkLst>
        <pc:spChg chg="mod">
          <ac:chgData name="Aabrekk, Einar" userId="55936db4-aeb5-4799-8f66-3ab6ccd290a3" providerId="ADAL" clId="{40AF66A6-B540-4BA6-9370-A4D81D663FD7}" dt="2024-07-11T19:09:38.903" v="9" actId="20577"/>
          <ac:spMkLst>
            <pc:docMk/>
            <pc:sldMk cId="2964098077" sldId="264"/>
            <ac:spMk id="3" creationId="{C1CC849D-77AC-94F2-1CC1-BF3C243F2691}"/>
          </ac:spMkLst>
        </pc:spChg>
      </pc:sldChg>
    </pc:docChg>
  </pc:docChgLst>
  <pc:docChgLst>
    <pc:chgData name="Einar Aabrekk" userId="ae5190ef-9e34-4f98-98be-f87843c77ef5" providerId="ADAL" clId="{9495FF55-019F-46D0-A778-8FD888EA250B}"/>
    <pc:docChg chg="modSld">
      <pc:chgData name="Einar Aabrekk" userId="ae5190ef-9e34-4f98-98be-f87843c77ef5" providerId="ADAL" clId="{9495FF55-019F-46D0-A778-8FD888EA250B}" dt="2023-08-24T07:22:36.023" v="0" actId="20577"/>
      <pc:docMkLst>
        <pc:docMk/>
      </pc:docMkLst>
      <pc:sldChg chg="modSp mod">
        <pc:chgData name="Einar Aabrekk" userId="ae5190ef-9e34-4f98-98be-f87843c77ef5" providerId="ADAL" clId="{9495FF55-019F-46D0-A778-8FD888EA250B}" dt="2023-08-24T07:22:36.023" v="0" actId="20577"/>
        <pc:sldMkLst>
          <pc:docMk/>
          <pc:sldMk cId="3995984577" sldId="258"/>
        </pc:sldMkLst>
        <pc:spChg chg="mod">
          <ac:chgData name="Einar Aabrekk" userId="ae5190ef-9e34-4f98-98be-f87843c77ef5" providerId="ADAL" clId="{9495FF55-019F-46D0-A778-8FD888EA250B}" dt="2023-08-24T07:22:36.023" v="0" actId="20577"/>
          <ac:spMkLst>
            <pc:docMk/>
            <pc:sldMk cId="3995984577" sldId="258"/>
            <ac:spMk id="6" creationId="{D7BC9C21-DDA1-DA92-9F15-25CBD6EA1CC7}"/>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hyperlink" Target="https://www.skiforbundet.no/rekruttering/ukas-okt/" TargetMode="External"/><Relationship Id="rId7" Type="http://schemas.openxmlformats.org/officeDocument/2006/relationships/image" Target="../media/image14.svg"/><Relationship Id="rId2" Type="http://schemas.openxmlformats.org/officeDocument/2006/relationships/hyperlink" Target="https://www.skiforbundet.no/rekruttering/klubbutvikling/ny-ideer-til-barmarksokta-di/" TargetMode="External"/><Relationship Id="rId1" Type="http://schemas.openxmlformats.org/officeDocument/2006/relationships/hyperlink" Target="https://www.skiforbundet.no/contentassets/06bd780faefd4a24bcd6cc535198732c/klubbguiden---klubben-var.pdf"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hyperlink" Target="https://www.skiforbundet.no/contentassets/06bd780faefd4a24bcd6cc535198732c/klubbguiden---klubben-var.pdf" TargetMode="External"/><Relationship Id="rId7" Type="http://schemas.openxmlformats.org/officeDocument/2006/relationships/hyperlink" Target="https://www.skiforbundet.no/rekruttering/ukas-okt/" TargetMode="External"/><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hyperlink" Target="https://www.skiforbundet.no/rekruttering/klubbutvikling/ny-ideer-til-barmarksokta-di/" TargetMode="External"/><Relationship Id="rId5" Type="http://schemas.openxmlformats.org/officeDocument/2006/relationships/image" Target="../media/image14.sv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9BBD8-D815-4470-8097-AC85BF280191}"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nb-NO"/>
        </a:p>
      </dgm:t>
    </dgm:pt>
    <dgm:pt modelId="{ADF5D71B-6002-4C77-AF64-B43F1FDD2F1A}">
      <dgm:prSet phldrT="[Tekst]"/>
      <dgm:spPr/>
      <dgm:t>
        <a:bodyPr/>
        <a:lstStyle/>
        <a:p>
          <a:r>
            <a:rPr lang="nb-NO" dirty="0"/>
            <a:t>Korte, presise forklaringer gir lite venting</a:t>
          </a:r>
        </a:p>
      </dgm:t>
    </dgm:pt>
    <dgm:pt modelId="{E5A6121F-15F5-4A5D-A1E5-627A0E03CE06}" type="parTrans" cxnId="{58941C1D-7C21-4753-B997-900392F47BC5}">
      <dgm:prSet/>
      <dgm:spPr/>
      <dgm:t>
        <a:bodyPr/>
        <a:lstStyle/>
        <a:p>
          <a:endParaRPr lang="nb-NO"/>
        </a:p>
      </dgm:t>
    </dgm:pt>
    <dgm:pt modelId="{F1FB2142-2AC5-4DF3-9737-448C7DA4FBC1}" type="sibTrans" cxnId="{58941C1D-7C21-4753-B997-900392F47BC5}">
      <dgm:prSet/>
      <dgm:spPr/>
      <dgm:t>
        <a:bodyPr/>
        <a:lstStyle/>
        <a:p>
          <a:endParaRPr lang="nb-NO"/>
        </a:p>
      </dgm:t>
    </dgm:pt>
    <dgm:pt modelId="{AA534116-4EFF-45A5-8D8C-6D82183A5C1A}">
      <dgm:prSet phldrT="[Tekst]"/>
      <dgm:spPr/>
      <dgm:t>
        <a:bodyPr/>
        <a:lstStyle/>
        <a:p>
          <a:r>
            <a:rPr lang="nb-NO" dirty="0"/>
            <a:t>Del opp innlæringen for å oppleve mestring </a:t>
          </a:r>
        </a:p>
      </dgm:t>
    </dgm:pt>
    <dgm:pt modelId="{3E8B30CF-1F1E-4380-8E44-2B67D9586FC9}" type="parTrans" cxnId="{05014308-B488-4903-A474-C2C8C3A5861E}">
      <dgm:prSet/>
      <dgm:spPr/>
      <dgm:t>
        <a:bodyPr/>
        <a:lstStyle/>
        <a:p>
          <a:endParaRPr lang="nb-NO"/>
        </a:p>
      </dgm:t>
    </dgm:pt>
    <dgm:pt modelId="{15E062F2-FA6D-4922-B961-1AA59082C120}" type="sibTrans" cxnId="{05014308-B488-4903-A474-C2C8C3A5861E}">
      <dgm:prSet/>
      <dgm:spPr/>
      <dgm:t>
        <a:bodyPr/>
        <a:lstStyle/>
        <a:p>
          <a:endParaRPr lang="nb-NO"/>
        </a:p>
      </dgm:t>
    </dgm:pt>
    <dgm:pt modelId="{7A85F07B-B663-4B42-B564-2FA5EFEF912C}">
      <dgm:prSet phldrT="[Tekst]"/>
      <dgm:spPr/>
      <dgm:t>
        <a:bodyPr/>
        <a:lstStyle/>
        <a:p>
          <a:r>
            <a:rPr lang="nb-NO" dirty="0"/>
            <a:t>Se på de. Navn. Knoke/</a:t>
          </a:r>
          <a:r>
            <a:rPr lang="nb-NO" dirty="0" err="1"/>
            <a:t>high</a:t>
          </a:r>
          <a:r>
            <a:rPr lang="nb-NO" dirty="0"/>
            <a:t> </a:t>
          </a:r>
          <a:r>
            <a:rPr lang="nb-NO" dirty="0" err="1"/>
            <a:t>five</a:t>
          </a:r>
          <a:r>
            <a:rPr lang="nb-NO" dirty="0"/>
            <a:t>.</a:t>
          </a:r>
        </a:p>
      </dgm:t>
    </dgm:pt>
    <dgm:pt modelId="{1BB00FD0-C745-4250-8F3E-E24E10C9C970}" type="sibTrans" cxnId="{9421BC85-8917-4342-9C2E-E163E1D4A79D}">
      <dgm:prSet/>
      <dgm:spPr/>
      <dgm:t>
        <a:bodyPr/>
        <a:lstStyle/>
        <a:p>
          <a:endParaRPr lang="nb-NO"/>
        </a:p>
      </dgm:t>
    </dgm:pt>
    <dgm:pt modelId="{6A3F74BC-DD58-493C-881C-D4E9B5A7E0B9}" type="parTrans" cxnId="{9421BC85-8917-4342-9C2E-E163E1D4A79D}">
      <dgm:prSet/>
      <dgm:spPr/>
      <dgm:t>
        <a:bodyPr/>
        <a:lstStyle/>
        <a:p>
          <a:endParaRPr lang="nb-NO"/>
        </a:p>
      </dgm:t>
    </dgm:pt>
    <dgm:pt modelId="{FD206A80-AE6B-47FC-B168-DBDC943A4B87}">
      <dgm:prSet phldrT="[Tekst]"/>
      <dgm:spPr/>
      <dgm:t>
        <a:bodyPr/>
        <a:lstStyle/>
        <a:p>
          <a:r>
            <a:rPr lang="nb-NO" dirty="0"/>
            <a:t>Gode øvingsbilder. Bygg på det de kan fra før.</a:t>
          </a:r>
        </a:p>
      </dgm:t>
    </dgm:pt>
    <dgm:pt modelId="{6C867BD2-5E7F-4ADE-B63C-6CFF9CE17CA7}" type="parTrans" cxnId="{96E91690-815B-42F3-8B2E-6F51632ADEB9}">
      <dgm:prSet/>
      <dgm:spPr/>
    </dgm:pt>
    <dgm:pt modelId="{506FFFA1-67DD-4A0F-BF70-62E915CF7D35}" type="sibTrans" cxnId="{96E91690-815B-42F3-8B2E-6F51632ADEB9}">
      <dgm:prSet/>
      <dgm:spPr/>
    </dgm:pt>
    <dgm:pt modelId="{D70DDA85-E7B1-49C5-A5FD-F45A4608EF27}" type="pres">
      <dgm:prSet presAssocID="{86A9BBD8-D815-4470-8097-AC85BF280191}" presName="composite" presStyleCnt="0">
        <dgm:presLayoutVars>
          <dgm:chMax val="1"/>
          <dgm:dir/>
          <dgm:resizeHandles val="exact"/>
        </dgm:presLayoutVars>
      </dgm:prSet>
      <dgm:spPr/>
    </dgm:pt>
    <dgm:pt modelId="{4DD6AA49-86BB-4B26-88EA-E4248BC2E9C3}" type="pres">
      <dgm:prSet presAssocID="{7A85F07B-B663-4B42-B564-2FA5EFEF912C}" presName="roof" presStyleLbl="dkBgShp" presStyleIdx="0" presStyleCnt="2"/>
      <dgm:spPr/>
    </dgm:pt>
    <dgm:pt modelId="{97F197B9-DB06-48F7-BC71-E0344E4C9B91}" type="pres">
      <dgm:prSet presAssocID="{7A85F07B-B663-4B42-B564-2FA5EFEF912C}" presName="pillars" presStyleCnt="0"/>
      <dgm:spPr/>
    </dgm:pt>
    <dgm:pt modelId="{5F46E817-3946-4236-B1B7-15E9842C65E5}" type="pres">
      <dgm:prSet presAssocID="{7A85F07B-B663-4B42-B564-2FA5EFEF912C}" presName="pillar1" presStyleLbl="node1" presStyleIdx="0" presStyleCnt="3">
        <dgm:presLayoutVars>
          <dgm:bulletEnabled val="1"/>
        </dgm:presLayoutVars>
      </dgm:prSet>
      <dgm:spPr/>
    </dgm:pt>
    <dgm:pt modelId="{BA544E07-D45B-4EF4-A6D7-0C3D1F6A3A16}" type="pres">
      <dgm:prSet presAssocID="{FD206A80-AE6B-47FC-B168-DBDC943A4B87}" presName="pillarX" presStyleLbl="node1" presStyleIdx="1" presStyleCnt="3">
        <dgm:presLayoutVars>
          <dgm:bulletEnabled val="1"/>
        </dgm:presLayoutVars>
      </dgm:prSet>
      <dgm:spPr/>
    </dgm:pt>
    <dgm:pt modelId="{4D18807F-EB1D-4817-8AB0-E3D3C1705181}" type="pres">
      <dgm:prSet presAssocID="{AA534116-4EFF-45A5-8D8C-6D82183A5C1A}" presName="pillarX" presStyleLbl="node1" presStyleIdx="2" presStyleCnt="3">
        <dgm:presLayoutVars>
          <dgm:bulletEnabled val="1"/>
        </dgm:presLayoutVars>
      </dgm:prSet>
      <dgm:spPr/>
    </dgm:pt>
    <dgm:pt modelId="{2A858FC8-195A-4B9D-931A-02366A7CF7AD}" type="pres">
      <dgm:prSet presAssocID="{7A85F07B-B663-4B42-B564-2FA5EFEF912C}" presName="base" presStyleLbl="dkBgShp" presStyleIdx="1" presStyleCnt="2"/>
      <dgm:spPr/>
    </dgm:pt>
  </dgm:ptLst>
  <dgm:cxnLst>
    <dgm:cxn modelId="{05014308-B488-4903-A474-C2C8C3A5861E}" srcId="{7A85F07B-B663-4B42-B564-2FA5EFEF912C}" destId="{AA534116-4EFF-45A5-8D8C-6D82183A5C1A}" srcOrd="2" destOrd="0" parTransId="{3E8B30CF-1F1E-4380-8E44-2B67D9586FC9}" sibTransId="{15E062F2-FA6D-4922-B961-1AA59082C120}"/>
    <dgm:cxn modelId="{4944B913-DFB7-45A7-8C39-B68E89DE32FC}" type="presOf" srcId="{AA534116-4EFF-45A5-8D8C-6D82183A5C1A}" destId="{4D18807F-EB1D-4817-8AB0-E3D3C1705181}" srcOrd="0" destOrd="0" presId="urn:microsoft.com/office/officeart/2005/8/layout/hList3"/>
    <dgm:cxn modelId="{58941C1D-7C21-4753-B997-900392F47BC5}" srcId="{7A85F07B-B663-4B42-B564-2FA5EFEF912C}" destId="{ADF5D71B-6002-4C77-AF64-B43F1FDD2F1A}" srcOrd="0" destOrd="0" parTransId="{E5A6121F-15F5-4A5D-A1E5-627A0E03CE06}" sibTransId="{F1FB2142-2AC5-4DF3-9737-448C7DA4FBC1}"/>
    <dgm:cxn modelId="{DD6A7F37-5445-4BC9-A39D-22E97D1952AB}" type="presOf" srcId="{86A9BBD8-D815-4470-8097-AC85BF280191}" destId="{D70DDA85-E7B1-49C5-A5FD-F45A4608EF27}" srcOrd="0" destOrd="0" presId="urn:microsoft.com/office/officeart/2005/8/layout/hList3"/>
    <dgm:cxn modelId="{F8E59754-F592-4D21-9928-0401D264944B}" type="presOf" srcId="{FD206A80-AE6B-47FC-B168-DBDC943A4B87}" destId="{BA544E07-D45B-4EF4-A6D7-0C3D1F6A3A16}" srcOrd="0" destOrd="0" presId="urn:microsoft.com/office/officeart/2005/8/layout/hList3"/>
    <dgm:cxn modelId="{9421BC85-8917-4342-9C2E-E163E1D4A79D}" srcId="{86A9BBD8-D815-4470-8097-AC85BF280191}" destId="{7A85F07B-B663-4B42-B564-2FA5EFEF912C}" srcOrd="0" destOrd="0" parTransId="{6A3F74BC-DD58-493C-881C-D4E9B5A7E0B9}" sibTransId="{1BB00FD0-C745-4250-8F3E-E24E10C9C970}"/>
    <dgm:cxn modelId="{FCEDBD87-A209-4A7C-9523-1357F3899D40}" type="presOf" srcId="{7A85F07B-B663-4B42-B564-2FA5EFEF912C}" destId="{4DD6AA49-86BB-4B26-88EA-E4248BC2E9C3}" srcOrd="0" destOrd="0" presId="urn:microsoft.com/office/officeart/2005/8/layout/hList3"/>
    <dgm:cxn modelId="{96E91690-815B-42F3-8B2E-6F51632ADEB9}" srcId="{7A85F07B-B663-4B42-B564-2FA5EFEF912C}" destId="{FD206A80-AE6B-47FC-B168-DBDC943A4B87}" srcOrd="1" destOrd="0" parTransId="{6C867BD2-5E7F-4ADE-B63C-6CFF9CE17CA7}" sibTransId="{506FFFA1-67DD-4A0F-BF70-62E915CF7D35}"/>
    <dgm:cxn modelId="{A4C707B5-7319-4984-8D78-3E9DD692CB1C}" type="presOf" srcId="{ADF5D71B-6002-4C77-AF64-B43F1FDD2F1A}" destId="{5F46E817-3946-4236-B1B7-15E9842C65E5}" srcOrd="0" destOrd="0" presId="urn:microsoft.com/office/officeart/2005/8/layout/hList3"/>
    <dgm:cxn modelId="{FF2E5FA2-029E-4925-A7EF-1A349A7F103A}" type="presParOf" srcId="{D70DDA85-E7B1-49C5-A5FD-F45A4608EF27}" destId="{4DD6AA49-86BB-4B26-88EA-E4248BC2E9C3}" srcOrd="0" destOrd="0" presId="urn:microsoft.com/office/officeart/2005/8/layout/hList3"/>
    <dgm:cxn modelId="{EC3B0F86-31DB-4F99-9F89-EDD5FF33011D}" type="presParOf" srcId="{D70DDA85-E7B1-49C5-A5FD-F45A4608EF27}" destId="{97F197B9-DB06-48F7-BC71-E0344E4C9B91}" srcOrd="1" destOrd="0" presId="urn:microsoft.com/office/officeart/2005/8/layout/hList3"/>
    <dgm:cxn modelId="{8A482D7B-13D7-4F16-94F0-E87086A7830D}" type="presParOf" srcId="{97F197B9-DB06-48F7-BC71-E0344E4C9B91}" destId="{5F46E817-3946-4236-B1B7-15E9842C65E5}" srcOrd="0" destOrd="0" presId="urn:microsoft.com/office/officeart/2005/8/layout/hList3"/>
    <dgm:cxn modelId="{DD7F3FBC-86E9-405A-AA8C-A46720ED4A27}" type="presParOf" srcId="{97F197B9-DB06-48F7-BC71-E0344E4C9B91}" destId="{BA544E07-D45B-4EF4-A6D7-0C3D1F6A3A16}" srcOrd="1" destOrd="0" presId="urn:microsoft.com/office/officeart/2005/8/layout/hList3"/>
    <dgm:cxn modelId="{8282B43C-2941-405B-95D4-01AB0306BE36}" type="presParOf" srcId="{97F197B9-DB06-48F7-BC71-E0344E4C9B91}" destId="{4D18807F-EB1D-4817-8AB0-E3D3C1705181}" srcOrd="2" destOrd="0" presId="urn:microsoft.com/office/officeart/2005/8/layout/hList3"/>
    <dgm:cxn modelId="{6A93416E-FF6D-4D49-BD07-7BBDB830AB6E}" type="presParOf" srcId="{D70DDA85-E7B1-49C5-A5FD-F45A4608EF27}" destId="{2A858FC8-195A-4B9D-931A-02366A7CF7A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9BBD8-D815-4470-8097-AC85BF280191}"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nb-NO"/>
        </a:p>
      </dgm:t>
    </dgm:pt>
    <dgm:pt modelId="{804F5BFC-84B3-48D0-A4C2-94EC4302CBD2}">
      <dgm:prSet phldrT="[Tekst]"/>
      <dgm:spPr/>
      <dgm:t>
        <a:bodyPr/>
        <a:lstStyle/>
        <a:p>
          <a:r>
            <a:rPr lang="nb-NO" dirty="0"/>
            <a:t>Være verdifull</a:t>
          </a:r>
        </a:p>
      </dgm:t>
    </dgm:pt>
    <dgm:pt modelId="{47D0A881-F377-4ADA-AE8E-8F935C3FDF91}" type="parTrans" cxnId="{D079F9DC-BBA8-44ED-B0D6-F75EC2411D58}">
      <dgm:prSet/>
      <dgm:spPr/>
      <dgm:t>
        <a:bodyPr/>
        <a:lstStyle/>
        <a:p>
          <a:endParaRPr lang="nb-NO"/>
        </a:p>
      </dgm:t>
    </dgm:pt>
    <dgm:pt modelId="{32AD2826-BD10-4458-AA84-4E8DC38634E9}" type="sibTrans" cxnId="{D079F9DC-BBA8-44ED-B0D6-F75EC2411D58}">
      <dgm:prSet/>
      <dgm:spPr/>
      <dgm:t>
        <a:bodyPr/>
        <a:lstStyle/>
        <a:p>
          <a:endParaRPr lang="nb-NO"/>
        </a:p>
      </dgm:t>
    </dgm:pt>
    <dgm:pt modelId="{7A85F07B-B663-4B42-B564-2FA5EFEF912C}">
      <dgm:prSet phldrT="[Tekst]"/>
      <dgm:spPr/>
      <dgm:t>
        <a:bodyPr/>
        <a:lstStyle/>
        <a:p>
          <a:r>
            <a:rPr lang="nb-NO" dirty="0"/>
            <a:t>Samhold </a:t>
          </a:r>
        </a:p>
      </dgm:t>
    </dgm:pt>
    <dgm:pt modelId="{6A3F74BC-DD58-493C-881C-D4E9B5A7E0B9}" type="parTrans" cxnId="{9421BC85-8917-4342-9C2E-E163E1D4A79D}">
      <dgm:prSet/>
      <dgm:spPr/>
      <dgm:t>
        <a:bodyPr/>
        <a:lstStyle/>
        <a:p>
          <a:endParaRPr lang="nb-NO"/>
        </a:p>
      </dgm:t>
    </dgm:pt>
    <dgm:pt modelId="{1BB00FD0-C745-4250-8F3E-E24E10C9C970}" type="sibTrans" cxnId="{9421BC85-8917-4342-9C2E-E163E1D4A79D}">
      <dgm:prSet/>
      <dgm:spPr/>
      <dgm:t>
        <a:bodyPr/>
        <a:lstStyle/>
        <a:p>
          <a:endParaRPr lang="nb-NO"/>
        </a:p>
      </dgm:t>
    </dgm:pt>
    <dgm:pt modelId="{ADF5D71B-6002-4C77-AF64-B43F1FDD2F1A}">
      <dgm:prSet phldrT="[Tekst]"/>
      <dgm:spPr/>
      <dgm:t>
        <a:bodyPr/>
        <a:lstStyle/>
        <a:p>
          <a:r>
            <a:rPr lang="nb-NO" dirty="0"/>
            <a:t>Utfordring</a:t>
          </a:r>
        </a:p>
      </dgm:t>
    </dgm:pt>
    <dgm:pt modelId="{E5A6121F-15F5-4A5D-A1E5-627A0E03CE06}" type="parTrans" cxnId="{58941C1D-7C21-4753-B997-900392F47BC5}">
      <dgm:prSet/>
      <dgm:spPr/>
      <dgm:t>
        <a:bodyPr/>
        <a:lstStyle/>
        <a:p>
          <a:endParaRPr lang="nb-NO"/>
        </a:p>
      </dgm:t>
    </dgm:pt>
    <dgm:pt modelId="{F1FB2142-2AC5-4DF3-9737-448C7DA4FBC1}" type="sibTrans" cxnId="{58941C1D-7C21-4753-B997-900392F47BC5}">
      <dgm:prSet/>
      <dgm:spPr/>
      <dgm:t>
        <a:bodyPr/>
        <a:lstStyle/>
        <a:p>
          <a:endParaRPr lang="nb-NO"/>
        </a:p>
      </dgm:t>
    </dgm:pt>
    <dgm:pt modelId="{AA534116-4EFF-45A5-8D8C-6D82183A5C1A}">
      <dgm:prSet phldrT="[Tekst]"/>
      <dgm:spPr/>
      <dgm:t>
        <a:bodyPr/>
        <a:lstStyle/>
        <a:p>
          <a:r>
            <a:rPr lang="nb-NO" dirty="0"/>
            <a:t>Mestring</a:t>
          </a:r>
        </a:p>
      </dgm:t>
    </dgm:pt>
    <dgm:pt modelId="{3E8B30CF-1F1E-4380-8E44-2B67D9586FC9}" type="parTrans" cxnId="{05014308-B488-4903-A474-C2C8C3A5861E}">
      <dgm:prSet/>
      <dgm:spPr/>
      <dgm:t>
        <a:bodyPr/>
        <a:lstStyle/>
        <a:p>
          <a:endParaRPr lang="nb-NO"/>
        </a:p>
      </dgm:t>
    </dgm:pt>
    <dgm:pt modelId="{15E062F2-FA6D-4922-B961-1AA59082C120}" type="sibTrans" cxnId="{05014308-B488-4903-A474-C2C8C3A5861E}">
      <dgm:prSet/>
      <dgm:spPr/>
      <dgm:t>
        <a:bodyPr/>
        <a:lstStyle/>
        <a:p>
          <a:endParaRPr lang="nb-NO"/>
        </a:p>
      </dgm:t>
    </dgm:pt>
    <dgm:pt modelId="{D70DDA85-E7B1-49C5-A5FD-F45A4608EF27}" type="pres">
      <dgm:prSet presAssocID="{86A9BBD8-D815-4470-8097-AC85BF280191}" presName="composite" presStyleCnt="0">
        <dgm:presLayoutVars>
          <dgm:chMax val="1"/>
          <dgm:dir/>
          <dgm:resizeHandles val="exact"/>
        </dgm:presLayoutVars>
      </dgm:prSet>
      <dgm:spPr/>
    </dgm:pt>
    <dgm:pt modelId="{F2B0B003-1DA5-4271-BE09-820803D4A230}" type="pres">
      <dgm:prSet presAssocID="{804F5BFC-84B3-48D0-A4C2-94EC4302CBD2}" presName="roof" presStyleLbl="dkBgShp" presStyleIdx="0" presStyleCnt="2"/>
      <dgm:spPr/>
    </dgm:pt>
    <dgm:pt modelId="{9370BBB8-50D6-4C68-AC03-2E1B23BD774D}" type="pres">
      <dgm:prSet presAssocID="{804F5BFC-84B3-48D0-A4C2-94EC4302CBD2}" presName="pillars" presStyleCnt="0"/>
      <dgm:spPr/>
    </dgm:pt>
    <dgm:pt modelId="{CF7FEFBD-9A44-4863-9EF1-27C2F8794E07}" type="pres">
      <dgm:prSet presAssocID="{804F5BFC-84B3-48D0-A4C2-94EC4302CBD2}" presName="pillar1" presStyleLbl="node1" presStyleIdx="0" presStyleCnt="3">
        <dgm:presLayoutVars>
          <dgm:bulletEnabled val="1"/>
        </dgm:presLayoutVars>
      </dgm:prSet>
      <dgm:spPr/>
    </dgm:pt>
    <dgm:pt modelId="{6C1A5DF8-C808-41F1-A6F7-FB171E559FEE}" type="pres">
      <dgm:prSet presAssocID="{ADF5D71B-6002-4C77-AF64-B43F1FDD2F1A}" presName="pillarX" presStyleLbl="node1" presStyleIdx="1" presStyleCnt="3" custScaleX="118353">
        <dgm:presLayoutVars>
          <dgm:bulletEnabled val="1"/>
        </dgm:presLayoutVars>
      </dgm:prSet>
      <dgm:spPr/>
    </dgm:pt>
    <dgm:pt modelId="{4D18807F-EB1D-4817-8AB0-E3D3C1705181}" type="pres">
      <dgm:prSet presAssocID="{AA534116-4EFF-45A5-8D8C-6D82183A5C1A}" presName="pillarX" presStyleLbl="node1" presStyleIdx="2" presStyleCnt="3">
        <dgm:presLayoutVars>
          <dgm:bulletEnabled val="1"/>
        </dgm:presLayoutVars>
      </dgm:prSet>
      <dgm:spPr/>
    </dgm:pt>
    <dgm:pt modelId="{EB6A5F0D-01F5-46CF-98EE-FDC761E91EF7}" type="pres">
      <dgm:prSet presAssocID="{804F5BFC-84B3-48D0-A4C2-94EC4302CBD2}" presName="base" presStyleLbl="dkBgShp" presStyleIdx="1" presStyleCnt="2"/>
      <dgm:spPr/>
    </dgm:pt>
  </dgm:ptLst>
  <dgm:cxnLst>
    <dgm:cxn modelId="{459A3C08-E53C-41DD-8FA8-B117ACB09048}" type="presOf" srcId="{ADF5D71B-6002-4C77-AF64-B43F1FDD2F1A}" destId="{6C1A5DF8-C808-41F1-A6F7-FB171E559FEE}" srcOrd="0" destOrd="0" presId="urn:microsoft.com/office/officeart/2005/8/layout/hList3"/>
    <dgm:cxn modelId="{05014308-B488-4903-A474-C2C8C3A5861E}" srcId="{804F5BFC-84B3-48D0-A4C2-94EC4302CBD2}" destId="{AA534116-4EFF-45A5-8D8C-6D82183A5C1A}" srcOrd="2" destOrd="0" parTransId="{3E8B30CF-1F1E-4380-8E44-2B67D9586FC9}" sibTransId="{15E062F2-FA6D-4922-B961-1AA59082C120}"/>
    <dgm:cxn modelId="{58941C1D-7C21-4753-B997-900392F47BC5}" srcId="{804F5BFC-84B3-48D0-A4C2-94EC4302CBD2}" destId="{ADF5D71B-6002-4C77-AF64-B43F1FDD2F1A}" srcOrd="1" destOrd="0" parTransId="{E5A6121F-15F5-4A5D-A1E5-627A0E03CE06}" sibTransId="{F1FB2142-2AC5-4DF3-9737-448C7DA4FBC1}"/>
    <dgm:cxn modelId="{DD6A7F37-5445-4BC9-A39D-22E97D1952AB}" type="presOf" srcId="{86A9BBD8-D815-4470-8097-AC85BF280191}" destId="{D70DDA85-E7B1-49C5-A5FD-F45A4608EF27}" srcOrd="0" destOrd="0" presId="urn:microsoft.com/office/officeart/2005/8/layout/hList3"/>
    <dgm:cxn modelId="{9421BC85-8917-4342-9C2E-E163E1D4A79D}" srcId="{804F5BFC-84B3-48D0-A4C2-94EC4302CBD2}" destId="{7A85F07B-B663-4B42-B564-2FA5EFEF912C}" srcOrd="0" destOrd="0" parTransId="{6A3F74BC-DD58-493C-881C-D4E9B5A7E0B9}" sibTransId="{1BB00FD0-C745-4250-8F3E-E24E10C9C970}"/>
    <dgm:cxn modelId="{5FCD77C8-F937-4DC3-A1C6-9E7CDEC4BE66}" type="presOf" srcId="{AA534116-4EFF-45A5-8D8C-6D82183A5C1A}" destId="{4D18807F-EB1D-4817-8AB0-E3D3C1705181}" srcOrd="0" destOrd="0" presId="urn:microsoft.com/office/officeart/2005/8/layout/hList3"/>
    <dgm:cxn modelId="{D2C531D1-84E6-4159-A385-0220A64CFCFB}" type="presOf" srcId="{7A85F07B-B663-4B42-B564-2FA5EFEF912C}" destId="{CF7FEFBD-9A44-4863-9EF1-27C2F8794E07}" srcOrd="0" destOrd="0" presId="urn:microsoft.com/office/officeart/2005/8/layout/hList3"/>
    <dgm:cxn modelId="{D079F9DC-BBA8-44ED-B0D6-F75EC2411D58}" srcId="{86A9BBD8-D815-4470-8097-AC85BF280191}" destId="{804F5BFC-84B3-48D0-A4C2-94EC4302CBD2}" srcOrd="0" destOrd="0" parTransId="{47D0A881-F377-4ADA-AE8E-8F935C3FDF91}" sibTransId="{32AD2826-BD10-4458-AA84-4E8DC38634E9}"/>
    <dgm:cxn modelId="{35A71EF4-95A2-4BD9-83FC-FBB2975B0CD8}" type="presOf" srcId="{804F5BFC-84B3-48D0-A4C2-94EC4302CBD2}" destId="{F2B0B003-1DA5-4271-BE09-820803D4A230}" srcOrd="0" destOrd="0" presId="urn:microsoft.com/office/officeart/2005/8/layout/hList3"/>
    <dgm:cxn modelId="{E86A386C-7822-4E72-B4E0-48252D16F999}" type="presParOf" srcId="{D70DDA85-E7B1-49C5-A5FD-F45A4608EF27}" destId="{F2B0B003-1DA5-4271-BE09-820803D4A230}" srcOrd="0" destOrd="0" presId="urn:microsoft.com/office/officeart/2005/8/layout/hList3"/>
    <dgm:cxn modelId="{3A138B84-495E-4DD9-AC36-84B736763049}" type="presParOf" srcId="{D70DDA85-E7B1-49C5-A5FD-F45A4608EF27}" destId="{9370BBB8-50D6-4C68-AC03-2E1B23BD774D}" srcOrd="1" destOrd="0" presId="urn:microsoft.com/office/officeart/2005/8/layout/hList3"/>
    <dgm:cxn modelId="{8DF5D25A-B131-4657-8641-2411BBF7F553}" type="presParOf" srcId="{9370BBB8-50D6-4C68-AC03-2E1B23BD774D}" destId="{CF7FEFBD-9A44-4863-9EF1-27C2F8794E07}" srcOrd="0" destOrd="0" presId="urn:microsoft.com/office/officeart/2005/8/layout/hList3"/>
    <dgm:cxn modelId="{D7A2E165-E856-4067-A1DC-364BF3549730}" type="presParOf" srcId="{9370BBB8-50D6-4C68-AC03-2E1B23BD774D}" destId="{6C1A5DF8-C808-41F1-A6F7-FB171E559FEE}" srcOrd="1" destOrd="0" presId="urn:microsoft.com/office/officeart/2005/8/layout/hList3"/>
    <dgm:cxn modelId="{D5887556-4870-4F58-A17E-3AF0EA6BFE02}" type="presParOf" srcId="{9370BBB8-50D6-4C68-AC03-2E1B23BD774D}" destId="{4D18807F-EB1D-4817-8AB0-E3D3C1705181}" srcOrd="2" destOrd="0" presId="urn:microsoft.com/office/officeart/2005/8/layout/hList3"/>
    <dgm:cxn modelId="{31A28CCD-B4AF-450F-9C0D-FA0CE6440788}" type="presParOf" srcId="{D70DDA85-E7B1-49C5-A5FD-F45A4608EF27}" destId="{EB6A5F0D-01F5-46CF-98EE-FDC761E91EF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A6990-29E0-43AF-9898-550B0DBCC5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BF453CA-76C4-4137-8117-0C8007FC0C9E}">
      <dgm:prSet/>
      <dgm:spPr/>
      <dgm:t>
        <a:bodyPr/>
        <a:lstStyle/>
        <a:p>
          <a:pPr>
            <a:lnSpc>
              <a:spcPct val="100000"/>
            </a:lnSpc>
          </a:pPr>
          <a:r>
            <a:rPr lang="nb-NO" dirty="0"/>
            <a:t>- Klubbguiden:   </a:t>
          </a:r>
          <a:r>
            <a:rPr lang="nb-NO" dirty="0">
              <a:hlinkClick xmlns:r="http://schemas.openxmlformats.org/officeDocument/2006/relationships" r:id="rId1"/>
            </a:rPr>
            <a:t>klubbguiden---klubben-var.pdf</a:t>
          </a:r>
          <a:r>
            <a:rPr lang="nb-NO" dirty="0"/>
            <a:t> </a:t>
          </a:r>
          <a:endParaRPr lang="en-US" dirty="0"/>
        </a:p>
      </dgm:t>
    </dgm:pt>
    <dgm:pt modelId="{E1288FDD-A09D-4C6B-9FFB-9281425F9A5C}" type="parTrans" cxnId="{DED53C84-89CA-4086-92B9-52DB7C67EEF5}">
      <dgm:prSet/>
      <dgm:spPr/>
      <dgm:t>
        <a:bodyPr/>
        <a:lstStyle/>
        <a:p>
          <a:endParaRPr lang="en-US"/>
        </a:p>
      </dgm:t>
    </dgm:pt>
    <dgm:pt modelId="{1A0F2C55-8021-45D7-92B8-489A36108DA4}" type="sibTrans" cxnId="{DED53C84-89CA-4086-92B9-52DB7C67EEF5}">
      <dgm:prSet/>
      <dgm:spPr/>
      <dgm:t>
        <a:bodyPr/>
        <a:lstStyle/>
        <a:p>
          <a:endParaRPr lang="en-US"/>
        </a:p>
      </dgm:t>
    </dgm:pt>
    <dgm:pt modelId="{9EACA91F-B485-495D-93F9-EDFCEF7594AE}">
      <dgm:prSet/>
      <dgm:spPr/>
      <dgm:t>
        <a:bodyPr/>
        <a:lstStyle/>
        <a:p>
          <a:pPr>
            <a:lnSpc>
              <a:spcPct val="100000"/>
            </a:lnSpc>
          </a:pPr>
          <a:r>
            <a:rPr lang="en-US" dirty="0" err="1"/>
            <a:t>Kurs</a:t>
          </a:r>
          <a:r>
            <a:rPr lang="en-US" dirty="0"/>
            <a:t>: </a:t>
          </a:r>
          <a:r>
            <a:rPr lang="en-US" dirty="0" err="1"/>
            <a:t>Rulleskiskolen</a:t>
          </a:r>
          <a:r>
            <a:rPr lang="en-US" dirty="0"/>
            <a:t>, </a:t>
          </a:r>
          <a:r>
            <a:rPr lang="en-US" dirty="0" err="1"/>
            <a:t>Barnelangrennstreneren</a:t>
          </a:r>
          <a:r>
            <a:rPr lang="en-US" dirty="0"/>
            <a:t> (4 t) </a:t>
          </a:r>
          <a:r>
            <a:rPr lang="en-US" dirty="0" err="1"/>
            <a:t>Teknikk-kurs</a:t>
          </a:r>
          <a:r>
            <a:rPr lang="en-US" dirty="0"/>
            <a:t> (barn, </a:t>
          </a:r>
          <a:r>
            <a:rPr lang="en-US" dirty="0" err="1"/>
            <a:t>unge</a:t>
          </a:r>
          <a:r>
            <a:rPr lang="en-US" dirty="0"/>
            <a:t>, </a:t>
          </a:r>
          <a:r>
            <a:rPr lang="en-US" dirty="0" err="1"/>
            <a:t>voksne</a:t>
          </a:r>
          <a:r>
            <a:rPr lang="en-US" dirty="0"/>
            <a:t>) </a:t>
          </a:r>
        </a:p>
      </dgm:t>
    </dgm:pt>
    <dgm:pt modelId="{825EC831-0BDE-4403-A653-9332B4C84A5A}" type="parTrans" cxnId="{7DECB590-57E8-4C17-8400-7709CDE114E9}">
      <dgm:prSet/>
      <dgm:spPr/>
      <dgm:t>
        <a:bodyPr/>
        <a:lstStyle/>
        <a:p>
          <a:endParaRPr lang="en-US"/>
        </a:p>
      </dgm:t>
    </dgm:pt>
    <dgm:pt modelId="{7B1F0112-7CE4-47A5-918E-4ABF85015FB3}" type="sibTrans" cxnId="{7DECB590-57E8-4C17-8400-7709CDE114E9}">
      <dgm:prSet/>
      <dgm:spPr/>
      <dgm:t>
        <a:bodyPr/>
        <a:lstStyle/>
        <a:p>
          <a:endParaRPr lang="en-US"/>
        </a:p>
      </dgm:t>
    </dgm:pt>
    <dgm:pt modelId="{268FB3AD-0424-414E-B226-4C9172916C00}">
      <dgm:prSet/>
      <dgm:spPr/>
      <dgm:t>
        <a:bodyPr/>
        <a:lstStyle/>
        <a:p>
          <a:pPr>
            <a:lnSpc>
              <a:spcPct val="100000"/>
            </a:lnSpc>
          </a:pPr>
          <a:r>
            <a:rPr lang="nb-NO">
              <a:hlinkClick xmlns:r="http://schemas.openxmlformats.org/officeDocument/2006/relationships" r:id="rId2"/>
            </a:rPr>
            <a:t>Nytt hefte med ideer til barmarksøktene</a:t>
          </a:r>
          <a:endParaRPr lang="nb-NO"/>
        </a:p>
      </dgm:t>
    </dgm:pt>
    <dgm:pt modelId="{7A475C6C-3014-45DE-8C98-112DDC284C0B}" type="parTrans" cxnId="{0CC09EF4-6338-42C3-9346-FDFD97827ED9}">
      <dgm:prSet/>
      <dgm:spPr/>
      <dgm:t>
        <a:bodyPr/>
        <a:lstStyle/>
        <a:p>
          <a:endParaRPr lang="nb-NO"/>
        </a:p>
      </dgm:t>
    </dgm:pt>
    <dgm:pt modelId="{4B0167F6-9670-4DF1-91BF-7E1BEA571E8D}" type="sibTrans" cxnId="{0CC09EF4-6338-42C3-9346-FDFD97827ED9}">
      <dgm:prSet/>
      <dgm:spPr/>
      <dgm:t>
        <a:bodyPr/>
        <a:lstStyle/>
        <a:p>
          <a:endParaRPr lang="nb-NO"/>
        </a:p>
      </dgm:t>
    </dgm:pt>
    <dgm:pt modelId="{4110F628-955A-4325-BA97-556E6F5E2475}">
      <dgm:prSet/>
      <dgm:spPr/>
      <dgm:t>
        <a:bodyPr/>
        <a:lstStyle/>
        <a:p>
          <a:pPr>
            <a:lnSpc>
              <a:spcPct val="100000"/>
            </a:lnSpc>
          </a:pPr>
          <a:r>
            <a:rPr lang="nb-NO">
              <a:hlinkClick xmlns:r="http://schemas.openxmlformats.org/officeDocument/2006/relationships" r:id="rId3"/>
            </a:rPr>
            <a:t>Ukas økt</a:t>
          </a:r>
          <a:endParaRPr lang="nb-NO"/>
        </a:p>
      </dgm:t>
    </dgm:pt>
    <dgm:pt modelId="{A25A56DE-26F5-4635-A0FF-9D3290F611EF}" type="parTrans" cxnId="{D072F8E2-E1A1-4514-8FB9-0FE08A8802ED}">
      <dgm:prSet/>
      <dgm:spPr/>
      <dgm:t>
        <a:bodyPr/>
        <a:lstStyle/>
        <a:p>
          <a:endParaRPr lang="nb-NO"/>
        </a:p>
      </dgm:t>
    </dgm:pt>
    <dgm:pt modelId="{50F91ED8-B6A8-4BF8-8EF9-D3E60DEC45C5}" type="sibTrans" cxnId="{D072F8E2-E1A1-4514-8FB9-0FE08A8802ED}">
      <dgm:prSet/>
      <dgm:spPr/>
      <dgm:t>
        <a:bodyPr/>
        <a:lstStyle/>
        <a:p>
          <a:endParaRPr lang="nb-NO"/>
        </a:p>
      </dgm:t>
    </dgm:pt>
    <dgm:pt modelId="{70E1E18B-2227-489D-AEE1-0EF0CA5C025B}" type="pres">
      <dgm:prSet presAssocID="{432A6990-29E0-43AF-9898-550B0DBCC520}" presName="root" presStyleCnt="0">
        <dgm:presLayoutVars>
          <dgm:dir/>
          <dgm:resizeHandles val="exact"/>
        </dgm:presLayoutVars>
      </dgm:prSet>
      <dgm:spPr/>
    </dgm:pt>
    <dgm:pt modelId="{D173EE82-B43B-4CEE-954A-19375707AA11}" type="pres">
      <dgm:prSet presAssocID="{9BF453CA-76C4-4137-8117-0C8007FC0C9E}" presName="compNode" presStyleCnt="0"/>
      <dgm:spPr/>
    </dgm:pt>
    <dgm:pt modelId="{9C12F831-D1DF-4291-8765-07CA67B83930}" type="pres">
      <dgm:prSet presAssocID="{9BF453CA-76C4-4137-8117-0C8007FC0C9E}" presName="bgRect" presStyleLbl="bgShp" presStyleIdx="0" presStyleCnt="4"/>
      <dgm:spPr/>
    </dgm:pt>
    <dgm:pt modelId="{131B7C61-3AC8-4EEC-A646-83A5EC9123BB}" type="pres">
      <dgm:prSet presAssocID="{9BF453CA-76C4-4137-8117-0C8007FC0C9E}"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eksting"/>
        </a:ext>
      </dgm:extLst>
    </dgm:pt>
    <dgm:pt modelId="{35A6C404-77EF-4085-935F-E556E647B747}" type="pres">
      <dgm:prSet presAssocID="{9BF453CA-76C4-4137-8117-0C8007FC0C9E}" presName="spaceRect" presStyleCnt="0"/>
      <dgm:spPr/>
    </dgm:pt>
    <dgm:pt modelId="{DCCFF4C9-5E30-450A-BD6D-4EF9B3B7A028}" type="pres">
      <dgm:prSet presAssocID="{9BF453CA-76C4-4137-8117-0C8007FC0C9E}" presName="parTx" presStyleLbl="revTx" presStyleIdx="0" presStyleCnt="4">
        <dgm:presLayoutVars>
          <dgm:chMax val="0"/>
          <dgm:chPref val="0"/>
        </dgm:presLayoutVars>
      </dgm:prSet>
      <dgm:spPr/>
    </dgm:pt>
    <dgm:pt modelId="{67BAE2E5-67E3-4D10-91C6-DC7405510CDB}" type="pres">
      <dgm:prSet presAssocID="{1A0F2C55-8021-45D7-92B8-489A36108DA4}" presName="sibTrans" presStyleCnt="0"/>
      <dgm:spPr/>
    </dgm:pt>
    <dgm:pt modelId="{974C62D5-A8D4-4976-85EF-8C7CF0A12205}" type="pres">
      <dgm:prSet presAssocID="{9EACA91F-B485-495D-93F9-EDFCEF7594AE}" presName="compNode" presStyleCnt="0"/>
      <dgm:spPr/>
    </dgm:pt>
    <dgm:pt modelId="{57EB26FB-0E3D-4685-96CC-24B1E82E4211}" type="pres">
      <dgm:prSet presAssocID="{9EACA91F-B485-495D-93F9-EDFCEF7594AE}" presName="bgRect" presStyleLbl="bgShp" presStyleIdx="1" presStyleCnt="4"/>
      <dgm:spPr/>
    </dgm:pt>
    <dgm:pt modelId="{313B9466-519A-44E4-929A-AAD3252E8ED3}" type="pres">
      <dgm:prSet presAssocID="{9EACA91F-B485-495D-93F9-EDFCEF7594AE}"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yn"/>
        </a:ext>
      </dgm:extLst>
    </dgm:pt>
    <dgm:pt modelId="{7C49CAA5-CEF2-4B3C-BBC1-C2A361047FE0}" type="pres">
      <dgm:prSet presAssocID="{9EACA91F-B485-495D-93F9-EDFCEF7594AE}" presName="spaceRect" presStyleCnt="0"/>
      <dgm:spPr/>
    </dgm:pt>
    <dgm:pt modelId="{3620AD99-173E-4806-8A6D-A9E3631EFA50}" type="pres">
      <dgm:prSet presAssocID="{9EACA91F-B485-495D-93F9-EDFCEF7594AE}" presName="parTx" presStyleLbl="revTx" presStyleIdx="1" presStyleCnt="4">
        <dgm:presLayoutVars>
          <dgm:chMax val="0"/>
          <dgm:chPref val="0"/>
        </dgm:presLayoutVars>
      </dgm:prSet>
      <dgm:spPr/>
    </dgm:pt>
    <dgm:pt modelId="{DF68E58B-95AB-493C-AE5E-AAF4A61BD50B}" type="pres">
      <dgm:prSet presAssocID="{7B1F0112-7CE4-47A5-918E-4ABF85015FB3}" presName="sibTrans" presStyleCnt="0"/>
      <dgm:spPr/>
    </dgm:pt>
    <dgm:pt modelId="{529B3EA0-E61E-4581-A3B6-C6FD6D26CE91}" type="pres">
      <dgm:prSet presAssocID="{268FB3AD-0424-414E-B226-4C9172916C00}" presName="compNode" presStyleCnt="0"/>
      <dgm:spPr/>
    </dgm:pt>
    <dgm:pt modelId="{81A774CC-D725-459F-82D4-11BAAAA323E0}" type="pres">
      <dgm:prSet presAssocID="{268FB3AD-0424-414E-B226-4C9172916C00}" presName="bgRect" presStyleLbl="bgShp" presStyleIdx="2" presStyleCnt="4"/>
      <dgm:spPr/>
    </dgm:pt>
    <dgm:pt modelId="{C57F0E69-9E63-4248-9992-7D6392D9F211}" type="pres">
      <dgm:prSet presAssocID="{268FB3AD-0424-414E-B226-4C9172916C00}" presName="iconRect" presStyleLbl="node1" presStyleIdx="2" presStyleCnt="4"/>
      <dgm:spPr/>
    </dgm:pt>
    <dgm:pt modelId="{89313DDD-E8C9-4D52-BA8F-FD2D42A93914}" type="pres">
      <dgm:prSet presAssocID="{268FB3AD-0424-414E-B226-4C9172916C00}" presName="spaceRect" presStyleCnt="0"/>
      <dgm:spPr/>
    </dgm:pt>
    <dgm:pt modelId="{FACE8EDD-72DC-422B-8C61-4B73BB04D50C}" type="pres">
      <dgm:prSet presAssocID="{268FB3AD-0424-414E-B226-4C9172916C00}" presName="parTx" presStyleLbl="revTx" presStyleIdx="2" presStyleCnt="4">
        <dgm:presLayoutVars>
          <dgm:chMax val="0"/>
          <dgm:chPref val="0"/>
        </dgm:presLayoutVars>
      </dgm:prSet>
      <dgm:spPr/>
    </dgm:pt>
    <dgm:pt modelId="{95DED915-2014-4B8A-A262-2E64DDEC8A79}" type="pres">
      <dgm:prSet presAssocID="{4B0167F6-9670-4DF1-91BF-7E1BEA571E8D}" presName="sibTrans" presStyleCnt="0"/>
      <dgm:spPr/>
    </dgm:pt>
    <dgm:pt modelId="{145462CD-FA29-43F5-94F8-BC89E2CD269A}" type="pres">
      <dgm:prSet presAssocID="{4110F628-955A-4325-BA97-556E6F5E2475}" presName="compNode" presStyleCnt="0"/>
      <dgm:spPr/>
    </dgm:pt>
    <dgm:pt modelId="{C770A910-93BC-422B-A3C3-5254CEF7A3C5}" type="pres">
      <dgm:prSet presAssocID="{4110F628-955A-4325-BA97-556E6F5E2475}" presName="bgRect" presStyleLbl="bgShp" presStyleIdx="3" presStyleCnt="4"/>
      <dgm:spPr/>
    </dgm:pt>
    <dgm:pt modelId="{4CD5742C-8BE1-4791-B1E0-8D8EE19B8928}" type="pres">
      <dgm:prSet presAssocID="{4110F628-955A-4325-BA97-556E6F5E2475}" presName="iconRect" presStyleLbl="node1" presStyleIdx="3" presStyleCnt="4"/>
      <dgm:spPr/>
    </dgm:pt>
    <dgm:pt modelId="{3918CB1E-96C7-476C-A1A2-491E90EB15F6}" type="pres">
      <dgm:prSet presAssocID="{4110F628-955A-4325-BA97-556E6F5E2475}" presName="spaceRect" presStyleCnt="0"/>
      <dgm:spPr/>
    </dgm:pt>
    <dgm:pt modelId="{9FFC0E05-BAB2-4C31-977E-993072F24C52}" type="pres">
      <dgm:prSet presAssocID="{4110F628-955A-4325-BA97-556E6F5E2475}" presName="parTx" presStyleLbl="revTx" presStyleIdx="3" presStyleCnt="4">
        <dgm:presLayoutVars>
          <dgm:chMax val="0"/>
          <dgm:chPref val="0"/>
        </dgm:presLayoutVars>
      </dgm:prSet>
      <dgm:spPr/>
    </dgm:pt>
  </dgm:ptLst>
  <dgm:cxnLst>
    <dgm:cxn modelId="{6AA91C19-5973-447E-9E73-6923728EFFC1}" type="presOf" srcId="{9EACA91F-B485-495D-93F9-EDFCEF7594AE}" destId="{3620AD99-173E-4806-8A6D-A9E3631EFA50}" srcOrd="0" destOrd="0" presId="urn:microsoft.com/office/officeart/2018/2/layout/IconVerticalSolidList"/>
    <dgm:cxn modelId="{3E80E025-81CC-4B75-9C90-26630500C772}" type="presOf" srcId="{432A6990-29E0-43AF-9898-550B0DBCC520}" destId="{70E1E18B-2227-489D-AEE1-0EF0CA5C025B}" srcOrd="0" destOrd="0" presId="urn:microsoft.com/office/officeart/2018/2/layout/IconVerticalSolidList"/>
    <dgm:cxn modelId="{3FBD2074-3D39-4AC4-AF59-64130812BC42}" type="presOf" srcId="{9BF453CA-76C4-4137-8117-0C8007FC0C9E}" destId="{DCCFF4C9-5E30-450A-BD6D-4EF9B3B7A028}" srcOrd="0" destOrd="0" presId="urn:microsoft.com/office/officeart/2018/2/layout/IconVerticalSolidList"/>
    <dgm:cxn modelId="{0D5EE478-227D-4A13-BA44-B975908ED4DE}" type="presOf" srcId="{268FB3AD-0424-414E-B226-4C9172916C00}" destId="{FACE8EDD-72DC-422B-8C61-4B73BB04D50C}" srcOrd="0" destOrd="0" presId="urn:microsoft.com/office/officeart/2018/2/layout/IconVerticalSolidList"/>
    <dgm:cxn modelId="{DED53C84-89CA-4086-92B9-52DB7C67EEF5}" srcId="{432A6990-29E0-43AF-9898-550B0DBCC520}" destId="{9BF453CA-76C4-4137-8117-0C8007FC0C9E}" srcOrd="0" destOrd="0" parTransId="{E1288FDD-A09D-4C6B-9FFB-9281425F9A5C}" sibTransId="{1A0F2C55-8021-45D7-92B8-489A36108DA4}"/>
    <dgm:cxn modelId="{7DECB590-57E8-4C17-8400-7709CDE114E9}" srcId="{432A6990-29E0-43AF-9898-550B0DBCC520}" destId="{9EACA91F-B485-495D-93F9-EDFCEF7594AE}" srcOrd="1" destOrd="0" parTransId="{825EC831-0BDE-4403-A653-9332B4C84A5A}" sibTransId="{7B1F0112-7CE4-47A5-918E-4ABF85015FB3}"/>
    <dgm:cxn modelId="{64C9F9B8-3182-408E-9106-BC329F788F31}" type="presOf" srcId="{4110F628-955A-4325-BA97-556E6F5E2475}" destId="{9FFC0E05-BAB2-4C31-977E-993072F24C52}" srcOrd="0" destOrd="0" presId="urn:microsoft.com/office/officeart/2018/2/layout/IconVerticalSolidList"/>
    <dgm:cxn modelId="{D072F8E2-E1A1-4514-8FB9-0FE08A8802ED}" srcId="{432A6990-29E0-43AF-9898-550B0DBCC520}" destId="{4110F628-955A-4325-BA97-556E6F5E2475}" srcOrd="3" destOrd="0" parTransId="{A25A56DE-26F5-4635-A0FF-9D3290F611EF}" sibTransId="{50F91ED8-B6A8-4BF8-8EF9-D3E60DEC45C5}"/>
    <dgm:cxn modelId="{0CC09EF4-6338-42C3-9346-FDFD97827ED9}" srcId="{432A6990-29E0-43AF-9898-550B0DBCC520}" destId="{268FB3AD-0424-414E-B226-4C9172916C00}" srcOrd="2" destOrd="0" parTransId="{7A475C6C-3014-45DE-8C98-112DDC284C0B}" sibTransId="{4B0167F6-9670-4DF1-91BF-7E1BEA571E8D}"/>
    <dgm:cxn modelId="{8FC01FCE-473E-43D9-BFCA-ABAFC7E967F6}" type="presParOf" srcId="{70E1E18B-2227-489D-AEE1-0EF0CA5C025B}" destId="{D173EE82-B43B-4CEE-954A-19375707AA11}" srcOrd="0" destOrd="0" presId="urn:microsoft.com/office/officeart/2018/2/layout/IconVerticalSolidList"/>
    <dgm:cxn modelId="{2E1FDCED-9C26-43D1-B975-2547823B562A}" type="presParOf" srcId="{D173EE82-B43B-4CEE-954A-19375707AA11}" destId="{9C12F831-D1DF-4291-8765-07CA67B83930}" srcOrd="0" destOrd="0" presId="urn:microsoft.com/office/officeart/2018/2/layout/IconVerticalSolidList"/>
    <dgm:cxn modelId="{5307651B-33CD-411D-93CD-FE85390FE05A}" type="presParOf" srcId="{D173EE82-B43B-4CEE-954A-19375707AA11}" destId="{131B7C61-3AC8-4EEC-A646-83A5EC9123BB}" srcOrd="1" destOrd="0" presId="urn:microsoft.com/office/officeart/2018/2/layout/IconVerticalSolidList"/>
    <dgm:cxn modelId="{93511CD4-FE20-459E-B83A-63D47661EE2E}" type="presParOf" srcId="{D173EE82-B43B-4CEE-954A-19375707AA11}" destId="{35A6C404-77EF-4085-935F-E556E647B747}" srcOrd="2" destOrd="0" presId="urn:microsoft.com/office/officeart/2018/2/layout/IconVerticalSolidList"/>
    <dgm:cxn modelId="{16AC5233-1606-4410-B66C-0B20D2B2888F}" type="presParOf" srcId="{D173EE82-B43B-4CEE-954A-19375707AA11}" destId="{DCCFF4C9-5E30-450A-BD6D-4EF9B3B7A028}" srcOrd="3" destOrd="0" presId="urn:microsoft.com/office/officeart/2018/2/layout/IconVerticalSolidList"/>
    <dgm:cxn modelId="{7498CFED-2A9E-4880-B876-110C868AF841}" type="presParOf" srcId="{70E1E18B-2227-489D-AEE1-0EF0CA5C025B}" destId="{67BAE2E5-67E3-4D10-91C6-DC7405510CDB}" srcOrd="1" destOrd="0" presId="urn:microsoft.com/office/officeart/2018/2/layout/IconVerticalSolidList"/>
    <dgm:cxn modelId="{B3E9719E-B8CB-4D80-AE9D-88456C850358}" type="presParOf" srcId="{70E1E18B-2227-489D-AEE1-0EF0CA5C025B}" destId="{974C62D5-A8D4-4976-85EF-8C7CF0A12205}" srcOrd="2" destOrd="0" presId="urn:microsoft.com/office/officeart/2018/2/layout/IconVerticalSolidList"/>
    <dgm:cxn modelId="{4C94888B-179C-42F6-8982-CDEBD0FAF44E}" type="presParOf" srcId="{974C62D5-A8D4-4976-85EF-8C7CF0A12205}" destId="{57EB26FB-0E3D-4685-96CC-24B1E82E4211}" srcOrd="0" destOrd="0" presId="urn:microsoft.com/office/officeart/2018/2/layout/IconVerticalSolidList"/>
    <dgm:cxn modelId="{1D46B010-06AF-42F5-B973-BB091EE103A2}" type="presParOf" srcId="{974C62D5-A8D4-4976-85EF-8C7CF0A12205}" destId="{313B9466-519A-44E4-929A-AAD3252E8ED3}" srcOrd="1" destOrd="0" presId="urn:microsoft.com/office/officeart/2018/2/layout/IconVerticalSolidList"/>
    <dgm:cxn modelId="{BAEC66F6-8DD4-4DE6-8542-6B975CB6CA32}" type="presParOf" srcId="{974C62D5-A8D4-4976-85EF-8C7CF0A12205}" destId="{7C49CAA5-CEF2-4B3C-BBC1-C2A361047FE0}" srcOrd="2" destOrd="0" presId="urn:microsoft.com/office/officeart/2018/2/layout/IconVerticalSolidList"/>
    <dgm:cxn modelId="{FD0EB72D-2460-492F-8A80-D6AF18EAD4F9}" type="presParOf" srcId="{974C62D5-A8D4-4976-85EF-8C7CF0A12205}" destId="{3620AD99-173E-4806-8A6D-A9E3631EFA50}" srcOrd="3" destOrd="0" presId="urn:microsoft.com/office/officeart/2018/2/layout/IconVerticalSolidList"/>
    <dgm:cxn modelId="{DB358B43-30AC-4604-98A1-E97CBA6512EC}" type="presParOf" srcId="{70E1E18B-2227-489D-AEE1-0EF0CA5C025B}" destId="{DF68E58B-95AB-493C-AE5E-AAF4A61BD50B}" srcOrd="3" destOrd="0" presId="urn:microsoft.com/office/officeart/2018/2/layout/IconVerticalSolidList"/>
    <dgm:cxn modelId="{AC6DB04A-8A0E-4971-BF6A-EC4D8CCA4D2E}" type="presParOf" srcId="{70E1E18B-2227-489D-AEE1-0EF0CA5C025B}" destId="{529B3EA0-E61E-4581-A3B6-C6FD6D26CE91}" srcOrd="4" destOrd="0" presId="urn:microsoft.com/office/officeart/2018/2/layout/IconVerticalSolidList"/>
    <dgm:cxn modelId="{74216D05-D0E4-4C2B-83B5-87DF67F67F64}" type="presParOf" srcId="{529B3EA0-E61E-4581-A3B6-C6FD6D26CE91}" destId="{81A774CC-D725-459F-82D4-11BAAAA323E0}" srcOrd="0" destOrd="0" presId="urn:microsoft.com/office/officeart/2018/2/layout/IconVerticalSolidList"/>
    <dgm:cxn modelId="{EFCE43C0-7AD6-4575-BAFA-7942120FD2D3}" type="presParOf" srcId="{529B3EA0-E61E-4581-A3B6-C6FD6D26CE91}" destId="{C57F0E69-9E63-4248-9992-7D6392D9F211}" srcOrd="1" destOrd="0" presId="urn:microsoft.com/office/officeart/2018/2/layout/IconVerticalSolidList"/>
    <dgm:cxn modelId="{80D332E9-442A-4810-851F-1E86ACCF030F}" type="presParOf" srcId="{529B3EA0-E61E-4581-A3B6-C6FD6D26CE91}" destId="{89313DDD-E8C9-4D52-BA8F-FD2D42A93914}" srcOrd="2" destOrd="0" presId="urn:microsoft.com/office/officeart/2018/2/layout/IconVerticalSolidList"/>
    <dgm:cxn modelId="{D91400D1-D045-45C4-88AE-1CAFB8BEF7AE}" type="presParOf" srcId="{529B3EA0-E61E-4581-A3B6-C6FD6D26CE91}" destId="{FACE8EDD-72DC-422B-8C61-4B73BB04D50C}" srcOrd="3" destOrd="0" presId="urn:microsoft.com/office/officeart/2018/2/layout/IconVerticalSolidList"/>
    <dgm:cxn modelId="{43BC40EC-E5A1-481E-85CF-BBA44D45B8D2}" type="presParOf" srcId="{70E1E18B-2227-489D-AEE1-0EF0CA5C025B}" destId="{95DED915-2014-4B8A-A262-2E64DDEC8A79}" srcOrd="5" destOrd="0" presId="urn:microsoft.com/office/officeart/2018/2/layout/IconVerticalSolidList"/>
    <dgm:cxn modelId="{FD5A0BBC-5A59-4FAC-9C97-E95E0D2F7BE5}" type="presParOf" srcId="{70E1E18B-2227-489D-AEE1-0EF0CA5C025B}" destId="{145462CD-FA29-43F5-94F8-BC89E2CD269A}" srcOrd="6" destOrd="0" presId="urn:microsoft.com/office/officeart/2018/2/layout/IconVerticalSolidList"/>
    <dgm:cxn modelId="{57266A3D-1EEF-4529-9422-660A1A6AF16F}" type="presParOf" srcId="{145462CD-FA29-43F5-94F8-BC89E2CD269A}" destId="{C770A910-93BC-422B-A3C3-5254CEF7A3C5}" srcOrd="0" destOrd="0" presId="urn:microsoft.com/office/officeart/2018/2/layout/IconVerticalSolidList"/>
    <dgm:cxn modelId="{60D65E94-9F7B-47FD-9226-02435A307421}" type="presParOf" srcId="{145462CD-FA29-43F5-94F8-BC89E2CD269A}" destId="{4CD5742C-8BE1-4791-B1E0-8D8EE19B8928}" srcOrd="1" destOrd="0" presId="urn:microsoft.com/office/officeart/2018/2/layout/IconVerticalSolidList"/>
    <dgm:cxn modelId="{97C1321E-4F9C-4601-A442-75DA05D61C43}" type="presParOf" srcId="{145462CD-FA29-43F5-94F8-BC89E2CD269A}" destId="{3918CB1E-96C7-476C-A1A2-491E90EB15F6}" srcOrd="2" destOrd="0" presId="urn:microsoft.com/office/officeart/2018/2/layout/IconVerticalSolidList"/>
    <dgm:cxn modelId="{7F5A4869-B46F-4551-97DB-00C6B12B4F72}" type="presParOf" srcId="{145462CD-FA29-43F5-94F8-BC89E2CD269A}" destId="{9FFC0E05-BAB2-4C31-977E-993072F24C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6AA49-86BB-4B26-88EA-E4248BC2E9C3}">
      <dsp:nvSpPr>
        <dsp:cNvPr id="0" name=""/>
        <dsp:cNvSpPr/>
      </dsp:nvSpPr>
      <dsp:spPr>
        <a:xfrm>
          <a:off x="0" y="0"/>
          <a:ext cx="10515600" cy="1305401"/>
        </a:xfrm>
        <a:prstGeom prst="rect">
          <a:avLst/>
        </a:prstGeom>
        <a:solidFill>
          <a:schemeClr val="accent1">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nb-NO" sz="6000" kern="1200" dirty="0"/>
            <a:t>Se på de. Navn. Knoke/</a:t>
          </a:r>
          <a:r>
            <a:rPr lang="nb-NO" sz="6000" kern="1200" dirty="0" err="1"/>
            <a:t>high</a:t>
          </a:r>
          <a:r>
            <a:rPr lang="nb-NO" sz="6000" kern="1200" dirty="0"/>
            <a:t> </a:t>
          </a:r>
          <a:r>
            <a:rPr lang="nb-NO" sz="6000" kern="1200" dirty="0" err="1"/>
            <a:t>five</a:t>
          </a:r>
          <a:r>
            <a:rPr lang="nb-NO" sz="6000" kern="1200" dirty="0"/>
            <a:t>.</a:t>
          </a:r>
        </a:p>
      </dsp:txBody>
      <dsp:txXfrm>
        <a:off x="0" y="0"/>
        <a:ext cx="10515600" cy="1305401"/>
      </dsp:txXfrm>
    </dsp:sp>
    <dsp:sp modelId="{5F46E817-3946-4236-B1B7-15E9842C65E5}">
      <dsp:nvSpPr>
        <dsp:cNvPr id="0" name=""/>
        <dsp:cNvSpPr/>
      </dsp:nvSpPr>
      <dsp:spPr>
        <a:xfrm>
          <a:off x="5134" y="1305401"/>
          <a:ext cx="3501776" cy="27413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nb-NO" sz="4300" kern="1200" dirty="0"/>
            <a:t>Korte, presise forklaringer gir lite venting</a:t>
          </a:r>
        </a:p>
      </dsp:txBody>
      <dsp:txXfrm>
        <a:off x="5134" y="1305401"/>
        <a:ext cx="3501776" cy="2741342"/>
      </dsp:txXfrm>
    </dsp:sp>
    <dsp:sp modelId="{BA544E07-D45B-4EF4-A6D7-0C3D1F6A3A16}">
      <dsp:nvSpPr>
        <dsp:cNvPr id="0" name=""/>
        <dsp:cNvSpPr/>
      </dsp:nvSpPr>
      <dsp:spPr>
        <a:xfrm>
          <a:off x="3506911" y="1305401"/>
          <a:ext cx="3501776" cy="27413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nb-NO" sz="4300" kern="1200" dirty="0"/>
            <a:t>Gode øvingsbilder. Bygg på det de kan fra før.</a:t>
          </a:r>
        </a:p>
      </dsp:txBody>
      <dsp:txXfrm>
        <a:off x="3506911" y="1305401"/>
        <a:ext cx="3501776" cy="2741342"/>
      </dsp:txXfrm>
    </dsp:sp>
    <dsp:sp modelId="{4D18807F-EB1D-4817-8AB0-E3D3C1705181}">
      <dsp:nvSpPr>
        <dsp:cNvPr id="0" name=""/>
        <dsp:cNvSpPr/>
      </dsp:nvSpPr>
      <dsp:spPr>
        <a:xfrm>
          <a:off x="7008688" y="1305401"/>
          <a:ext cx="3501776" cy="27413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nb-NO" sz="4300" kern="1200" dirty="0"/>
            <a:t>Del opp innlæringen for å oppleve mestring </a:t>
          </a:r>
        </a:p>
      </dsp:txBody>
      <dsp:txXfrm>
        <a:off x="7008688" y="1305401"/>
        <a:ext cx="3501776" cy="2741342"/>
      </dsp:txXfrm>
    </dsp:sp>
    <dsp:sp modelId="{2A858FC8-195A-4B9D-931A-02366A7CF7AD}">
      <dsp:nvSpPr>
        <dsp:cNvPr id="0" name=""/>
        <dsp:cNvSpPr/>
      </dsp:nvSpPr>
      <dsp:spPr>
        <a:xfrm>
          <a:off x="0" y="4046744"/>
          <a:ext cx="10515600" cy="304593"/>
        </a:xfrm>
        <a:prstGeom prst="rect">
          <a:avLst/>
        </a:prstGeom>
        <a:solidFill>
          <a:schemeClr val="accent1">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0B003-1DA5-4271-BE09-820803D4A230}">
      <dsp:nvSpPr>
        <dsp:cNvPr id="0" name=""/>
        <dsp:cNvSpPr/>
      </dsp:nvSpPr>
      <dsp:spPr>
        <a:xfrm>
          <a:off x="0" y="0"/>
          <a:ext cx="5539740" cy="707326"/>
        </a:xfrm>
        <a:prstGeom prst="rect">
          <a:avLst/>
        </a:prstGeom>
        <a:solidFill>
          <a:schemeClr val="accent1">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b-NO" sz="3200" kern="1200" dirty="0"/>
            <a:t>Være verdifull</a:t>
          </a:r>
        </a:p>
      </dsp:txBody>
      <dsp:txXfrm>
        <a:off x="0" y="0"/>
        <a:ext cx="5539740" cy="707326"/>
      </dsp:txXfrm>
    </dsp:sp>
    <dsp:sp modelId="{CF7FEFBD-9A44-4863-9EF1-27C2F8794E07}">
      <dsp:nvSpPr>
        <dsp:cNvPr id="0" name=""/>
        <dsp:cNvSpPr/>
      </dsp:nvSpPr>
      <dsp:spPr>
        <a:xfrm>
          <a:off x="1339" y="707326"/>
          <a:ext cx="1739283" cy="14853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b-NO" sz="3200" kern="1200" dirty="0"/>
            <a:t>Samhold </a:t>
          </a:r>
        </a:p>
      </dsp:txBody>
      <dsp:txXfrm>
        <a:off x="1339" y="707326"/>
        <a:ext cx="1739283" cy="1485385"/>
      </dsp:txXfrm>
    </dsp:sp>
    <dsp:sp modelId="{6C1A5DF8-C808-41F1-A6F7-FB171E559FEE}">
      <dsp:nvSpPr>
        <dsp:cNvPr id="0" name=""/>
        <dsp:cNvSpPr/>
      </dsp:nvSpPr>
      <dsp:spPr>
        <a:xfrm>
          <a:off x="1740622" y="707326"/>
          <a:ext cx="2058494" cy="14853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b-NO" sz="3200" kern="1200" dirty="0"/>
            <a:t>Utfordring</a:t>
          </a:r>
        </a:p>
      </dsp:txBody>
      <dsp:txXfrm>
        <a:off x="1740622" y="707326"/>
        <a:ext cx="2058494" cy="1485385"/>
      </dsp:txXfrm>
    </dsp:sp>
    <dsp:sp modelId="{4D18807F-EB1D-4817-8AB0-E3D3C1705181}">
      <dsp:nvSpPr>
        <dsp:cNvPr id="0" name=""/>
        <dsp:cNvSpPr/>
      </dsp:nvSpPr>
      <dsp:spPr>
        <a:xfrm>
          <a:off x="3799117" y="707326"/>
          <a:ext cx="1739283" cy="14853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b-NO" sz="3200" kern="1200" dirty="0"/>
            <a:t>Mestring</a:t>
          </a:r>
        </a:p>
      </dsp:txBody>
      <dsp:txXfrm>
        <a:off x="3799117" y="707326"/>
        <a:ext cx="1739283" cy="1485385"/>
      </dsp:txXfrm>
    </dsp:sp>
    <dsp:sp modelId="{EB6A5F0D-01F5-46CF-98EE-FDC761E91EF7}">
      <dsp:nvSpPr>
        <dsp:cNvPr id="0" name=""/>
        <dsp:cNvSpPr/>
      </dsp:nvSpPr>
      <dsp:spPr>
        <a:xfrm>
          <a:off x="0" y="2192712"/>
          <a:ext cx="5539740" cy="165042"/>
        </a:xfrm>
        <a:prstGeom prst="rect">
          <a:avLst/>
        </a:prstGeom>
        <a:solidFill>
          <a:schemeClr val="accent1">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2F831-D1DF-4291-8765-07CA67B83930}">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B7C61-3AC8-4EEC-A646-83A5EC9123BB}">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FF4C9-5E30-450A-BD6D-4EF9B3B7A02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kern="1200" dirty="0"/>
            <a:t>- Klubbguiden:   </a:t>
          </a:r>
          <a:r>
            <a:rPr lang="nb-NO" sz="2200" kern="1200" dirty="0">
              <a:hlinkClick xmlns:r="http://schemas.openxmlformats.org/officeDocument/2006/relationships" r:id="rId3"/>
            </a:rPr>
            <a:t>klubbguiden---klubben-var.pdf</a:t>
          </a:r>
          <a:r>
            <a:rPr lang="nb-NO" sz="2200" kern="1200" dirty="0"/>
            <a:t> </a:t>
          </a:r>
          <a:endParaRPr lang="en-US" sz="2200" kern="1200" dirty="0"/>
        </a:p>
      </dsp:txBody>
      <dsp:txXfrm>
        <a:off x="1057183" y="1805"/>
        <a:ext cx="9458416" cy="915310"/>
      </dsp:txXfrm>
    </dsp:sp>
    <dsp:sp modelId="{57EB26FB-0E3D-4685-96CC-24B1E82E4211}">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3B9466-519A-44E4-929A-AAD3252E8ED3}">
      <dsp:nvSpPr>
        <dsp:cNvPr id="0" name=""/>
        <dsp:cNvSpPr/>
      </dsp:nvSpPr>
      <dsp:spPr>
        <a:xfrm>
          <a:off x="276881" y="1351889"/>
          <a:ext cx="503420" cy="50342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0AD99-173E-4806-8A6D-A9E3631EFA50}">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err="1"/>
            <a:t>Kurs</a:t>
          </a:r>
          <a:r>
            <a:rPr lang="en-US" sz="2200" kern="1200" dirty="0"/>
            <a:t>: </a:t>
          </a:r>
          <a:r>
            <a:rPr lang="en-US" sz="2200" kern="1200" dirty="0" err="1"/>
            <a:t>Rulleskiskolen</a:t>
          </a:r>
          <a:r>
            <a:rPr lang="en-US" sz="2200" kern="1200" dirty="0"/>
            <a:t>, </a:t>
          </a:r>
          <a:r>
            <a:rPr lang="en-US" sz="2200" kern="1200" dirty="0" err="1"/>
            <a:t>Barnelangrennstreneren</a:t>
          </a:r>
          <a:r>
            <a:rPr lang="en-US" sz="2200" kern="1200" dirty="0"/>
            <a:t> (4 t) </a:t>
          </a:r>
          <a:r>
            <a:rPr lang="en-US" sz="2200" kern="1200" dirty="0" err="1"/>
            <a:t>Teknikk-kurs</a:t>
          </a:r>
          <a:r>
            <a:rPr lang="en-US" sz="2200" kern="1200" dirty="0"/>
            <a:t> (barn, </a:t>
          </a:r>
          <a:r>
            <a:rPr lang="en-US" sz="2200" kern="1200" dirty="0" err="1"/>
            <a:t>unge</a:t>
          </a:r>
          <a:r>
            <a:rPr lang="en-US" sz="2200" kern="1200" dirty="0"/>
            <a:t>, </a:t>
          </a:r>
          <a:r>
            <a:rPr lang="en-US" sz="2200" kern="1200" dirty="0" err="1"/>
            <a:t>voksne</a:t>
          </a:r>
          <a:r>
            <a:rPr lang="en-US" sz="2200" kern="1200" dirty="0"/>
            <a:t>) </a:t>
          </a:r>
        </a:p>
      </dsp:txBody>
      <dsp:txXfrm>
        <a:off x="1057183" y="1145944"/>
        <a:ext cx="9458416" cy="915310"/>
      </dsp:txXfrm>
    </dsp:sp>
    <dsp:sp modelId="{81A774CC-D725-459F-82D4-11BAAAA323E0}">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F0E69-9E63-4248-9992-7D6392D9F211}">
      <dsp:nvSpPr>
        <dsp:cNvPr id="0" name=""/>
        <dsp:cNvSpPr/>
      </dsp:nvSpPr>
      <dsp:spPr>
        <a:xfrm>
          <a:off x="276881" y="2496027"/>
          <a:ext cx="503420" cy="503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E8EDD-72DC-422B-8C61-4B73BB04D50C}">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kern="1200">
              <a:hlinkClick xmlns:r="http://schemas.openxmlformats.org/officeDocument/2006/relationships" r:id="rId6"/>
            </a:rPr>
            <a:t>Nytt hefte med ideer til barmarksøktene</a:t>
          </a:r>
          <a:endParaRPr lang="nb-NO" sz="2200" kern="1200"/>
        </a:p>
      </dsp:txBody>
      <dsp:txXfrm>
        <a:off x="1057183" y="2290082"/>
        <a:ext cx="9458416" cy="915310"/>
      </dsp:txXfrm>
    </dsp:sp>
    <dsp:sp modelId="{C770A910-93BC-422B-A3C3-5254CEF7A3C5}">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5742C-8BE1-4791-B1E0-8D8EE19B8928}">
      <dsp:nvSpPr>
        <dsp:cNvPr id="0" name=""/>
        <dsp:cNvSpPr/>
      </dsp:nvSpPr>
      <dsp:spPr>
        <a:xfrm>
          <a:off x="276881" y="3640166"/>
          <a:ext cx="503420" cy="503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C0E05-BAB2-4C31-977E-993072F24C5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nb-NO" sz="2200" kern="1200">
              <a:hlinkClick xmlns:r="http://schemas.openxmlformats.org/officeDocument/2006/relationships" r:id="rId7"/>
            </a:rPr>
            <a:t>Ukas økt</a:t>
          </a:r>
          <a:endParaRPr lang="nb-NO" sz="2200" kern="1200"/>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6E26B-C71E-4926-94AC-A6298B6278C6}" type="datetimeFigureOut">
              <a:rPr lang="nb-NO" smtClean="0"/>
              <a:t>31.10.2024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1CEE6-80E5-49A2-82BD-0CED017029FE}" type="slidenum">
              <a:rPr lang="nb-NO" smtClean="0"/>
              <a:t>‹#›</a:t>
            </a:fld>
            <a:endParaRPr lang="nb-NO"/>
          </a:p>
        </p:txBody>
      </p:sp>
    </p:spTree>
    <p:extLst>
      <p:ext uri="{BB962C8B-B14F-4D97-AF65-F5344CB8AC3E}">
        <p14:creationId xmlns:p14="http://schemas.microsoft.com/office/powerpoint/2010/main" val="418892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Viktig å ha en lett tone. Dersom to som står ved siden av hverandre bare tuller så kan man sende alle ut på en liten tur rundt en kjegle og så står man og peker hvor de skal stille seg når de kommer tilbake. Da har man skilt de på en «</a:t>
            </a:r>
            <a:r>
              <a:rPr lang="nb-NO" dirty="0" err="1"/>
              <a:t>usynlig»måte</a:t>
            </a:r>
            <a:r>
              <a:rPr lang="nb-NO" dirty="0"/>
              <a:t>. Men man kan også ta en prat med gruppa: Hvordan vil vi ha det på trening? Blir det noe gøy hvis noen…..   </a:t>
            </a:r>
          </a:p>
        </p:txBody>
      </p:sp>
      <p:sp>
        <p:nvSpPr>
          <p:cNvPr id="4" name="Plassholder for lysbildenummer 3"/>
          <p:cNvSpPr>
            <a:spLocks noGrp="1"/>
          </p:cNvSpPr>
          <p:nvPr>
            <p:ph type="sldNum" sz="quarter" idx="5"/>
          </p:nvPr>
        </p:nvSpPr>
        <p:spPr/>
        <p:txBody>
          <a:bodyPr/>
          <a:lstStyle/>
          <a:p>
            <a:fld id="{7671CEE6-80E5-49A2-82BD-0CED017029FE}" type="slidenum">
              <a:rPr lang="nb-NO" smtClean="0"/>
              <a:t>2</a:t>
            </a:fld>
            <a:endParaRPr lang="nb-NO"/>
          </a:p>
        </p:txBody>
      </p:sp>
    </p:spTree>
    <p:extLst>
      <p:ext uri="{BB962C8B-B14F-4D97-AF65-F5344CB8AC3E}">
        <p14:creationId xmlns:p14="http://schemas.microsoft.com/office/powerpoint/2010/main" val="410382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Område: Det gir trygghet i å ha fast treningsområde. Men vi må også søke andre utfordringer. Brattere, hardere, finere, hos andre, der konkurransen skal være…</a:t>
            </a:r>
          </a:p>
          <a:p>
            <a:r>
              <a:rPr lang="nb-NO" dirty="0"/>
              <a:t>Utstyr: Marker med kvister/drikkebelter/enkle kjegler/kritt/foreldre   Bruk ting som er lett å få tak i; tennisballer, dekk, stokker</a:t>
            </a:r>
          </a:p>
          <a:p>
            <a:r>
              <a:rPr lang="nb-NO" dirty="0"/>
              <a:t>Personlig utstyr: Hold utstyrsjaget nede. Gi tips om godt vedlikehold, gode bruktkjøp, klubbavtaler, </a:t>
            </a:r>
          </a:p>
          <a:p>
            <a:r>
              <a:rPr lang="nb-NO" dirty="0"/>
              <a:t>Vær vind føreforhold: Tren under alle forhold, la det bli vår styrke, men legg til rette for å unngå sykdom/skade. Vi skal bli ROBUSTE!!</a:t>
            </a:r>
          </a:p>
        </p:txBody>
      </p:sp>
      <p:sp>
        <p:nvSpPr>
          <p:cNvPr id="4" name="Plassholder for lysbildenummer 3"/>
          <p:cNvSpPr>
            <a:spLocks noGrp="1"/>
          </p:cNvSpPr>
          <p:nvPr>
            <p:ph type="sldNum" sz="quarter" idx="5"/>
          </p:nvPr>
        </p:nvSpPr>
        <p:spPr/>
        <p:txBody>
          <a:bodyPr/>
          <a:lstStyle/>
          <a:p>
            <a:fld id="{7671CEE6-80E5-49A2-82BD-0CED017029FE}" type="slidenum">
              <a:rPr lang="nb-NO" smtClean="0"/>
              <a:t>12</a:t>
            </a:fld>
            <a:endParaRPr lang="nb-NO"/>
          </a:p>
        </p:txBody>
      </p:sp>
    </p:spTree>
    <p:extLst>
      <p:ext uri="{BB962C8B-B14F-4D97-AF65-F5344CB8AC3E}">
        <p14:creationId xmlns:p14="http://schemas.microsoft.com/office/powerpoint/2010/main" val="417423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grunnleggende at utøverne føler seg VERDIFULLE. Å være etterspurt er en god opplevelse. Møt de på parkeringsplassen. Så fint at du kom. Fikk du tid til å spise middag? </a:t>
            </a:r>
            <a:r>
              <a:rPr lang="nb-NO"/>
              <a:t>Savnet </a:t>
            </a:r>
            <a:r>
              <a:rPr lang="nb-NO" dirty="0"/>
              <a:t>deg på </a:t>
            </a:r>
            <a:r>
              <a:rPr lang="nb-NO"/>
              <a:t>trening sist…  </a:t>
            </a:r>
            <a:endParaRPr lang="nb-NO" dirty="0"/>
          </a:p>
        </p:txBody>
      </p:sp>
      <p:sp>
        <p:nvSpPr>
          <p:cNvPr id="4" name="Plassholder for lysbildenummer 3"/>
          <p:cNvSpPr>
            <a:spLocks noGrp="1"/>
          </p:cNvSpPr>
          <p:nvPr>
            <p:ph type="sldNum" sz="quarter" idx="5"/>
          </p:nvPr>
        </p:nvSpPr>
        <p:spPr/>
        <p:txBody>
          <a:bodyPr/>
          <a:lstStyle/>
          <a:p>
            <a:fld id="{7671CEE6-80E5-49A2-82BD-0CED017029FE}" type="slidenum">
              <a:rPr lang="nb-NO" smtClean="0"/>
              <a:t>3</a:t>
            </a:fld>
            <a:endParaRPr lang="nb-NO"/>
          </a:p>
        </p:txBody>
      </p:sp>
    </p:spTree>
    <p:extLst>
      <p:ext uri="{BB962C8B-B14F-4D97-AF65-F5344CB8AC3E}">
        <p14:creationId xmlns:p14="http://schemas.microsoft.com/office/powerpoint/2010/main" val="53684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 om  barn stort sett har det bra i Norge så har vi mange som lever i splittede familier, utsatt for mye forventninger, mye sosialt forventningspress, konsentrasjonsvansker (mye annet å tenke på) Derfor er det viktig at treningen blir et fristed. Her skal man ha det gøy, bli utfordret, samarbeide (bilde 2)</a:t>
            </a:r>
          </a:p>
        </p:txBody>
      </p:sp>
      <p:sp>
        <p:nvSpPr>
          <p:cNvPr id="4" name="Plassholder for lysbildenummer 3"/>
          <p:cNvSpPr>
            <a:spLocks noGrp="1"/>
          </p:cNvSpPr>
          <p:nvPr>
            <p:ph type="sldNum" sz="quarter" idx="5"/>
          </p:nvPr>
        </p:nvSpPr>
        <p:spPr/>
        <p:txBody>
          <a:bodyPr/>
          <a:lstStyle/>
          <a:p>
            <a:fld id="{7671CEE6-80E5-49A2-82BD-0CED017029FE}" type="slidenum">
              <a:rPr lang="nb-NO" smtClean="0"/>
              <a:t>4</a:t>
            </a:fld>
            <a:endParaRPr lang="nb-NO"/>
          </a:p>
        </p:txBody>
      </p:sp>
    </p:spTree>
    <p:extLst>
      <p:ext uri="{BB962C8B-B14F-4D97-AF65-F5344CB8AC3E}">
        <p14:creationId xmlns:p14="http://schemas.microsoft.com/office/powerpoint/2010/main" val="9353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må oppleve at de blir tatt godt imot. På trening og konkurranse. Både trenere og barn må vise at det var gøy at «Line» kom på trening i dag også </a:t>
            </a:r>
            <a:r>
              <a:rPr lang="nb-NO" dirty="0">
                <a:sym typeface="Wingdings" panose="05000000000000000000" pitchFamily="2" charset="2"/>
              </a:rPr>
              <a:t> Så skal de utvikles, - både personlig og sammen med andre. En krevende rolle for treneren å klare å differensiere slik at alle får utvikling</a:t>
            </a:r>
            <a:endParaRPr lang="nb-NO" dirty="0"/>
          </a:p>
        </p:txBody>
      </p:sp>
      <p:sp>
        <p:nvSpPr>
          <p:cNvPr id="4" name="Plassholder for lysbildenummer 3"/>
          <p:cNvSpPr>
            <a:spLocks noGrp="1"/>
          </p:cNvSpPr>
          <p:nvPr>
            <p:ph type="sldNum" sz="quarter" idx="5"/>
          </p:nvPr>
        </p:nvSpPr>
        <p:spPr/>
        <p:txBody>
          <a:bodyPr/>
          <a:lstStyle/>
          <a:p>
            <a:fld id="{A9F15B6B-AD50-4432-8037-08EFD8C3AF80}" type="slidenum">
              <a:rPr lang="nb-NO" smtClean="0"/>
              <a:t>5</a:t>
            </a:fld>
            <a:endParaRPr lang="nb-NO"/>
          </a:p>
        </p:txBody>
      </p:sp>
    </p:spTree>
    <p:extLst>
      <p:ext uri="{BB962C8B-B14F-4D97-AF65-F5344CB8AC3E}">
        <p14:creationId xmlns:p14="http://schemas.microsoft.com/office/powerpoint/2010/main" val="231572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Aktivering har blitt et fokusområde for meg. Jeg har merket meg at dersom utøverne (og for så vidt jeg som trener) har klart for oss hva som skal skje på trening får blir det en MYE bedre trening. De er bedre mentalt forberedt til å ha det vondt/stå i det/være fokusert/bidra med innspill/samarbeider bedre. De skal være rolige på teknikk/rolig langkjøring men tent på kortintervall/spenst/maks styrke.</a:t>
            </a:r>
          </a:p>
        </p:txBody>
      </p:sp>
      <p:sp>
        <p:nvSpPr>
          <p:cNvPr id="4" name="Plassholder for lysbildenummer 3"/>
          <p:cNvSpPr>
            <a:spLocks noGrp="1"/>
          </p:cNvSpPr>
          <p:nvPr>
            <p:ph type="sldNum" sz="quarter" idx="5"/>
          </p:nvPr>
        </p:nvSpPr>
        <p:spPr/>
        <p:txBody>
          <a:bodyPr/>
          <a:lstStyle/>
          <a:p>
            <a:fld id="{7671CEE6-80E5-49A2-82BD-0CED017029FE}" type="slidenum">
              <a:rPr lang="nb-NO" smtClean="0"/>
              <a:t>6</a:t>
            </a:fld>
            <a:endParaRPr lang="nb-NO"/>
          </a:p>
        </p:txBody>
      </p:sp>
    </p:spTree>
    <p:extLst>
      <p:ext uri="{BB962C8B-B14F-4D97-AF65-F5344CB8AC3E}">
        <p14:creationId xmlns:p14="http://schemas.microsoft.com/office/powerpoint/2010/main" val="170300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Relasjonskompetanse</a:t>
            </a:r>
            <a:r>
              <a:rPr lang="nb-NO" dirty="0"/>
              <a:t>: Treneren må vite en del om utøverne. Hva skjer med de når de blir slitne, sultne, føler seg urettferdig behandlet. Hvem kan du sette sammen på lag? Hva oppnår du da? Hvordan få de til å føle seg trygge?</a:t>
            </a:r>
          </a:p>
        </p:txBody>
      </p:sp>
      <p:sp>
        <p:nvSpPr>
          <p:cNvPr id="4" name="Plassholder for lysbildenummer 3"/>
          <p:cNvSpPr>
            <a:spLocks noGrp="1"/>
          </p:cNvSpPr>
          <p:nvPr>
            <p:ph type="sldNum" sz="quarter" idx="5"/>
          </p:nvPr>
        </p:nvSpPr>
        <p:spPr/>
        <p:txBody>
          <a:bodyPr/>
          <a:lstStyle/>
          <a:p>
            <a:fld id="{7671CEE6-80E5-49A2-82BD-0CED017029FE}" type="slidenum">
              <a:rPr lang="nb-NO" smtClean="0"/>
              <a:t>7</a:t>
            </a:fld>
            <a:endParaRPr lang="nb-NO"/>
          </a:p>
        </p:txBody>
      </p:sp>
    </p:spTree>
    <p:extLst>
      <p:ext uri="{BB962C8B-B14F-4D97-AF65-F5344CB8AC3E}">
        <p14:creationId xmlns:p14="http://schemas.microsoft.com/office/powerpoint/2010/main" val="272658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blå henger ved oss hele livet. </a:t>
            </a:r>
          </a:p>
          <a:p>
            <a:r>
              <a:rPr lang="nb-NO" dirty="0"/>
              <a:t>Motivasjon til ungdom: Å tilhøre en flokk er viktig – se veltrent ut – prestere bra – vinne  Vår oppgave ligger også på å påpeke de varige verdiene. Vanskeligere og viktigere å være en  god venn enn å vinne en konkurranse. Men motivasjonen på mange her er i idrettens ånd: </a:t>
            </a:r>
            <a:r>
              <a:rPr lang="nb-NO" dirty="0" err="1"/>
              <a:t>Citius-Altius-Fortius</a:t>
            </a:r>
            <a:r>
              <a:rPr lang="nb-NO" dirty="0"/>
              <a:t>  </a:t>
            </a:r>
            <a:r>
              <a:rPr lang="nb-NO" dirty="0" err="1"/>
              <a:t>Raskere,høyere</a:t>
            </a:r>
            <a:r>
              <a:rPr lang="nb-NO" dirty="0"/>
              <a:t>, sterkere. Det handler om å vinne. Men også om «laget» som står bak og hva som er lurest for å vinne…</a:t>
            </a:r>
          </a:p>
          <a:p>
            <a:r>
              <a:rPr lang="nb-NO" dirty="0"/>
              <a:t>Pubertet kan skape mange rare tanker og reaksjoner. Men kan også gå helt problemfritt. Ikke problematiser. Men gjør obs på at menstruasjon kan gi fysiske utfordringer og at tanker/reaksjoner kan variere i perioder. Ikke ta langvarige avgjørelser i dårlige perioder. Trener: Vi snakker nærmere om det neste gang vi møtes. Så prøver vi begge å tenke ut gode løsninger til da.</a:t>
            </a:r>
          </a:p>
        </p:txBody>
      </p:sp>
      <p:sp>
        <p:nvSpPr>
          <p:cNvPr id="4" name="Plassholder for lysbildenummer 3"/>
          <p:cNvSpPr>
            <a:spLocks noGrp="1"/>
          </p:cNvSpPr>
          <p:nvPr>
            <p:ph type="sldNum" sz="quarter" idx="5"/>
          </p:nvPr>
        </p:nvSpPr>
        <p:spPr/>
        <p:txBody>
          <a:bodyPr/>
          <a:lstStyle/>
          <a:p>
            <a:fld id="{7671CEE6-80E5-49A2-82BD-0CED017029FE}" type="slidenum">
              <a:rPr lang="nb-NO" smtClean="0"/>
              <a:t>8</a:t>
            </a:fld>
            <a:endParaRPr lang="nb-NO"/>
          </a:p>
        </p:txBody>
      </p:sp>
    </p:spTree>
    <p:extLst>
      <p:ext uri="{BB962C8B-B14F-4D97-AF65-F5344CB8AC3E}">
        <p14:creationId xmlns:p14="http://schemas.microsoft.com/office/powerpoint/2010/main" val="54003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59CCCBA-43B2-4215-B37F-2E334346B8A8}" type="slidenum">
              <a:rPr lang="nb-NO" smtClean="0"/>
              <a:t>9</a:t>
            </a:fld>
            <a:endParaRPr lang="nb-NO"/>
          </a:p>
        </p:txBody>
      </p:sp>
    </p:spTree>
    <p:extLst>
      <p:ext uri="{BB962C8B-B14F-4D97-AF65-F5344CB8AC3E}">
        <p14:creationId xmlns:p14="http://schemas.microsoft.com/office/powerpoint/2010/main" val="315516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Område: Det gir trygghet i å ha fast treningsområde. Men vi må også søke andre utfordringer. Brattere, hardere, finere, hos andre, der konkurransen skal være…</a:t>
            </a:r>
          </a:p>
          <a:p>
            <a:r>
              <a:rPr lang="nb-NO" dirty="0"/>
              <a:t>Utstyr: Marker med kvister/drikkebelter/enkle kjegler/kritt/foreldre   Bruk ting som er lett å få tak i; tennisballer, dekk, stokker</a:t>
            </a:r>
          </a:p>
          <a:p>
            <a:r>
              <a:rPr lang="nb-NO" dirty="0"/>
              <a:t>Personlig utstyr: Hold utstyrsjaget nede. Gi tips om godt vedlikehold, gode bruktkjøp, klubbavtaler, </a:t>
            </a:r>
          </a:p>
          <a:p>
            <a:r>
              <a:rPr lang="nb-NO" dirty="0"/>
              <a:t>Vær vind føreforhold: Tren under alle forhold, la det bli vår styrke, men legg til rette for å unngå sykdom/skade. Vi skal bli ROBUSTE!!</a:t>
            </a:r>
          </a:p>
        </p:txBody>
      </p:sp>
      <p:sp>
        <p:nvSpPr>
          <p:cNvPr id="4" name="Plassholder for lysbildenummer 3"/>
          <p:cNvSpPr>
            <a:spLocks noGrp="1"/>
          </p:cNvSpPr>
          <p:nvPr>
            <p:ph type="sldNum" sz="quarter" idx="5"/>
          </p:nvPr>
        </p:nvSpPr>
        <p:spPr/>
        <p:txBody>
          <a:bodyPr/>
          <a:lstStyle/>
          <a:p>
            <a:fld id="{7671CEE6-80E5-49A2-82BD-0CED017029FE}" type="slidenum">
              <a:rPr lang="nb-NO" smtClean="0"/>
              <a:t>11</a:t>
            </a:fld>
            <a:endParaRPr lang="nb-NO"/>
          </a:p>
        </p:txBody>
      </p:sp>
    </p:spTree>
    <p:extLst>
      <p:ext uri="{BB962C8B-B14F-4D97-AF65-F5344CB8AC3E}">
        <p14:creationId xmlns:p14="http://schemas.microsoft.com/office/powerpoint/2010/main" val="395594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I_Tittellysbilde bild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8EFBEE-C598-922E-B43A-33A5FA143346}"/>
              </a:ext>
            </a:extLst>
          </p:cNvPr>
          <p:cNvSpPr>
            <a:spLocks noGrp="1"/>
          </p:cNvSpPr>
          <p:nvPr>
            <p:ph type="ctrTitle"/>
          </p:nvPr>
        </p:nvSpPr>
        <p:spPr>
          <a:xfrm>
            <a:off x="1524000" y="3812726"/>
            <a:ext cx="9144000" cy="2387600"/>
          </a:xfrm>
        </p:spPr>
        <p:txBody>
          <a:bodyPr anchor="b"/>
          <a:lstStyle>
            <a:lvl1pPr algn="ctr">
              <a:defRPr sz="6000">
                <a:solidFill>
                  <a:schemeClr val="bg1"/>
                </a:solidFill>
              </a:defRPr>
            </a:lvl1pPr>
          </a:lstStyle>
          <a:p>
            <a:r>
              <a:rPr lang="nb-NO"/>
              <a:t>Klikk for å redigere tittelstil</a:t>
            </a:r>
            <a:endParaRPr lang="nb-NO" dirty="0"/>
          </a:p>
        </p:txBody>
      </p:sp>
      <p:pic>
        <p:nvPicPr>
          <p:cNvPr id="8" name="Bilde 7">
            <a:extLst>
              <a:ext uri="{FF2B5EF4-FFF2-40B4-BE49-F238E27FC236}">
                <a16:creationId xmlns:a16="http://schemas.microsoft.com/office/drawing/2014/main" id="{B3EC2B0B-205E-480E-40D0-FBDBEB9D14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97460" y="65978"/>
            <a:ext cx="6197080" cy="2136792"/>
          </a:xfrm>
          <a:prstGeom prst="rect">
            <a:avLst/>
          </a:prstGeom>
        </p:spPr>
      </p:pic>
    </p:spTree>
    <p:extLst>
      <p:ext uri="{BB962C8B-B14F-4D97-AF65-F5344CB8AC3E}">
        <p14:creationId xmlns:p14="http://schemas.microsoft.com/office/powerpoint/2010/main" val="90915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B_Tittel og innhold blå">
    <p:bg>
      <p:bgPr>
        <a:solidFill>
          <a:srgbClr val="0061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845351" cy="1325563"/>
          </a:xfrm>
        </p:spPr>
        <p:txBody>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5308" y="-301998"/>
            <a:ext cx="1902452" cy="1901604"/>
          </a:xfrm>
          <a:prstGeom prst="rect">
            <a:avLst/>
          </a:prstGeom>
        </p:spPr>
      </p:pic>
    </p:spTree>
    <p:extLst>
      <p:ext uri="{BB962C8B-B14F-4D97-AF65-F5344CB8AC3E}">
        <p14:creationId xmlns:p14="http://schemas.microsoft.com/office/powerpoint/2010/main" val="139418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7509433"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Et bilde som inneholder Font, Grafikk, grafisk design, symbol&#10;&#10;Automatisk generert beskrivelse">
            <a:extLst>
              <a:ext uri="{FF2B5EF4-FFF2-40B4-BE49-F238E27FC236}">
                <a16:creationId xmlns:a16="http://schemas.microsoft.com/office/drawing/2014/main" id="{913B6F4F-0F0F-54D8-2F3C-C601DB0E1C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7633" y="365125"/>
            <a:ext cx="3844367" cy="1325562"/>
          </a:xfrm>
          <a:prstGeom prst="rect">
            <a:avLst/>
          </a:prstGeom>
        </p:spPr>
      </p:pic>
    </p:spTree>
    <p:extLst>
      <p:ext uri="{BB962C8B-B14F-4D97-AF65-F5344CB8AC3E}">
        <p14:creationId xmlns:p14="http://schemas.microsoft.com/office/powerpoint/2010/main" val="250283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A_Tittel og innhold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5951-A4CC-84BB-58EB-0160FA43070B}"/>
              </a:ext>
            </a:extLst>
          </p:cNvPr>
          <p:cNvSpPr>
            <a:spLocks noGrp="1"/>
          </p:cNvSpPr>
          <p:nvPr>
            <p:ph type="title"/>
          </p:nvPr>
        </p:nvSpPr>
        <p:spPr>
          <a:xfrm>
            <a:off x="838200" y="365125"/>
            <a:ext cx="9585960"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18E4CDB-10A9-A904-F8FE-A91056F6063A}"/>
              </a:ext>
            </a:extLst>
          </p:cNvPr>
          <p:cNvSpPr>
            <a:spLocks noGrp="1"/>
          </p:cNvSpPr>
          <p:nvPr>
            <p:ph idx="1"/>
          </p:nvPr>
        </p:nvSpPr>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pic>
        <p:nvPicPr>
          <p:cNvPr id="8" name="Bilde 7">
            <a:extLst>
              <a:ext uri="{FF2B5EF4-FFF2-40B4-BE49-F238E27FC236}">
                <a16:creationId xmlns:a16="http://schemas.microsoft.com/office/drawing/2014/main" id="{B73E411B-0D8A-D596-651C-7013BBF2FB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94034" y="-313025"/>
            <a:ext cx="1905000" cy="1905000"/>
          </a:xfrm>
          <a:prstGeom prst="rect">
            <a:avLst/>
          </a:prstGeom>
        </p:spPr>
      </p:pic>
    </p:spTree>
    <p:extLst>
      <p:ext uri="{BB962C8B-B14F-4D97-AF65-F5344CB8AC3E}">
        <p14:creationId xmlns:p14="http://schemas.microsoft.com/office/powerpoint/2010/main" val="30491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31FAF4-DB2D-77B1-B3D9-F588FCE9E19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A4A0C20-C7C0-058D-FAC3-1CB63167E55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39455E-7247-493E-DB1C-51064C15EEBA}"/>
              </a:ext>
            </a:extLst>
          </p:cNvPr>
          <p:cNvSpPr>
            <a:spLocks noGrp="1"/>
          </p:cNvSpPr>
          <p:nvPr>
            <p:ph type="dt" sz="half" idx="10"/>
          </p:nvPr>
        </p:nvSpPr>
        <p:spPr/>
        <p:txBody>
          <a:bodyPr/>
          <a:lstStyle/>
          <a:p>
            <a:fld id="{808553AE-5170-4C08-9A99-11E091A6665C}" type="datetimeFigureOut">
              <a:rPr lang="nb-NO" smtClean="0"/>
              <a:t>31.10.2024</a:t>
            </a:fld>
            <a:endParaRPr lang="nb-NO"/>
          </a:p>
        </p:txBody>
      </p:sp>
      <p:sp>
        <p:nvSpPr>
          <p:cNvPr id="5" name="Plassholder for bunntekst 4">
            <a:extLst>
              <a:ext uri="{FF2B5EF4-FFF2-40B4-BE49-F238E27FC236}">
                <a16:creationId xmlns:a16="http://schemas.microsoft.com/office/drawing/2014/main" id="{F7010989-961B-6B20-AD8B-8DA4248880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64454D-CB8A-F724-914D-8450D2101B26}"/>
              </a:ext>
            </a:extLst>
          </p:cNvPr>
          <p:cNvSpPr>
            <a:spLocks noGrp="1"/>
          </p:cNvSpPr>
          <p:nvPr>
            <p:ph type="sldNum" sz="quarter" idx="12"/>
          </p:nvPr>
        </p:nvSpPr>
        <p:spPr/>
        <p:txBody>
          <a:bodyPr/>
          <a:lstStyle/>
          <a:p>
            <a:fld id="{EB380610-F0B0-4502-8986-85DBFEBB8627}" type="slidenum">
              <a:rPr lang="nb-NO" smtClean="0"/>
              <a:t>‹#›</a:t>
            </a:fld>
            <a:endParaRPr lang="nb-NO"/>
          </a:p>
        </p:txBody>
      </p:sp>
    </p:spTree>
    <p:extLst>
      <p:ext uri="{BB962C8B-B14F-4D97-AF65-F5344CB8AC3E}">
        <p14:creationId xmlns:p14="http://schemas.microsoft.com/office/powerpoint/2010/main" val="2135895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0277EB6-338D-2CAB-92A5-371B12E9F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A77D4D4A-3173-B9D1-3C0C-37CEF21B1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426472027"/>
      </p:ext>
    </p:extLst>
  </p:cSld>
  <p:clrMap bg1="lt1" tx1="dk1" bg2="lt2" tx2="dk2" accent1="accent1" accent2="accent2" accent3="accent3" accent4="accent4" accent5="accent5" accent6="accent6" hlink="hlink" folHlink="folHlink"/>
  <p:sldLayoutIdLst>
    <p:sldLayoutId id="2147483690" r:id="rId1"/>
    <p:sldLayoutId id="2147483670"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rgbClr val="1010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10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10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10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10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10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66E826-55DE-1A64-1FB1-75F11614E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ABBE7CA-8E65-CADA-FC4B-3C6AD8161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54A6D4-3E08-E6D5-3042-4B0C9B614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553AE-5170-4C08-9A99-11E091A6665C}" type="datetimeFigureOut">
              <a:rPr lang="nb-NO" smtClean="0"/>
              <a:t>31.10.2024</a:t>
            </a:fld>
            <a:endParaRPr lang="nb-NO"/>
          </a:p>
        </p:txBody>
      </p:sp>
      <p:sp>
        <p:nvSpPr>
          <p:cNvPr id="5" name="Plassholder for bunntekst 4">
            <a:extLst>
              <a:ext uri="{FF2B5EF4-FFF2-40B4-BE49-F238E27FC236}">
                <a16:creationId xmlns:a16="http://schemas.microsoft.com/office/drawing/2014/main" id="{610E0E7E-DEF5-4558-AB8E-857921B4B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FF8A18-2AE0-FF59-582B-A44966E39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80610-F0B0-4502-8986-85DBFEBB8627}" type="slidenum">
              <a:rPr lang="nb-NO" smtClean="0"/>
              <a:t>‹#›</a:t>
            </a:fld>
            <a:endParaRPr lang="nb-NO"/>
          </a:p>
        </p:txBody>
      </p:sp>
    </p:spTree>
    <p:extLst>
      <p:ext uri="{BB962C8B-B14F-4D97-AF65-F5344CB8AC3E}">
        <p14:creationId xmlns:p14="http://schemas.microsoft.com/office/powerpoint/2010/main" val="389048930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A44C5-8B7C-BDEE-595C-8A91FA07BC88}"/>
              </a:ext>
            </a:extLst>
          </p:cNvPr>
          <p:cNvSpPr>
            <a:spLocks noGrp="1"/>
          </p:cNvSpPr>
          <p:nvPr>
            <p:ph type="ctrTitle"/>
          </p:nvPr>
        </p:nvSpPr>
        <p:spPr/>
        <p:txBody>
          <a:bodyPr/>
          <a:lstStyle/>
          <a:p>
            <a:r>
              <a:rPr lang="nb-NO" dirty="0"/>
              <a:t>Høstmøte</a:t>
            </a:r>
          </a:p>
        </p:txBody>
      </p:sp>
    </p:spTree>
    <p:extLst>
      <p:ext uri="{BB962C8B-B14F-4D97-AF65-F5344CB8AC3E}">
        <p14:creationId xmlns:p14="http://schemas.microsoft.com/office/powerpoint/2010/main" val="327927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B37AD2-A6EF-3A77-A9CA-1D8FACA955C5}"/>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F629D344-2D4A-FA87-6DE6-6D357E6493B4}"/>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332773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01D6EA-D39D-7703-5FD8-A4AF16731E32}"/>
              </a:ext>
            </a:extLst>
          </p:cNvPr>
          <p:cNvSpPr>
            <a:spLocks noGrp="1"/>
          </p:cNvSpPr>
          <p:nvPr>
            <p:ph type="title"/>
          </p:nvPr>
        </p:nvSpPr>
        <p:spPr/>
        <p:txBody>
          <a:bodyPr/>
          <a:lstStyle/>
          <a:p>
            <a:r>
              <a:rPr lang="nb-NO" dirty="0"/>
              <a:t>Hva kan </a:t>
            </a:r>
            <a:r>
              <a:rPr lang="nb-NO" dirty="0" err="1"/>
              <a:t>Skiklubbutvikler</a:t>
            </a:r>
            <a:r>
              <a:rPr lang="nb-NO" dirty="0"/>
              <a:t> bidra med?</a:t>
            </a:r>
          </a:p>
        </p:txBody>
      </p:sp>
      <p:sp>
        <p:nvSpPr>
          <p:cNvPr id="3" name="Plassholder for innhold 2">
            <a:extLst>
              <a:ext uri="{FF2B5EF4-FFF2-40B4-BE49-F238E27FC236}">
                <a16:creationId xmlns:a16="http://schemas.microsoft.com/office/drawing/2014/main" id="{5D8DDECD-34BC-E0B6-5655-797AA44772BE}"/>
              </a:ext>
            </a:extLst>
          </p:cNvPr>
          <p:cNvSpPr>
            <a:spLocks noGrp="1"/>
          </p:cNvSpPr>
          <p:nvPr>
            <p:ph idx="1"/>
          </p:nvPr>
        </p:nvSpPr>
        <p:spPr/>
        <p:txBody>
          <a:bodyPr>
            <a:normAutofit lnSpcReduction="10000"/>
          </a:bodyPr>
          <a:lstStyle/>
          <a:p>
            <a:r>
              <a:rPr lang="nb-NO" dirty="0"/>
              <a:t>Fellessamlinger</a:t>
            </a:r>
          </a:p>
          <a:p>
            <a:r>
              <a:rPr lang="nb-NO" dirty="0"/>
              <a:t>Klubbkveld/Inspirasjonskveld</a:t>
            </a:r>
          </a:p>
          <a:p>
            <a:r>
              <a:rPr lang="nb-NO" dirty="0"/>
              <a:t>Hvordan rekruttere?</a:t>
            </a:r>
          </a:p>
          <a:p>
            <a:r>
              <a:rPr lang="nb-NO" dirty="0"/>
              <a:t>Kurs for usikre voksne (Foreldrerollen – hvordan bidra)</a:t>
            </a:r>
          </a:p>
          <a:p>
            <a:r>
              <a:rPr lang="nb-NO" dirty="0"/>
              <a:t>Trenerkurs</a:t>
            </a:r>
          </a:p>
          <a:p>
            <a:r>
              <a:rPr lang="nb-NO" dirty="0"/>
              <a:t>Trenerutvikling</a:t>
            </a:r>
          </a:p>
          <a:p>
            <a:r>
              <a:rPr lang="nb-NO" dirty="0"/>
              <a:t>Arrangement (Skisprell – Renn – Sidekick)</a:t>
            </a:r>
          </a:p>
          <a:p>
            <a:r>
              <a:rPr lang="nb-NO" dirty="0"/>
              <a:t>Aktivitetsinspirasjon</a:t>
            </a:r>
          </a:p>
          <a:p>
            <a:r>
              <a:rPr lang="nb-NO" dirty="0"/>
              <a:t>Utlån av tilhenger</a:t>
            </a:r>
          </a:p>
          <a:p>
            <a:pPr marL="0" indent="0">
              <a:buNone/>
            </a:pPr>
            <a:endParaRPr lang="nb-NO" dirty="0"/>
          </a:p>
          <a:p>
            <a:endParaRPr lang="nb-NO" dirty="0"/>
          </a:p>
          <a:p>
            <a:endParaRPr lang="nb-NO" dirty="0"/>
          </a:p>
          <a:p>
            <a:endParaRPr lang="nb-NO" dirty="0"/>
          </a:p>
        </p:txBody>
      </p:sp>
    </p:spTree>
    <p:extLst>
      <p:ext uri="{BB962C8B-B14F-4D97-AF65-F5344CB8AC3E}">
        <p14:creationId xmlns:p14="http://schemas.microsoft.com/office/powerpoint/2010/main" val="401572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01D6EA-D39D-7703-5FD8-A4AF16731E32}"/>
              </a:ext>
            </a:extLst>
          </p:cNvPr>
          <p:cNvSpPr>
            <a:spLocks noGrp="1"/>
          </p:cNvSpPr>
          <p:nvPr>
            <p:ph type="title"/>
          </p:nvPr>
        </p:nvSpPr>
        <p:spPr>
          <a:xfrm>
            <a:off x="838200" y="365125"/>
            <a:ext cx="9845351" cy="1325563"/>
          </a:xfrm>
        </p:spPr>
        <p:txBody>
          <a:bodyPr anchor="ctr">
            <a:normAutofit/>
          </a:bodyPr>
          <a:lstStyle/>
          <a:p>
            <a:r>
              <a:rPr lang="nb-NO" dirty="0"/>
              <a:t>Hva kan Skiforbundet bidra med?</a:t>
            </a:r>
          </a:p>
        </p:txBody>
      </p:sp>
      <p:graphicFrame>
        <p:nvGraphicFramePr>
          <p:cNvPr id="5" name="Plassholder for innhold 2">
            <a:extLst>
              <a:ext uri="{FF2B5EF4-FFF2-40B4-BE49-F238E27FC236}">
                <a16:creationId xmlns:a16="http://schemas.microsoft.com/office/drawing/2014/main" id="{B1BCE46A-A6E4-B8FA-246D-9916687C3D36}"/>
              </a:ext>
            </a:extLst>
          </p:cNvPr>
          <p:cNvGraphicFramePr>
            <a:graphicFrameLocks noGrp="1"/>
          </p:cNvGraphicFramePr>
          <p:nvPr>
            <p:ph idx="1"/>
            <p:extLst>
              <p:ext uri="{D42A27DB-BD31-4B8C-83A1-F6EECF244321}">
                <p14:modId xmlns:p14="http://schemas.microsoft.com/office/powerpoint/2010/main" val="19991531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57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A44C5-8B7C-BDEE-595C-8A91FA07BC88}"/>
              </a:ext>
            </a:extLst>
          </p:cNvPr>
          <p:cNvSpPr>
            <a:spLocks noGrp="1"/>
          </p:cNvSpPr>
          <p:nvPr>
            <p:ph type="ctrTitle"/>
          </p:nvPr>
        </p:nvSpPr>
        <p:spPr/>
        <p:txBody>
          <a:bodyPr/>
          <a:lstStyle/>
          <a:p>
            <a:r>
              <a:rPr lang="nb-NO" dirty="0"/>
              <a:t>Den gode treneren </a:t>
            </a:r>
          </a:p>
        </p:txBody>
      </p:sp>
    </p:spTree>
    <p:extLst>
      <p:ext uri="{BB962C8B-B14F-4D97-AF65-F5344CB8AC3E}">
        <p14:creationId xmlns:p14="http://schemas.microsoft.com/office/powerpoint/2010/main" val="95751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E7961-7ECF-BB8C-B562-632DE13A7E77}"/>
              </a:ext>
            </a:extLst>
          </p:cNvPr>
          <p:cNvSpPr>
            <a:spLocks noGrp="1"/>
          </p:cNvSpPr>
          <p:nvPr>
            <p:ph type="title"/>
          </p:nvPr>
        </p:nvSpPr>
        <p:spPr>
          <a:xfrm>
            <a:off x="609600" y="365125"/>
            <a:ext cx="10243457" cy="1325563"/>
          </a:xfrm>
        </p:spPr>
        <p:txBody>
          <a:bodyPr anchor="ctr">
            <a:normAutofit/>
          </a:bodyPr>
          <a:lstStyle/>
          <a:p>
            <a:r>
              <a:rPr lang="nb-NO" dirty="0"/>
              <a:t>Hvordan bidra til gode skiopplevelser? </a:t>
            </a:r>
          </a:p>
        </p:txBody>
      </p:sp>
      <p:sp>
        <p:nvSpPr>
          <p:cNvPr id="4" name="Plassholder for innhold 3">
            <a:extLst>
              <a:ext uri="{FF2B5EF4-FFF2-40B4-BE49-F238E27FC236}">
                <a16:creationId xmlns:a16="http://schemas.microsoft.com/office/drawing/2014/main" id="{0833C031-63A6-9C78-E38D-F455C5F1C4E9}"/>
              </a:ext>
            </a:extLst>
          </p:cNvPr>
          <p:cNvSpPr>
            <a:spLocks noGrp="1"/>
          </p:cNvSpPr>
          <p:nvPr>
            <p:ph idx="1"/>
          </p:nvPr>
        </p:nvSpPr>
        <p:spPr/>
        <p:txBody>
          <a:bodyPr/>
          <a:lstStyle/>
          <a:p>
            <a:pPr marL="0" indent="0">
              <a:buNone/>
            </a:pPr>
            <a:endParaRPr lang="nb-NO" dirty="0"/>
          </a:p>
          <a:p>
            <a:pPr marL="0" indent="0">
              <a:buNone/>
            </a:pPr>
            <a:endParaRPr lang="nb-NO" dirty="0"/>
          </a:p>
          <a:p>
            <a:pPr marL="0" indent="0">
              <a:buNone/>
            </a:pPr>
            <a:endParaRPr lang="nb-NO" dirty="0"/>
          </a:p>
        </p:txBody>
      </p:sp>
      <p:pic>
        <p:nvPicPr>
          <p:cNvPr id="3" name="Picture 2" descr="Utviklingshjulet et verktøy utarbeidet av Olympiatoppen.">
            <a:extLst>
              <a:ext uri="{FF2B5EF4-FFF2-40B4-BE49-F238E27FC236}">
                <a16:creationId xmlns:a16="http://schemas.microsoft.com/office/drawing/2014/main" id="{10B38404-F762-38CC-0C70-15A822814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48" r="13199"/>
          <a:stretch/>
        </p:blipFill>
        <p:spPr bwMode="auto">
          <a:xfrm>
            <a:off x="1249120" y="1418612"/>
            <a:ext cx="7146983" cy="5165363"/>
          </a:xfrm>
          <a:prstGeom prst="rect">
            <a:avLst/>
          </a:prstGeom>
          <a:noFill/>
        </p:spPr>
      </p:pic>
    </p:spTree>
    <p:extLst>
      <p:ext uri="{BB962C8B-B14F-4D97-AF65-F5344CB8AC3E}">
        <p14:creationId xmlns:p14="http://schemas.microsoft.com/office/powerpoint/2010/main" val="277458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E7961-7ECF-BB8C-B562-632DE13A7E77}"/>
              </a:ext>
            </a:extLst>
          </p:cNvPr>
          <p:cNvSpPr>
            <a:spLocks noGrp="1"/>
          </p:cNvSpPr>
          <p:nvPr>
            <p:ph type="title"/>
          </p:nvPr>
        </p:nvSpPr>
        <p:spPr>
          <a:xfrm>
            <a:off x="838200" y="365125"/>
            <a:ext cx="7509433" cy="1325563"/>
          </a:xfrm>
        </p:spPr>
        <p:txBody>
          <a:bodyPr anchor="ctr">
            <a:normAutofit/>
          </a:bodyPr>
          <a:lstStyle/>
          <a:p>
            <a:r>
              <a:rPr lang="nb-NO" dirty="0"/>
              <a:t>Hvordan være en god barnetrener? </a:t>
            </a:r>
          </a:p>
        </p:txBody>
      </p:sp>
      <p:graphicFrame>
        <p:nvGraphicFramePr>
          <p:cNvPr id="4" name="Diagram 3">
            <a:extLst>
              <a:ext uri="{FF2B5EF4-FFF2-40B4-BE49-F238E27FC236}">
                <a16:creationId xmlns:a16="http://schemas.microsoft.com/office/drawing/2014/main" id="{29C33098-3038-F8FD-82AA-6678B406B46E}"/>
              </a:ext>
            </a:extLst>
          </p:cNvPr>
          <p:cNvGraphicFramePr/>
          <p:nvPr>
            <p:extLst>
              <p:ext uri="{D42A27DB-BD31-4B8C-83A1-F6EECF244321}">
                <p14:modId xmlns:p14="http://schemas.microsoft.com/office/powerpoint/2010/main" val="7390209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029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125A29-D2A8-8CC5-658B-0005F8FCB28E}"/>
              </a:ext>
            </a:extLst>
          </p:cNvPr>
          <p:cNvSpPr>
            <a:spLocks noGrp="1"/>
          </p:cNvSpPr>
          <p:nvPr>
            <p:ph type="title"/>
          </p:nvPr>
        </p:nvSpPr>
        <p:spPr/>
        <p:txBody>
          <a:bodyPr/>
          <a:lstStyle/>
          <a:p>
            <a:r>
              <a:rPr lang="nb-NO" dirty="0"/>
              <a:t>Hvem er disse barna?</a:t>
            </a:r>
          </a:p>
        </p:txBody>
      </p:sp>
      <p:pic>
        <p:nvPicPr>
          <p:cNvPr id="4" name="Plassholder for innhold 3">
            <a:extLst>
              <a:ext uri="{FF2B5EF4-FFF2-40B4-BE49-F238E27FC236}">
                <a16:creationId xmlns:a16="http://schemas.microsoft.com/office/drawing/2014/main" id="{F3EAE515-4C4F-1BFB-2C12-77D7CBB4A565}"/>
              </a:ext>
            </a:extLst>
          </p:cNvPr>
          <p:cNvPicPr>
            <a:picLocks noGrp="1" noChangeAspect="1"/>
          </p:cNvPicPr>
          <p:nvPr>
            <p:ph idx="1"/>
          </p:nvPr>
        </p:nvPicPr>
        <p:blipFill>
          <a:blip r:embed="rId3"/>
          <a:stretch>
            <a:fillRect/>
          </a:stretch>
        </p:blipFill>
        <p:spPr>
          <a:xfrm>
            <a:off x="7376083" y="2687932"/>
            <a:ext cx="2286000" cy="1714500"/>
          </a:xfrm>
          <a:prstGeom prst="rect">
            <a:avLst/>
          </a:prstGeom>
        </p:spPr>
      </p:pic>
      <p:sp>
        <p:nvSpPr>
          <p:cNvPr id="6" name="TekstSylinder 5">
            <a:extLst>
              <a:ext uri="{FF2B5EF4-FFF2-40B4-BE49-F238E27FC236}">
                <a16:creationId xmlns:a16="http://schemas.microsoft.com/office/drawing/2014/main" id="{D7BC9C21-DDA1-DA92-9F15-25CBD6EA1CC7}"/>
              </a:ext>
            </a:extLst>
          </p:cNvPr>
          <p:cNvSpPr txBox="1"/>
          <p:nvPr/>
        </p:nvSpPr>
        <p:spPr>
          <a:xfrm>
            <a:off x="1303020" y="2423161"/>
            <a:ext cx="8732520" cy="4247317"/>
          </a:xfrm>
          <a:prstGeom prst="rect">
            <a:avLst/>
          </a:prstGeom>
          <a:noFill/>
        </p:spPr>
        <p:txBody>
          <a:bodyPr wrap="square" rtlCol="0">
            <a:spAutoFit/>
          </a:bodyPr>
          <a:lstStyle/>
          <a:p>
            <a:r>
              <a:rPr lang="nb-NO" dirty="0"/>
              <a:t>Olaf Tufte ser bakover når han setter kursen – Det bør vi også gjøre</a:t>
            </a:r>
          </a:p>
          <a:p>
            <a:endParaRPr lang="nb-NO" dirty="0"/>
          </a:p>
          <a:p>
            <a:endParaRPr lang="nb-NO" dirty="0"/>
          </a:p>
          <a:p>
            <a:pPr marL="285750" indent="-285750">
              <a:buFontTx/>
              <a:buChar char="-"/>
            </a:pPr>
            <a:r>
              <a:rPr lang="nb-NO" dirty="0"/>
              <a:t>Hvilken bakgrunn/bagasje har disse barna med seg? </a:t>
            </a:r>
          </a:p>
          <a:p>
            <a:pPr marL="285750" indent="-285750">
              <a:buFontTx/>
              <a:buChar char="-"/>
            </a:pPr>
            <a:endParaRPr lang="nb-NO" dirty="0"/>
          </a:p>
          <a:p>
            <a:pPr marL="285750" indent="-285750">
              <a:buFontTx/>
              <a:buChar char="-"/>
            </a:pPr>
            <a:r>
              <a:rPr lang="nb-NO" dirty="0"/>
              <a:t>De er alle på forskjellig nivå både fysisk og psykisk</a:t>
            </a:r>
          </a:p>
          <a:p>
            <a:pPr marL="285750" indent="-285750">
              <a:buFontTx/>
              <a:buChar char="-"/>
            </a:pPr>
            <a:endParaRPr lang="nb-NO" dirty="0"/>
          </a:p>
          <a:p>
            <a:pPr marL="285750" indent="-285750">
              <a:buFontTx/>
              <a:buChar char="-"/>
            </a:pPr>
            <a:r>
              <a:rPr lang="nb-NO" dirty="0"/>
              <a:t>Før beskjeder kommer må vi ha «kontakt med </a:t>
            </a:r>
            <a:r>
              <a:rPr lang="nb-NO" dirty="0" err="1"/>
              <a:t>mobilabbonenten</a:t>
            </a:r>
            <a:r>
              <a:rPr lang="nb-NO" dirty="0"/>
              <a:t> </a:t>
            </a:r>
            <a:r>
              <a:rPr lang="nb-NO" dirty="0">
                <a:sym typeface="Wingdings" panose="05000000000000000000" pitchFamily="2" charset="2"/>
              </a:rPr>
              <a:t>»</a:t>
            </a:r>
          </a:p>
          <a:p>
            <a:pPr marL="285750" indent="-285750">
              <a:buFontTx/>
              <a:buChar char="-"/>
            </a:pPr>
            <a:endParaRPr lang="nb-NO" dirty="0">
              <a:sym typeface="Wingdings" panose="05000000000000000000" pitchFamily="2" charset="2"/>
            </a:endParaRPr>
          </a:p>
          <a:p>
            <a:pPr marL="285750" indent="-285750">
              <a:buFontTx/>
              <a:buChar char="-"/>
            </a:pPr>
            <a:r>
              <a:rPr lang="nb-NO" dirty="0"/>
              <a:t>La de bli sett når de kommer – så bra at du kom – nå skal vi ha det gøy på trening</a:t>
            </a:r>
          </a:p>
          <a:p>
            <a:pPr marL="285750" indent="-285750">
              <a:buFontTx/>
              <a:buChar char="-"/>
            </a:pPr>
            <a:endParaRPr lang="nb-NO" u="sng" dirty="0"/>
          </a:p>
          <a:p>
            <a:pPr marL="285750" indent="-285750">
              <a:buFontTx/>
              <a:buChar char="-"/>
            </a:pPr>
            <a:r>
              <a:rPr lang="nb-NO" dirty="0"/>
              <a:t>Bruk lyd, store bevegelser og fast rutine på oppstart.</a:t>
            </a:r>
          </a:p>
          <a:p>
            <a:pPr marL="285750" indent="-285750">
              <a:buFontTx/>
              <a:buChar char="-"/>
            </a:pPr>
            <a:endParaRPr lang="nb-NO" dirty="0"/>
          </a:p>
          <a:p>
            <a:pPr marL="285750" indent="-285750">
              <a:buFontTx/>
              <a:buChar char="-"/>
            </a:pPr>
            <a:r>
              <a:rPr lang="nb-NO" dirty="0"/>
              <a:t>Korte konkrete beskjeder – gjerne vise/peke/plassere</a:t>
            </a:r>
          </a:p>
          <a:p>
            <a:pPr marL="285750" indent="-285750">
              <a:buFontTx/>
              <a:buChar char="-"/>
            </a:pPr>
            <a:endParaRPr lang="nb-NO" dirty="0"/>
          </a:p>
        </p:txBody>
      </p:sp>
    </p:spTree>
    <p:extLst>
      <p:ext uri="{BB962C8B-B14F-4D97-AF65-F5344CB8AC3E}">
        <p14:creationId xmlns:p14="http://schemas.microsoft.com/office/powerpoint/2010/main" val="399598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E69B10-4E45-8778-4B31-E3A706E5DF09}"/>
              </a:ext>
            </a:extLst>
          </p:cNvPr>
          <p:cNvSpPr>
            <a:spLocks noGrp="1"/>
          </p:cNvSpPr>
          <p:nvPr>
            <p:ph type="title"/>
          </p:nvPr>
        </p:nvSpPr>
        <p:spPr>
          <a:xfrm>
            <a:off x="838200" y="365125"/>
            <a:ext cx="9845351" cy="1325563"/>
          </a:xfrm>
        </p:spPr>
        <p:txBody>
          <a:bodyPr/>
          <a:lstStyle/>
          <a:p>
            <a:r>
              <a:rPr lang="en-US" dirty="0" err="1"/>
              <a:t>Hvordan</a:t>
            </a:r>
            <a:r>
              <a:rPr lang="en-US" dirty="0"/>
              <a:t> </a:t>
            </a:r>
            <a:r>
              <a:rPr lang="en-US" dirty="0" err="1"/>
              <a:t>skal</a:t>
            </a:r>
            <a:r>
              <a:rPr lang="en-US" dirty="0"/>
              <a:t> </a:t>
            </a:r>
            <a:r>
              <a:rPr lang="en-US" dirty="0" err="1"/>
              <a:t>barna</a:t>
            </a:r>
            <a:r>
              <a:rPr lang="en-US" dirty="0"/>
              <a:t> </a:t>
            </a:r>
            <a:r>
              <a:rPr lang="en-US" dirty="0" err="1"/>
              <a:t>føle</a:t>
            </a:r>
            <a:r>
              <a:rPr lang="en-US" dirty="0"/>
              <a:t> seg </a:t>
            </a:r>
            <a:r>
              <a:rPr lang="en-US" dirty="0" err="1"/>
              <a:t>verdifulle</a:t>
            </a:r>
            <a:r>
              <a:rPr lang="en-US" dirty="0"/>
              <a:t>?</a:t>
            </a:r>
          </a:p>
        </p:txBody>
      </p:sp>
      <p:pic>
        <p:nvPicPr>
          <p:cNvPr id="4" name="Plassholder for innhold 3" descr="Et bilde som inneholder skjermbilde, Grafikk, grafisk design, tekst&#10;&#10;Automatisk generert beskrivelse">
            <a:extLst>
              <a:ext uri="{FF2B5EF4-FFF2-40B4-BE49-F238E27FC236}">
                <a16:creationId xmlns:a16="http://schemas.microsoft.com/office/drawing/2014/main" id="{6AB147C4-A1A6-5959-CBC7-43F58EFD7E69}"/>
              </a:ext>
            </a:extLst>
          </p:cNvPr>
          <p:cNvPicPr>
            <a:picLocks noGrp="1" noChangeAspect="1"/>
          </p:cNvPicPr>
          <p:nvPr>
            <p:ph idx="1"/>
          </p:nvPr>
        </p:nvPicPr>
        <p:blipFill>
          <a:blip r:embed="rId3"/>
          <a:stretch>
            <a:fillRect/>
          </a:stretch>
        </p:blipFill>
        <p:spPr>
          <a:xfrm>
            <a:off x="2469885" y="1825625"/>
            <a:ext cx="7252230" cy="4351338"/>
          </a:xfrm>
          <a:prstGeom prst="rect">
            <a:avLst/>
          </a:prstGeom>
          <a:noFill/>
        </p:spPr>
      </p:pic>
    </p:spTree>
    <p:extLst>
      <p:ext uri="{BB962C8B-B14F-4D97-AF65-F5344CB8AC3E}">
        <p14:creationId xmlns:p14="http://schemas.microsoft.com/office/powerpoint/2010/main" val="199364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5B23E6-F01A-80CB-68F0-D8E01E9F4E29}"/>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E70B7D70-038B-3EEC-FECD-AB1A3C7EF760}"/>
              </a:ext>
            </a:extLst>
          </p:cNvPr>
          <p:cNvPicPr>
            <a:picLocks noGrp="1" noChangeAspect="1"/>
          </p:cNvPicPr>
          <p:nvPr>
            <p:ph idx="1"/>
          </p:nvPr>
        </p:nvPicPr>
        <p:blipFill>
          <a:blip r:embed="rId3"/>
          <a:stretch>
            <a:fillRect/>
          </a:stretch>
        </p:blipFill>
        <p:spPr>
          <a:xfrm>
            <a:off x="1208314" y="1770462"/>
            <a:ext cx="8850086" cy="4982599"/>
          </a:xfrm>
          <a:prstGeom prst="rect">
            <a:avLst/>
          </a:prstGeom>
        </p:spPr>
      </p:pic>
    </p:spTree>
    <p:extLst>
      <p:ext uri="{BB962C8B-B14F-4D97-AF65-F5344CB8AC3E}">
        <p14:creationId xmlns:p14="http://schemas.microsoft.com/office/powerpoint/2010/main" val="295688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01D6EA-D39D-7703-5FD8-A4AF16731E32}"/>
              </a:ext>
            </a:extLst>
          </p:cNvPr>
          <p:cNvSpPr>
            <a:spLocks noGrp="1"/>
          </p:cNvSpPr>
          <p:nvPr>
            <p:ph type="title"/>
          </p:nvPr>
        </p:nvSpPr>
        <p:spPr/>
        <p:txBody>
          <a:bodyPr/>
          <a:lstStyle/>
          <a:p>
            <a:r>
              <a:rPr lang="nb-NO" dirty="0"/>
              <a:t>Kompetanse</a:t>
            </a:r>
          </a:p>
        </p:txBody>
      </p:sp>
      <p:sp>
        <p:nvSpPr>
          <p:cNvPr id="3" name="Plassholder for innhold 2">
            <a:extLst>
              <a:ext uri="{FF2B5EF4-FFF2-40B4-BE49-F238E27FC236}">
                <a16:creationId xmlns:a16="http://schemas.microsoft.com/office/drawing/2014/main" id="{5D8DDECD-34BC-E0B6-5655-797AA44772BE}"/>
              </a:ext>
            </a:extLst>
          </p:cNvPr>
          <p:cNvSpPr>
            <a:spLocks noGrp="1"/>
          </p:cNvSpPr>
          <p:nvPr>
            <p:ph idx="1"/>
          </p:nvPr>
        </p:nvSpPr>
        <p:spPr/>
        <p:txBody>
          <a:bodyPr>
            <a:normAutofit/>
          </a:bodyPr>
          <a:lstStyle/>
          <a:p>
            <a:r>
              <a:rPr lang="nb-NO" dirty="0" err="1"/>
              <a:t>Relasjonskompetanse</a:t>
            </a:r>
            <a:r>
              <a:rPr lang="nb-NO" dirty="0"/>
              <a:t> – handlingskompetanse</a:t>
            </a:r>
          </a:p>
          <a:p>
            <a:pPr marL="0" indent="0">
              <a:buNone/>
            </a:pPr>
            <a:endParaRPr lang="nb-NO" dirty="0"/>
          </a:p>
          <a:p>
            <a:r>
              <a:rPr lang="nb-NO" dirty="0"/>
              <a:t>Relasjon: Å forholde seg til andre. For treneren handler det om å vite hvordan man kan nå frem med budskapet. </a:t>
            </a:r>
          </a:p>
          <a:p>
            <a:endParaRPr lang="nb-NO" dirty="0"/>
          </a:p>
          <a:p>
            <a:r>
              <a:rPr lang="nb-NO" dirty="0"/>
              <a:t>Handling: Utførelse av ferdigheter. Her MÅ man ikke kunne vise alt selv, men kunne forklare, sette i sammenheng, vise gode eksempler. Gi riktig tilbakemelding på riktig adferd på riktig tidspunkt.</a:t>
            </a:r>
          </a:p>
        </p:txBody>
      </p:sp>
    </p:spTree>
    <p:extLst>
      <p:ext uri="{BB962C8B-B14F-4D97-AF65-F5344CB8AC3E}">
        <p14:creationId xmlns:p14="http://schemas.microsoft.com/office/powerpoint/2010/main" val="197679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E7961-7ECF-BB8C-B562-632DE13A7E77}"/>
              </a:ext>
            </a:extLst>
          </p:cNvPr>
          <p:cNvSpPr>
            <a:spLocks noGrp="1"/>
          </p:cNvSpPr>
          <p:nvPr>
            <p:ph type="title"/>
          </p:nvPr>
        </p:nvSpPr>
        <p:spPr>
          <a:xfrm>
            <a:off x="838200" y="365125"/>
            <a:ext cx="7509433" cy="1325563"/>
          </a:xfrm>
        </p:spPr>
        <p:txBody>
          <a:bodyPr anchor="ctr">
            <a:normAutofit/>
          </a:bodyPr>
          <a:lstStyle/>
          <a:p>
            <a:r>
              <a:rPr lang="nb-NO" dirty="0"/>
              <a:t>Hvordan være en god ungdomstrener? </a:t>
            </a:r>
          </a:p>
        </p:txBody>
      </p:sp>
      <p:graphicFrame>
        <p:nvGraphicFramePr>
          <p:cNvPr id="4" name="Diagram 3">
            <a:extLst>
              <a:ext uri="{FF2B5EF4-FFF2-40B4-BE49-F238E27FC236}">
                <a16:creationId xmlns:a16="http://schemas.microsoft.com/office/drawing/2014/main" id="{29C33098-3038-F8FD-82AA-6678B406B46E}"/>
              </a:ext>
            </a:extLst>
          </p:cNvPr>
          <p:cNvGraphicFramePr/>
          <p:nvPr>
            <p:extLst>
              <p:ext uri="{D42A27DB-BD31-4B8C-83A1-F6EECF244321}">
                <p14:modId xmlns:p14="http://schemas.microsoft.com/office/powerpoint/2010/main" val="135894355"/>
              </p:ext>
            </p:extLst>
          </p:nvPr>
        </p:nvGraphicFramePr>
        <p:xfrm>
          <a:off x="838200" y="1825625"/>
          <a:ext cx="5539740" cy="2357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a:extLst>
              <a:ext uri="{FF2B5EF4-FFF2-40B4-BE49-F238E27FC236}">
                <a16:creationId xmlns:a16="http://schemas.microsoft.com/office/drawing/2014/main" id="{C1CC849D-77AC-94F2-1CC1-BF3C243F2691}"/>
              </a:ext>
            </a:extLst>
          </p:cNvPr>
          <p:cNvSpPr txBox="1"/>
          <p:nvPr/>
        </p:nvSpPr>
        <p:spPr>
          <a:xfrm>
            <a:off x="6377940" y="2446020"/>
            <a:ext cx="4514850" cy="2862322"/>
          </a:xfrm>
          <a:prstGeom prst="rect">
            <a:avLst/>
          </a:prstGeom>
          <a:noFill/>
        </p:spPr>
        <p:txBody>
          <a:bodyPr wrap="square" rtlCol="0">
            <a:spAutoFit/>
          </a:bodyPr>
          <a:lstStyle/>
          <a:p>
            <a:r>
              <a:rPr lang="nb-NO" dirty="0"/>
              <a:t> Det er de grunnleggende behovene for læring  som uansett ligger i bunn.  </a:t>
            </a:r>
          </a:p>
          <a:p>
            <a:endParaRPr lang="nb-NO" dirty="0"/>
          </a:p>
          <a:p>
            <a:pPr marL="285750" indent="-285750">
              <a:buFontTx/>
              <a:buChar char="-"/>
            </a:pPr>
            <a:r>
              <a:rPr lang="nb-NO" dirty="0"/>
              <a:t>Motivasjon kan ta andre former</a:t>
            </a:r>
          </a:p>
          <a:p>
            <a:pPr marL="285750" indent="-285750">
              <a:buFontTx/>
              <a:buChar char="-"/>
            </a:pPr>
            <a:endParaRPr lang="nb-NO" dirty="0"/>
          </a:p>
          <a:p>
            <a:pPr marL="285750" indent="-285750">
              <a:buFontTx/>
              <a:buChar char="-"/>
            </a:pPr>
            <a:r>
              <a:rPr lang="nb-NO" dirty="0"/>
              <a:t>Puberteten påvirker fysisk/mentalt</a:t>
            </a:r>
          </a:p>
          <a:p>
            <a:pPr marL="285750" indent="-285750">
              <a:buFontTx/>
              <a:buChar char="-"/>
            </a:pPr>
            <a:endParaRPr lang="nb-NO" dirty="0"/>
          </a:p>
          <a:p>
            <a:pPr marL="285750" indent="-285750">
              <a:buFontTx/>
              <a:buChar char="-"/>
            </a:pPr>
            <a:r>
              <a:rPr lang="nb-NO" dirty="0"/>
              <a:t>Tørre å ta på de</a:t>
            </a:r>
            <a:r>
              <a:rPr lang="nb-NO"/>
              <a:t>; gi knoke</a:t>
            </a:r>
            <a:r>
              <a:rPr lang="nb-NO" dirty="0"/>
              <a:t>, </a:t>
            </a:r>
            <a:r>
              <a:rPr lang="nb-NO" dirty="0" err="1"/>
              <a:t>high</a:t>
            </a:r>
            <a:r>
              <a:rPr lang="nb-NO" dirty="0"/>
              <a:t> </a:t>
            </a:r>
            <a:r>
              <a:rPr lang="nb-NO" dirty="0" err="1"/>
              <a:t>five</a:t>
            </a:r>
            <a:r>
              <a:rPr lang="nb-NO" dirty="0"/>
              <a:t>, klapp på skulder rygg/holde rundt/gi klem  - men ha sansene oppe på hva de syns om det</a:t>
            </a:r>
          </a:p>
        </p:txBody>
      </p:sp>
    </p:spTree>
    <p:extLst>
      <p:ext uri="{BB962C8B-B14F-4D97-AF65-F5344CB8AC3E}">
        <p14:creationId xmlns:p14="http://schemas.microsoft.com/office/powerpoint/2010/main" val="2964098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himmel, person, utendørs, personer&#10;&#10;Automatisk generert beskrivelse">
            <a:extLst>
              <a:ext uri="{FF2B5EF4-FFF2-40B4-BE49-F238E27FC236}">
                <a16:creationId xmlns:a16="http://schemas.microsoft.com/office/drawing/2014/main" id="{05A4750D-95E8-CFC3-EFB0-25D7DCCF2A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841" b="11909"/>
          <a:stretch/>
        </p:blipFill>
        <p:spPr>
          <a:xfrm>
            <a:off x="0" y="-1"/>
            <a:ext cx="12329160" cy="6697979"/>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A18ECC0-9F7D-2BF6-B625-7B8B125B0277}"/>
              </a:ext>
            </a:extLst>
          </p:cNvPr>
          <p:cNvSpPr>
            <a:spLocks noGrp="1"/>
          </p:cNvSpPr>
          <p:nvPr>
            <p:ph type="title"/>
          </p:nvPr>
        </p:nvSpPr>
        <p:spPr>
          <a:xfrm>
            <a:off x="523875" y="4972050"/>
            <a:ext cx="11210925" cy="1337305"/>
          </a:xfrm>
        </p:spPr>
        <p:txBody>
          <a:bodyPr vert="horz" lIns="91440" tIns="45720" rIns="91440" bIns="45720" rtlCol="0" anchor="ctr">
            <a:normAutofit/>
          </a:bodyPr>
          <a:lstStyle/>
          <a:p>
            <a:pPr algn="ctr"/>
            <a:endParaRPr lang="en-US" sz="3600" b="1"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831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kiforbundet">
      <a:majorFont>
        <a:latin typeface="Skiforbundet Sans"/>
        <a:ea typeface=""/>
        <a:cs typeface=""/>
      </a:majorFont>
      <a:minorFont>
        <a:latin typeface="Skiforbunde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91686CA1-B77F-4C0D-80BF-5D57B09335E5}" vid="{C8022F10-5EEC-4569-8F6E-C1C510E406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966CFF02BA2A4478B6E89BF3010FA24" ma:contentTypeVersion="14" ma:contentTypeDescription="Opprett et nytt dokument." ma:contentTypeScope="" ma:versionID="7941e7f7c52448e98e89623884fbf51f">
  <xsd:schema xmlns:xsd="http://www.w3.org/2001/XMLSchema" xmlns:xs="http://www.w3.org/2001/XMLSchema" xmlns:p="http://schemas.microsoft.com/office/2006/metadata/properties" xmlns:ns2="98a83eff-1480-41a6-b3d3-1b8cf3ea2e19" xmlns:ns3="3aef50f6-f396-4459-b665-6c7b3a68f517" xmlns:ns4="f9868745-63b7-4e6d-94ca-a30618503fc7" targetNamespace="http://schemas.microsoft.com/office/2006/metadata/properties" ma:root="true" ma:fieldsID="d8f9c7544f3038ad043aeccbe27c9ebe" ns2:_="" ns3:_="" ns4:_="">
    <xsd:import namespace="98a83eff-1480-41a6-b3d3-1b8cf3ea2e19"/>
    <xsd:import namespace="3aef50f6-f396-4459-b665-6c7b3a68f517"/>
    <xsd:import namespace="f9868745-63b7-4e6d-94ca-a30618503f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83eff-1480-41a6-b3d3-1b8cf3ea2e19"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ef50f6-f396-4459-b665-6c7b3a68f5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7c35df68-1123-4a3a-b80a-3e4e7d44f2b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868745-63b7-4e6d-94ca-a30618503fc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0abe4e1-7395-4e40-aabf-875288bfed94}" ma:internalName="TaxCatchAll" ma:showField="CatchAllData" ma:web="f9868745-63b7-4e6d-94ca-a30618503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868745-63b7-4e6d-94ca-a30618503fc7" xsi:nil="true"/>
    <lcf76f155ced4ddcb4097134ff3c332f xmlns="3aef50f6-f396-4459-b665-6c7b3a68f51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9B4F1B-22D9-419C-BEEB-53F1FFFADF87}"/>
</file>

<file path=customXml/itemProps2.xml><?xml version="1.0" encoding="utf-8"?>
<ds:datastoreItem xmlns:ds="http://schemas.openxmlformats.org/officeDocument/2006/customXml" ds:itemID="{5B63277D-79E9-4185-8471-6ACF67620111}"/>
</file>

<file path=customXml/itemProps3.xml><?xml version="1.0" encoding="utf-8"?>
<ds:datastoreItem xmlns:ds="http://schemas.openxmlformats.org/officeDocument/2006/customXml" ds:itemID="{05D278B9-AC00-4457-BDC0-3B8ED3562D2D}"/>
</file>

<file path=docProps/app.xml><?xml version="1.0" encoding="utf-8"?>
<Properties xmlns="http://schemas.openxmlformats.org/officeDocument/2006/extended-properties" xmlns:vt="http://schemas.openxmlformats.org/officeDocument/2006/docPropsVTypes">
  <TotalTime>15239</TotalTime>
  <Words>1141</Words>
  <Application>Microsoft Office PowerPoint</Application>
  <PresentationFormat>Widescreen</PresentationFormat>
  <Paragraphs>88</Paragraphs>
  <Slides>13</Slides>
  <Notes>10</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13</vt:i4>
      </vt:variant>
    </vt:vector>
  </HeadingPairs>
  <TitlesOfParts>
    <vt:vector size="20" baseType="lpstr">
      <vt:lpstr>Arial</vt:lpstr>
      <vt:lpstr>Calibri</vt:lpstr>
      <vt:lpstr>Calibri Light</vt:lpstr>
      <vt:lpstr>Skiforbundet Sans</vt:lpstr>
      <vt:lpstr>Wingdings</vt:lpstr>
      <vt:lpstr>Office-tema</vt:lpstr>
      <vt:lpstr>Office-tema</vt:lpstr>
      <vt:lpstr>Høstmøte</vt:lpstr>
      <vt:lpstr>Hvordan bidra til gode skiopplevelser? </vt:lpstr>
      <vt:lpstr>Hvordan være en god barnetrener? </vt:lpstr>
      <vt:lpstr>Hvem er disse barna?</vt:lpstr>
      <vt:lpstr>Hvordan skal barna føle seg verdifulle?</vt:lpstr>
      <vt:lpstr>PowerPoint-presentasjon</vt:lpstr>
      <vt:lpstr>Kompetanse</vt:lpstr>
      <vt:lpstr>Hvordan være en god ungdomstrener? </vt:lpstr>
      <vt:lpstr>PowerPoint-presentasjon</vt:lpstr>
      <vt:lpstr>PowerPoint-presentasjon</vt:lpstr>
      <vt:lpstr>Hva kan Skiklubbutvikler bidra med?</vt:lpstr>
      <vt:lpstr>Hva kan Skiforbundet bidra med?</vt:lpstr>
      <vt:lpstr>Den gode treneren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gode treneren </dc:title>
  <dc:creator>Einar Aabrekk</dc:creator>
  <cp:lastModifiedBy>Aabrekk, Einar</cp:lastModifiedBy>
  <cp:revision>1</cp:revision>
  <dcterms:created xsi:type="dcterms:W3CDTF">2023-07-19T08:25:59Z</dcterms:created>
  <dcterms:modified xsi:type="dcterms:W3CDTF">2024-10-31T17:16:46Z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0x0101003966CFF02BA2A4478B6E89BF3010FA24</vt:lpwstr>
  </property>
</Properties>
</file>