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7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A7"/>
    <a:srgbClr val="0061FF"/>
    <a:srgbClr val="101072"/>
    <a:srgbClr val="DC202E"/>
    <a:srgbClr val="FA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 autoAdjust="0"/>
    <p:restoredTop sz="94733"/>
  </p:normalViewPr>
  <p:slideViewPr>
    <p:cSldViewPr snapToGrid="0">
      <p:cViewPr varScale="1">
        <p:scale>
          <a:sx n="104" d="100"/>
          <a:sy n="104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8AAA-9C5B-444E-8AF0-8517F98E2578}" type="datetimeFigureOut">
              <a:rPr lang="nb-NO" smtClean="0"/>
              <a:t>22.05.2025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14788-572D-6E4D-9E3D-0D34101554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146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14788-572D-6E4D-9E3D-0D341015543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225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_Tittellysbilde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59" y="93687"/>
            <a:ext cx="6197082" cy="21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04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921" y="65978"/>
            <a:ext cx="6197077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130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70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0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8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60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86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4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33" y="365125"/>
            <a:ext cx="3844367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3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_Tittellysbilde blå bakgrunn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DCD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  <a:lvl2pPr>
              <a:defRPr>
                <a:solidFill>
                  <a:srgbClr val="FADCDE"/>
                </a:solidFill>
              </a:defRPr>
            </a:lvl2pPr>
            <a:lvl3pPr>
              <a:defRPr>
                <a:solidFill>
                  <a:srgbClr val="FADCDE"/>
                </a:solidFill>
              </a:defRPr>
            </a:lvl3pPr>
            <a:lvl4pPr>
              <a:defRPr>
                <a:solidFill>
                  <a:srgbClr val="FADCDE"/>
                </a:solidFill>
              </a:defRPr>
            </a:lvl4pPr>
            <a:lvl5pPr>
              <a:defRPr>
                <a:solidFill>
                  <a:srgbClr val="FADCDE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7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C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D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  <a:lvl2pPr>
              <a:defRPr>
                <a:solidFill>
                  <a:srgbClr val="FFA7A7"/>
                </a:solidFill>
              </a:defRPr>
            </a:lvl2pPr>
            <a:lvl3pPr>
              <a:defRPr>
                <a:solidFill>
                  <a:srgbClr val="FFA7A7"/>
                </a:solidFill>
              </a:defRPr>
            </a:lvl3pPr>
            <a:lvl4pPr>
              <a:defRPr>
                <a:solidFill>
                  <a:srgbClr val="FFA7A7"/>
                </a:solidFill>
              </a:defRPr>
            </a:lvl4pPr>
            <a:lvl5pPr>
              <a:defRPr>
                <a:solidFill>
                  <a:srgbClr val="FFA7A7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4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E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2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9080" y="3326897"/>
            <a:ext cx="4929388" cy="49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6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04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3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9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8340"/>
            <a:ext cx="10800000" cy="10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9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E7DBA4-29A4-9AA8-5988-D35429A1B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C_Tittellysbilde blå bakgrunn_helvit logo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7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13693E0-20E0-F0FD-D575-E441B4B53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0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B7B5522-1F7C-593C-BC2E-3D79E2EA0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799999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9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A_To innholdsdeler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5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B_To innholdsdeler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270"/>
            <a:ext cx="1905000" cy="19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65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C_To innholdsdeler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0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D_To innholdsdeler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7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D_Tittellysbilde mørk blå bakgrunn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A7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E_Tittellysbilde rød bakgrunn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93687"/>
            <a:ext cx="6197080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18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1292207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1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2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65978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437614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146" y="564741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277EB6-338D-2CAB-92A5-371B12E9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7D4D4A-3173-B9D1-3C0C-37CEF21B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264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1" r:id="rId4"/>
    <p:sldLayoutId id="2147483662" r:id="rId5"/>
    <p:sldLayoutId id="2147483687" r:id="rId6"/>
    <p:sldLayoutId id="2147483688" r:id="rId7"/>
    <p:sldLayoutId id="2147483690" r:id="rId8"/>
    <p:sldLayoutId id="2147483691" r:id="rId9"/>
    <p:sldLayoutId id="2147483692" r:id="rId10"/>
    <p:sldLayoutId id="2147483666" r:id="rId11"/>
    <p:sldLayoutId id="2147483667" r:id="rId12"/>
    <p:sldLayoutId id="2147483668" r:id="rId13"/>
    <p:sldLayoutId id="2147483669" r:id="rId14"/>
    <p:sldLayoutId id="2147483650" r:id="rId15"/>
    <p:sldLayoutId id="2147483670" r:id="rId16"/>
    <p:sldLayoutId id="2147483671" r:id="rId17"/>
    <p:sldLayoutId id="2147483672" r:id="rId18"/>
    <p:sldLayoutId id="2147483665" r:id="rId19"/>
    <p:sldLayoutId id="2147483673" r:id="rId20"/>
    <p:sldLayoutId id="2147483674" r:id="rId21"/>
    <p:sldLayoutId id="2147483675" r:id="rId22"/>
    <p:sldLayoutId id="2147483676" r:id="rId23"/>
    <p:sldLayoutId id="2147483664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52" r:id="rId32"/>
    <p:sldLayoutId id="2147483684" r:id="rId33"/>
    <p:sldLayoutId id="2147483685" r:id="rId34"/>
    <p:sldLayoutId id="214748368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10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107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10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10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r.no/" TargetMode="Externa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5AF166D9-7424-B2A7-1C2E-62BC0053B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351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906EA0-841B-7CE0-5F5A-807307BCA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Værprognose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EF78C8-A12B-31BF-AD7D-65F2E731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Legg inn værprognose for konkurransedagene, gjerne med et diagram. Skjermbilde av f.eks. </a:t>
            </a:r>
            <a:r>
              <a:rPr lang="nb-NO" sz="1600" dirty="0">
                <a:hlinkClick r:id="rId2"/>
              </a:rPr>
              <a:t>www.yr.no</a:t>
            </a:r>
            <a:r>
              <a:rPr lang="nb-NO" sz="1600" dirty="0"/>
              <a:t>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B66A458-E4D0-72E8-1A0C-58365D5E1E9B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154883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F25DB4-EAF2-54F3-A625-C87D1370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Presentasjon av konkurransearenaen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5026D17-EACF-8346-E5F9-111E14021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1" y="1685372"/>
            <a:ext cx="7918011" cy="44452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78186E1-AA27-8DD3-C478-599B9262FDF1}"/>
              </a:ext>
            </a:extLst>
          </p:cNvPr>
          <p:cNvSpPr txBox="1"/>
          <p:nvPr/>
        </p:nvSpPr>
        <p:spPr>
          <a:xfrm>
            <a:off x="4092304" y="1685372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FF0000"/>
                </a:solidFill>
              </a:rPr>
              <a:t>EKSEMPEL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A2539F6-6287-C377-34A9-9409C5D34631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44187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C72DFE-F134-B05A-1FBC-CA60506C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Presentasjon av konkurranseløypene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97D4FBE-DF98-5AE2-6A65-4889AFE91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91" y="1690687"/>
            <a:ext cx="8009908" cy="448627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E9D3AD4-1956-4FE1-D102-E8DFC3D340E8}"/>
              </a:ext>
            </a:extLst>
          </p:cNvPr>
          <p:cNvSpPr txBox="1"/>
          <p:nvPr/>
        </p:nvSpPr>
        <p:spPr>
          <a:xfrm>
            <a:off x="2007991" y="1825625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EKSEMPEL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B29BE25-0CDA-BF43-2D0C-F7E6427E56D0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2645286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51D79C-F331-C593-CEF9-1411E3CD0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Skitesting og oppvarmingsløyper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9D09CAC-0415-95AD-710A-FF07CB07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89" y="1690688"/>
            <a:ext cx="3380284" cy="44862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D1E7670-601F-6FD1-60EC-8AABF33DE6AC}"/>
              </a:ext>
            </a:extLst>
          </p:cNvPr>
          <p:cNvSpPr txBox="1"/>
          <p:nvPr/>
        </p:nvSpPr>
        <p:spPr>
          <a:xfrm>
            <a:off x="3154702" y="1690688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EKSEMPEL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D47DD52-E418-00D8-6EB0-D7D789604C37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2961892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6DA344-E59A-791E-CC72-20834B64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Løypepreparering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2B7D7E-E87A-00FB-A82F-760F664C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Legg inn tidsplan for: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Preparering av løyper under konkurransedagene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Tider og plan for evt. vanskelige værforhold</a:t>
            </a:r>
          </a:p>
          <a:p>
            <a:pPr marL="0" indent="0">
              <a:buNone/>
            </a:pPr>
            <a:endParaRPr lang="nb-N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Noen spørsmål om løypepreparering?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986C712-6019-D868-05A3-CFD6EEE08D2F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370340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968A36-7151-49E1-418B-8BECF0C1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fra TD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022CA0-1718-19DF-3DBC-1DB7BDF9B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Informasjon fra TD legges inn her.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AB6D527-E384-ACD9-2689-38EF16813DE8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217105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FDB514-CD68-096A-C283-07CA6FE22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fra NSF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227F22-4C6C-8BE6-A92A-4F24587B8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Informasjon fra NSF legges inn her.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956F99B-8750-5D3D-F019-1E2FF085039A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167738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B711B1-2A1D-9A96-55FC-7E889233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fra rennledelsen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7A65A0-4578-ADD7-CFF1-901B18461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Informasjon fra rennledelsen legges inn her.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17753F3-11FE-0553-1BA4-41C95CDA9BBC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3397090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C980644-3598-B1DC-C89D-D81AED763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 FOR MØTET OG LYKKE TIL!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5AFFA07C-F5D7-56EA-CD1E-A4124D638AB4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218365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B7DE271-571E-9948-C31E-4B41F2A2E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LAGLEDERMØTE FOR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(ARRANGEMENTS NAVN)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F0B1CC31-0D5F-11E1-B4AA-9853FF2B87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SKRIV INN STED OG DATO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6BE78A1-9757-FAC8-3277-DA5930C08009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359429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91068CA-D845-91C3-9040-775C8D65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B336A1B-6149-7F7C-6B7B-4F76063F8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721"/>
            <a:ext cx="10515600" cy="4635242"/>
          </a:xfrm>
        </p:spPr>
        <p:txBody>
          <a:bodyPr>
            <a:normAutofit fontScale="70000" lnSpcReduction="20000"/>
          </a:bodyPr>
          <a:lstStyle/>
          <a:p>
            <a:r>
              <a:rPr lang="nb-NO" dirty="0">
                <a:solidFill>
                  <a:schemeClr val="bg1"/>
                </a:solidFill>
              </a:rPr>
              <a:t>Presentasjon av organisasjon, jury og NSF-representant</a:t>
            </a:r>
          </a:p>
          <a:p>
            <a:r>
              <a:rPr lang="nb-NO" dirty="0">
                <a:solidFill>
                  <a:schemeClr val="bg1"/>
                </a:solidFill>
              </a:rPr>
              <a:t>Rennprogram</a:t>
            </a:r>
          </a:p>
          <a:p>
            <a:r>
              <a:rPr lang="nb-NO" dirty="0">
                <a:solidFill>
                  <a:schemeClr val="bg1"/>
                </a:solidFill>
              </a:rPr>
              <a:t>Arena- og områdekart</a:t>
            </a:r>
          </a:p>
          <a:p>
            <a:r>
              <a:rPr lang="nb-NO" dirty="0">
                <a:solidFill>
                  <a:schemeClr val="bg1"/>
                </a:solidFill>
              </a:rPr>
              <a:t>Tidsskjema</a:t>
            </a:r>
          </a:p>
          <a:p>
            <a:r>
              <a:rPr lang="nb-NO" dirty="0">
                <a:solidFill>
                  <a:schemeClr val="bg1"/>
                </a:solidFill>
              </a:rPr>
              <a:t>Informasjon om startnummer og trekning</a:t>
            </a:r>
          </a:p>
          <a:p>
            <a:r>
              <a:rPr lang="nb-NO" dirty="0">
                <a:solidFill>
                  <a:schemeClr val="bg1"/>
                </a:solidFill>
              </a:rPr>
              <a:t>Værprognose</a:t>
            </a:r>
          </a:p>
          <a:p>
            <a:r>
              <a:rPr lang="nb-NO" dirty="0">
                <a:solidFill>
                  <a:schemeClr val="bg1"/>
                </a:solidFill>
              </a:rPr>
              <a:t>Presentasjon av arena for konkurransene</a:t>
            </a:r>
          </a:p>
          <a:p>
            <a:r>
              <a:rPr lang="nb-NO" dirty="0">
                <a:solidFill>
                  <a:schemeClr val="bg1"/>
                </a:solidFill>
              </a:rPr>
              <a:t>Presentasjon av konkurranseløyper</a:t>
            </a:r>
          </a:p>
          <a:p>
            <a:r>
              <a:rPr lang="nb-NO" dirty="0">
                <a:solidFill>
                  <a:schemeClr val="bg1"/>
                </a:solidFill>
              </a:rPr>
              <a:t>Skitest og oppvarming</a:t>
            </a:r>
          </a:p>
          <a:p>
            <a:r>
              <a:rPr lang="nb-NO" dirty="0">
                <a:solidFill>
                  <a:schemeClr val="bg1"/>
                </a:solidFill>
              </a:rPr>
              <a:t>Preparering av løyper</a:t>
            </a:r>
          </a:p>
          <a:p>
            <a:r>
              <a:rPr lang="nb-NO" dirty="0">
                <a:solidFill>
                  <a:schemeClr val="bg1"/>
                </a:solidFill>
              </a:rPr>
              <a:t>Informasjon fra TD</a:t>
            </a:r>
          </a:p>
          <a:p>
            <a:r>
              <a:rPr lang="nb-NO" dirty="0">
                <a:solidFill>
                  <a:schemeClr val="bg1"/>
                </a:solidFill>
              </a:rPr>
              <a:t>Informasjon fra NSF</a:t>
            </a:r>
          </a:p>
          <a:p>
            <a:r>
              <a:rPr lang="nb-NO" dirty="0">
                <a:solidFill>
                  <a:schemeClr val="bg1"/>
                </a:solidFill>
              </a:rPr>
              <a:t>Informasjon fra arrangør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75A8AD6-F1DF-6822-A8E4-EEB2F9605B5B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66276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D70783-BB27-E6D0-65BF-55DC8BAEB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Presentasjon av arrangør, jury og NSF-representant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9CCAC6-EE1A-179D-EAD3-B95B8C38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Arrangør:</a:t>
            </a:r>
          </a:p>
          <a:p>
            <a:r>
              <a:rPr lang="nb-NO" dirty="0">
                <a:solidFill>
                  <a:schemeClr val="bg1"/>
                </a:solidFill>
              </a:rPr>
              <a:t>Rennleder:		Navn</a:t>
            </a:r>
          </a:p>
          <a:p>
            <a:r>
              <a:rPr lang="nb-NO" dirty="0">
                <a:solidFill>
                  <a:schemeClr val="bg1"/>
                </a:solidFill>
              </a:rPr>
              <a:t>Rennsekretær:     	Navn</a:t>
            </a:r>
          </a:p>
          <a:p>
            <a:r>
              <a:rPr lang="nb-NO" dirty="0">
                <a:solidFill>
                  <a:schemeClr val="bg1"/>
                </a:solidFill>
              </a:rPr>
              <a:t>Løypesjef: 		Navn</a:t>
            </a:r>
          </a:p>
          <a:p>
            <a:r>
              <a:rPr lang="nb-NO" dirty="0">
                <a:solidFill>
                  <a:schemeClr val="bg1"/>
                </a:solidFill>
              </a:rPr>
              <a:t>Tidtaking: 		Navn</a:t>
            </a:r>
          </a:p>
          <a:p>
            <a:r>
              <a:rPr lang="nb-NO" dirty="0">
                <a:solidFill>
                  <a:schemeClr val="bg1"/>
                </a:solidFill>
              </a:rPr>
              <a:t>Speaker: 		Navn</a:t>
            </a:r>
          </a:p>
          <a:p>
            <a:r>
              <a:rPr lang="nb-NO" dirty="0">
                <a:solidFill>
                  <a:schemeClr val="bg1"/>
                </a:solidFill>
              </a:rPr>
              <a:t>Webredaktør: 		Navn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Jury:</a:t>
            </a:r>
          </a:p>
          <a:p>
            <a:r>
              <a:rPr lang="nb-NO" dirty="0">
                <a:solidFill>
                  <a:schemeClr val="bg1"/>
                </a:solidFill>
              </a:rPr>
              <a:t>TD: 			Navn</a:t>
            </a:r>
          </a:p>
          <a:p>
            <a:r>
              <a:rPr lang="nb-NO" dirty="0">
                <a:solidFill>
                  <a:schemeClr val="bg1"/>
                </a:solidFill>
              </a:rPr>
              <a:t>TDA:			Navn</a:t>
            </a:r>
          </a:p>
          <a:p>
            <a:r>
              <a:rPr lang="nb-NO" dirty="0">
                <a:solidFill>
                  <a:schemeClr val="bg1"/>
                </a:solidFill>
              </a:rPr>
              <a:t>Rennleder:		Navn</a:t>
            </a: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NSF:</a:t>
            </a:r>
          </a:p>
          <a:p>
            <a:r>
              <a:rPr lang="nb-NO" dirty="0">
                <a:solidFill>
                  <a:schemeClr val="bg1"/>
                </a:solidFill>
              </a:rPr>
              <a:t>Navn, tittel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53D965C-1C4E-3B94-07AE-63DE8AF0C906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289870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BA6275-4451-42DA-E10F-7DC5861F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Rennprogram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B42827-6677-A83C-52D4-815A903FD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Skriv dato og tider for: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Åpningsseremonier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Konkurranser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Framtidige lagledermøter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Premieutdelinger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Andre ting rundt arrangementet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613F78B-27A1-4587-DDC9-166BC7670A84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16420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497A2A-4276-5823-17FB-AB9C4326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Arena- og områdekart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239B0A-7639-9C20-1012-841BD8193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Legg inn kart som viser stedet for konkurransearenaen og øvrige plasser som er viktige for konkurransen (hotell, sentrum, transport osv.)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79A0F1-2F02-05BC-2269-FA07A6BA6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737" y="2541069"/>
            <a:ext cx="5032686" cy="35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9CE88A2-0E7F-D73A-8427-1F860981E011}"/>
              </a:ext>
            </a:extLst>
          </p:cNvPr>
          <p:cNvSpPr txBox="1"/>
          <p:nvPr/>
        </p:nvSpPr>
        <p:spPr>
          <a:xfrm>
            <a:off x="2346737" y="2541069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EKSEMPEL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214F495-829E-7EB9-2473-DF4C42A5FD0A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166369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47035D-95ED-3476-DE23-546780E0B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Tidsskjema for konkurransene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0752FA-D575-0DD3-8B84-7B0DCA5E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Skriv et tidsskjema for: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Åpningstider for løyper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Konkurransetider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Ved sprint: Tider for prolog, kvartfinaler, semifinaler og finaler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Tider og sted for blomsterseremonier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Tid og plass for offisielle premieutdelinger (hvor mange som får premier)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DE155C8-A753-8D58-0226-942C06D97229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148118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9EBED1-499D-6437-6337-5D69FAA2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Åpningstider for løyper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6E09100-5C17-04C1-C383-31018461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56" y="1666288"/>
            <a:ext cx="7772400" cy="45106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960D59B-8FE5-0B2C-B0C1-4E5838202CBA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381803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9D83FC-0EC4-C3BE-4FF7-E659B80F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om startnummer og trekning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3110F9-DD33-C2D1-B3C8-AC7BC1783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Legg in informasjon om: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Tid og sted for uthenting av startnummer.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Hvilke startnummer som skal brukes i ulike renn (serier, sponsorer).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Tid og sted for uthenting av finalenummer (ved sprint)</a:t>
            </a: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Hvor lårnummer hentes. </a:t>
            </a:r>
          </a:p>
          <a:p>
            <a:pPr marL="0" indent="0">
              <a:buNone/>
            </a:pPr>
            <a:endParaRPr lang="nb-NO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</a:rPr>
              <a:t>Eventuell informasjon om trekning av startlisten.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48C52FB-8130-594C-82F6-C3B33EDF4272}"/>
              </a:ext>
            </a:extLst>
          </p:cNvPr>
          <p:cNvSpPr txBox="1"/>
          <p:nvPr/>
        </p:nvSpPr>
        <p:spPr>
          <a:xfrm>
            <a:off x="10249786" y="5969418"/>
            <a:ext cx="18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ARRANGØRENS LOGO</a:t>
            </a:r>
          </a:p>
        </p:txBody>
      </p:sp>
    </p:spTree>
    <p:extLst>
      <p:ext uri="{BB962C8B-B14F-4D97-AF65-F5344CB8AC3E}">
        <p14:creationId xmlns:p14="http://schemas.microsoft.com/office/powerpoint/2010/main" val="267262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kiforbundet">
      <a:majorFont>
        <a:latin typeface="Skiforbundet Sans"/>
        <a:ea typeface=""/>
        <a:cs typeface=""/>
      </a:majorFont>
      <a:minorFont>
        <a:latin typeface="Skiforbunde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al" id="{61E2F75D-04E8-4D44-86CA-62DFCE2DA988}" vid="{7C43121F-A5E9-9142-A8E5-BCD13EA2D9C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FF2F89A4D2FB4F93507DBCFEA3F1DF" ma:contentTypeVersion="16" ma:contentTypeDescription="Opprett et nytt dokument." ma:contentTypeScope="" ma:versionID="d4532a07351a08f6a2712d41c0b7c74f">
  <xsd:schema xmlns:xsd="http://www.w3.org/2001/XMLSchema" xmlns:xs="http://www.w3.org/2001/XMLSchema" xmlns:p="http://schemas.microsoft.com/office/2006/metadata/properties" xmlns:ns2="3e53c211-3185-4c10-9376-756ec55b2145" xmlns:ns3="f9941b32-794d-481e-be3a-934c0df54c63" targetNamespace="http://schemas.microsoft.com/office/2006/metadata/properties" ma:root="true" ma:fieldsID="9838b3aff88c25ddad7995cc1a0b8644" ns2:_="" ns3:_="">
    <xsd:import namespace="3e53c211-3185-4c10-9376-756ec55b2145"/>
    <xsd:import namespace="f9941b32-794d-481e-be3a-934c0df54c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53c211-3185-4c10-9376-756ec55b21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87fa0c-b95f-466b-b864-0a5f4c10e4d1}" ma:internalName="TaxCatchAll" ma:showField="CatchAllData" ma:web="3e53c211-3185-4c10-9376-756ec55b21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41b32-794d-481e-be3a-934c0df54c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53c211-3185-4c10-9376-756ec55b2145" xsi:nil="true"/>
    <lcf76f155ced4ddcb4097134ff3c332f xmlns="f9941b32-794d-481e-be3a-934c0df54c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684DA0-2D80-44B8-BD9E-69FE797BE4D9}"/>
</file>

<file path=customXml/itemProps2.xml><?xml version="1.0" encoding="utf-8"?>
<ds:datastoreItem xmlns:ds="http://schemas.openxmlformats.org/officeDocument/2006/customXml" ds:itemID="{2E4696BE-9458-4E5A-AC88-CB8FE0C4E1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0B2A4F-7070-4B92-A49A-4FFA819077D3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3e53c211-3185-4c10-9376-756ec55b2145"/>
    <ds:schemaRef ds:uri="http://purl.org/dc/dcmitype/"/>
    <ds:schemaRef ds:uri="http://schemas.openxmlformats.org/package/2006/metadata/core-properties"/>
    <ds:schemaRef ds:uri="f9941b32-794d-481e-be3a-934c0df54c6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ca93399-1184-430d-88a8-107721ef7b66}" enabled="0" method="" siteId="{5ca93399-1184-430d-88a8-107721ef7b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120</TotalTime>
  <Words>389</Words>
  <Application>Microsoft Macintosh PowerPoint</Application>
  <PresentationFormat>Widescreen</PresentationFormat>
  <Paragraphs>95</Paragraphs>
  <Slides>18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Aptos</vt:lpstr>
      <vt:lpstr>Arial</vt:lpstr>
      <vt:lpstr>Skiforbundet Sans</vt:lpstr>
      <vt:lpstr>Office-tema</vt:lpstr>
      <vt:lpstr>PowerPoint-presentasjon</vt:lpstr>
      <vt:lpstr>LAGLEDERMØTE FOR (ARRANGEMENTS NAVN)</vt:lpstr>
      <vt:lpstr>AGENDA</vt:lpstr>
      <vt:lpstr>Presentasjon av arrangør, jury og NSF-representant</vt:lpstr>
      <vt:lpstr>Rennprogram</vt:lpstr>
      <vt:lpstr>Arena- og områdekart</vt:lpstr>
      <vt:lpstr>Tidsskjema for konkurransene</vt:lpstr>
      <vt:lpstr>Åpningstider for løyper</vt:lpstr>
      <vt:lpstr>Informasjon om startnummer og trekning</vt:lpstr>
      <vt:lpstr>Værprognose</vt:lpstr>
      <vt:lpstr>Presentasjon av konkurransearenaen</vt:lpstr>
      <vt:lpstr>Presentasjon av konkurranseløypene</vt:lpstr>
      <vt:lpstr>Skitesting og oppvarmingsløyper</vt:lpstr>
      <vt:lpstr>Løypepreparering</vt:lpstr>
      <vt:lpstr>Informasjon fra TD</vt:lpstr>
      <vt:lpstr>Informasjon fra NSF</vt:lpstr>
      <vt:lpstr>Informasjon fra rennledelsen</vt:lpstr>
      <vt:lpstr>TAKK FOR MØTET OG LYKKE TIL!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Husby, Erik</dc:creator>
  <cp:lastModifiedBy>Husby, Erik</cp:lastModifiedBy>
  <cp:revision>1</cp:revision>
  <dcterms:created xsi:type="dcterms:W3CDTF">2025-01-09T07:41:13Z</dcterms:created>
  <dcterms:modified xsi:type="dcterms:W3CDTF">2025-05-22T10:24:26Z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0x010100E9FF2F89A4D2FB4F93507DBCFEA3F1DF</vt:lpwstr>
  </property>
  <property fmtid="{D5CDD505-2E9C-101B-9397-08002B2CF9AE}" pid="3" name="MediaServiceImageTags">
    <vt:lpwstr/>
  </property>
</Properties>
</file>