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8" r:id="rId6"/>
    <p:sldId id="320" r:id="rId7"/>
    <p:sldId id="321" r:id="rId8"/>
    <p:sldId id="277" r:id="rId9"/>
    <p:sldId id="318" r:id="rId10"/>
    <p:sldId id="322" r:id="rId11"/>
    <p:sldId id="319" r:id="rId12"/>
    <p:sldId id="264" r:id="rId13"/>
    <p:sldId id="265" r:id="rId14"/>
    <p:sldId id="282" r:id="rId15"/>
    <p:sldId id="287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DCC1-AC2C-45FB-8290-0176A0B81713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1864-4EDC-4367-B3A1-69B30C283D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96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457200" y="6473825"/>
            <a:ext cx="8229600" cy="190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nsf_logo_stor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0425"/>
            <a:ext cx="12842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6477000" cy="908050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1981200" y="3038475"/>
            <a:ext cx="6492875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pPr lvl="0"/>
            <a:r>
              <a:rPr lang="en-US" noProof="0"/>
              <a:t>Click to edit Master subtitle style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905856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4406900"/>
            <a:ext cx="6665914" cy="1362075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9" y="2906713"/>
            <a:ext cx="6665913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73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85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35113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35113"/>
            <a:ext cx="32004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540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38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52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75260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3962400" cy="4373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3124200"/>
            <a:ext cx="2590800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4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6894512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14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982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752600"/>
            <a:ext cx="4648200" cy="4373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67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47165"/>
            <a:ext cx="6858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39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5" descr="nsf_logo_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1509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1979712" y="2130425"/>
            <a:ext cx="6479232" cy="90805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1981200" y="3038475"/>
            <a:ext cx="6492875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pPr lvl="0"/>
            <a:r>
              <a:rPr lang="en-US" noProof="0"/>
              <a:t>Click to edit Master subtitle style</a:t>
            </a:r>
            <a:endParaRPr lang="nb-NO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679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5" descr="nsf_logo_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1509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6477000" cy="90805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1981200" y="3038475"/>
            <a:ext cx="6492875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pPr lvl="0"/>
            <a:r>
              <a:rPr lang="en-US" noProof="0"/>
              <a:t>Click to edit Master subtitle style</a:t>
            </a:r>
            <a:endParaRPr lang="nb-NO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1017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tellys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5" descr="nsf_logo_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1509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6477000" cy="90805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1981200" y="3038475"/>
            <a:ext cx="6492875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8982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2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tel og innh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0" descr="nsf_logo_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63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 flipV="1">
            <a:off x="519113" y="1052513"/>
            <a:ext cx="82296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591071"/>
            <a:ext cx="6919913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894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tel og innh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e 10" descr="nsf_logo_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63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 flipV="1">
            <a:off x="519113" y="1052513"/>
            <a:ext cx="82296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591071"/>
            <a:ext cx="6919913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815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tel og innh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e 10" descr="nsf_logo_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63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 flipV="1">
            <a:off x="519113" y="1052513"/>
            <a:ext cx="82296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591071"/>
            <a:ext cx="6919913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49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tel og innho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e 10" descr="nsf_logo_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63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 flipV="1">
            <a:off x="519113" y="1052513"/>
            <a:ext cx="82296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BE906B1-62F2-48CD-A464-D439B6EA44CE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5BECC-2822-4DD1-A9EA-B1DA7051816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591071"/>
            <a:ext cx="6919913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51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5697" y="663079"/>
            <a:ext cx="6624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</a:t>
            </a:r>
            <a:endParaRPr lang="nb-NO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8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31" name="Picture 18" descr="nsf_flaggstripe_powerpoint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9" descr="nsf_logo_liten_powerpoint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04813"/>
            <a:ext cx="8985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1"/>
          <p:cNvCxnSpPr/>
          <p:nvPr/>
        </p:nvCxnSpPr>
        <p:spPr>
          <a:xfrm flipV="1">
            <a:off x="457200" y="6453188"/>
            <a:ext cx="8291513" cy="39687"/>
          </a:xfrm>
          <a:prstGeom prst="line">
            <a:avLst/>
          </a:prstGeom>
          <a:ln>
            <a:solidFill>
              <a:srgbClr val="ACADAE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1"/>
          <p:cNvCxnSpPr/>
          <p:nvPr/>
        </p:nvCxnSpPr>
        <p:spPr>
          <a:xfrm flipV="1">
            <a:off x="468313" y="1125538"/>
            <a:ext cx="8229600" cy="190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8"/>
          <a:stretch/>
        </p:blipFill>
        <p:spPr bwMode="auto">
          <a:xfrm>
            <a:off x="2936454" y="6160294"/>
            <a:ext cx="293169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folHlink"/>
          </a:solidFill>
          <a:latin typeface="+mn-lt"/>
          <a:ea typeface="ＭＳ Ｐゴシック" pitchFamily="-65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576810"/>
            <a:ext cx="6477000" cy="461665"/>
          </a:xfrm>
        </p:spPr>
        <p:txBody>
          <a:bodyPr/>
          <a:lstStyle/>
          <a:p>
            <a:r>
              <a:rPr lang="nb-NO" dirty="0"/>
              <a:t>Høstfagmøte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Ullevål</a:t>
            </a:r>
          </a:p>
          <a:p>
            <a:r>
              <a:rPr lang="nb-NO" dirty="0"/>
              <a:t>28.10.2017</a:t>
            </a:r>
          </a:p>
        </p:txBody>
      </p:sp>
    </p:spTree>
    <p:extLst>
      <p:ext uri="{BB962C8B-B14F-4D97-AF65-F5344CB8AC3E}">
        <p14:creationId xmlns:p14="http://schemas.microsoft.com/office/powerpoint/2010/main" val="18559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93747"/>
            <a:ext cx="6624736" cy="830997"/>
          </a:xfrm>
        </p:spPr>
        <p:txBody>
          <a:bodyPr/>
          <a:lstStyle/>
          <a:p>
            <a:r>
              <a:rPr lang="nb-NO" dirty="0"/>
              <a:t>Oppfølging av Skiforbundets nye utviklingsmodell (SUM) + SPD</a:t>
            </a:r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41" y="2259802"/>
            <a:ext cx="3625923" cy="3658557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6" y="2259802"/>
            <a:ext cx="3772794" cy="36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2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Uttakskriterier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 Se uttakskriterier i egen sak</a:t>
            </a:r>
            <a:endParaRPr lang="nb-NO" sz="16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5722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30479"/>
            <a:ext cx="6477000" cy="1107996"/>
          </a:xfrm>
        </p:spPr>
        <p:txBody>
          <a:bodyPr/>
          <a:lstStyle/>
          <a:p>
            <a:r>
              <a:rPr lang="nb-NO" sz="6600" dirty="0"/>
              <a:t>God tur hjem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Ses på ett eller flere fjell i løpet av vinteren!</a:t>
            </a:r>
          </a:p>
        </p:txBody>
      </p:sp>
    </p:spTree>
    <p:extLst>
      <p:ext uri="{BB962C8B-B14F-4D97-AF65-F5344CB8AC3E}">
        <p14:creationId xmlns:p14="http://schemas.microsoft.com/office/powerpoint/2010/main" val="10691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14105"/>
              </p:ext>
            </p:extLst>
          </p:nvPr>
        </p:nvGraphicFramePr>
        <p:xfrm>
          <a:off x="468313" y="1600200"/>
          <a:ext cx="8280399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09:00 – 09:30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Innledning og velkommen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Birger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09:30 – 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Sportslig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status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Martin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10:15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– 10:30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Terminliste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Rolf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10:30 –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12:00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Handlingsplan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2016-2018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Rolf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12:00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– 13:00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Lunsj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13:00 – 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Handlingsplan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2016-2018 fortsetter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Fortsatt Rolf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14:00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– 14:15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14:15 – 14:45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Uttakskriterier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Per Olav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14:45 – 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15:30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Oppsummering og</a:t>
                      </a:r>
                      <a:r>
                        <a:rPr lang="nb-NO" sz="1600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b-NO" sz="1600" baseline="0" dirty="0" err="1">
                          <a:solidFill>
                            <a:schemeClr val="accent4"/>
                          </a:solidFill>
                        </a:rPr>
                        <a:t>Ildsjelpris</a:t>
                      </a:r>
                      <a:endParaRPr lang="nb-NO" sz="16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accent4"/>
                          </a:solidFill>
                        </a:rPr>
                        <a:t>Birger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9814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1C714-02CC-4829-87B8-53C5BBD36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576810"/>
            <a:ext cx="6477000" cy="46166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BE8194-4D25-4E80-999E-01E588F20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6EDDA10-712E-4616-9150-FF68310E5A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3481" y="1246310"/>
          <a:ext cx="8051555" cy="4615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781">
                  <a:extLst>
                    <a:ext uri="{9D8B030D-6E8A-4147-A177-3AD203B41FA5}">
                      <a16:colId xmlns:a16="http://schemas.microsoft.com/office/drawing/2014/main" val="2591215445"/>
                    </a:ext>
                  </a:extLst>
                </a:gridCol>
                <a:gridCol w="995136">
                  <a:extLst>
                    <a:ext uri="{9D8B030D-6E8A-4147-A177-3AD203B41FA5}">
                      <a16:colId xmlns:a16="http://schemas.microsoft.com/office/drawing/2014/main" val="3095172498"/>
                    </a:ext>
                  </a:extLst>
                </a:gridCol>
                <a:gridCol w="874514">
                  <a:extLst>
                    <a:ext uri="{9D8B030D-6E8A-4147-A177-3AD203B41FA5}">
                      <a16:colId xmlns:a16="http://schemas.microsoft.com/office/drawing/2014/main" val="2865529654"/>
                    </a:ext>
                  </a:extLst>
                </a:gridCol>
                <a:gridCol w="995136">
                  <a:extLst>
                    <a:ext uri="{9D8B030D-6E8A-4147-A177-3AD203B41FA5}">
                      <a16:colId xmlns:a16="http://schemas.microsoft.com/office/drawing/2014/main" val="2173845874"/>
                    </a:ext>
                  </a:extLst>
                </a:gridCol>
                <a:gridCol w="874514">
                  <a:extLst>
                    <a:ext uri="{9D8B030D-6E8A-4147-A177-3AD203B41FA5}">
                      <a16:colId xmlns:a16="http://schemas.microsoft.com/office/drawing/2014/main" val="1969075146"/>
                    </a:ext>
                  </a:extLst>
                </a:gridCol>
                <a:gridCol w="934825">
                  <a:extLst>
                    <a:ext uri="{9D8B030D-6E8A-4147-A177-3AD203B41FA5}">
                      <a16:colId xmlns:a16="http://schemas.microsoft.com/office/drawing/2014/main" val="2219529192"/>
                    </a:ext>
                  </a:extLst>
                </a:gridCol>
                <a:gridCol w="887330">
                  <a:extLst>
                    <a:ext uri="{9D8B030D-6E8A-4147-A177-3AD203B41FA5}">
                      <a16:colId xmlns:a16="http://schemas.microsoft.com/office/drawing/2014/main" val="2556412531"/>
                    </a:ext>
                  </a:extLst>
                </a:gridCol>
                <a:gridCol w="982319">
                  <a:extLst>
                    <a:ext uri="{9D8B030D-6E8A-4147-A177-3AD203B41FA5}">
                      <a16:colId xmlns:a16="http://schemas.microsoft.com/office/drawing/2014/main" val="864436674"/>
                    </a:ext>
                  </a:extLst>
                </a:gridCol>
              </a:tblGrid>
              <a:tr h="584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Inntekter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Kostnader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Regnskap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Års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86135"/>
                  </a:ext>
                </a:extLst>
              </a:tr>
              <a:tr h="604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Regnskap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Budsjett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Regnskap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Budsjett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Hittil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Budsjett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Prognose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272195324"/>
                  </a:ext>
                </a:extLst>
              </a:tr>
              <a:tr h="503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044550518"/>
                  </a:ext>
                </a:extLst>
              </a:tr>
              <a:tr h="48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Administrasjon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765 000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776 000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256 946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779 750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508 054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-3 750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36 000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128000148"/>
                  </a:ext>
                </a:extLst>
              </a:tr>
              <a:tr h="48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Landslag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3 098 688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2 673 945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1 861 103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1 983 890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1 237 585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690 055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492 735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078771779"/>
                  </a:ext>
                </a:extLst>
              </a:tr>
              <a:tr h="48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Arrangement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300 000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300 000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338 413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429 371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-38 413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-129 371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-129 371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952271056"/>
                  </a:ext>
                </a:extLst>
              </a:tr>
              <a:tr h="48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Bredde og Utvikling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1 114 500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785 000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653 314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1 142 625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461 186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-357 625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-28 125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837722419"/>
                  </a:ext>
                </a:extLst>
              </a:tr>
              <a:tr h="48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Randone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192 877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154 650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232 518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154 650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-39 641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-13 292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822874777"/>
                  </a:ext>
                </a:extLst>
              </a:tr>
              <a:tr h="503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SUM TOTALT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5 458 565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4 689 595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3 342 294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4 490 286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2 128 770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199 309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357 947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5241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0636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6F3B9E-953D-4AFF-89AF-9956DEC2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A8EFF47-F394-48E1-B5D5-E7C78830CA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b="34664"/>
          <a:stretch/>
        </p:blipFill>
        <p:spPr bwMode="auto">
          <a:xfrm>
            <a:off x="628650" y="2980040"/>
            <a:ext cx="7886700" cy="1756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2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Internasjonalt arbeid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Birger om Kina</a:t>
            </a:r>
          </a:p>
          <a:p>
            <a:r>
              <a:rPr lang="nb-NO" sz="2000" dirty="0"/>
              <a:t>Nytt fra FIS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7468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Sportslig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Worldcup-laget – Sportssjef Martin</a:t>
            </a:r>
          </a:p>
          <a:p>
            <a:r>
              <a:rPr lang="nb-NO" dirty="0"/>
              <a:t>Satsingsgruppen – Arnstein</a:t>
            </a:r>
          </a:p>
        </p:txBody>
      </p:sp>
    </p:spTree>
    <p:extLst>
      <p:ext uri="{BB962C8B-B14F-4D97-AF65-F5344CB8AC3E}">
        <p14:creationId xmlns:p14="http://schemas.microsoft.com/office/powerpoint/2010/main" val="325973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655CD5-79F1-45DD-8ABE-07AEFD28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WC-laget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08A01-BCD2-4242-AE9B-8C2AF14A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Fysiske tester bedre enn noen gang</a:t>
            </a:r>
          </a:p>
          <a:p>
            <a:r>
              <a:rPr lang="nb-NO" dirty="0"/>
              <a:t>Troels Tore Larsen teknikktrener</a:t>
            </a:r>
          </a:p>
          <a:p>
            <a:r>
              <a:rPr lang="nb-NO" dirty="0"/>
              <a:t>Tett samarbeid med OLT</a:t>
            </a:r>
          </a:p>
          <a:p>
            <a:r>
              <a:rPr lang="nb-NO" dirty="0"/>
              <a:t>Langrennsteknikk</a:t>
            </a:r>
          </a:p>
          <a:p>
            <a:r>
              <a:rPr lang="nb-NO" dirty="0"/>
              <a:t>En samling igjen før WC-åpning</a:t>
            </a:r>
          </a:p>
          <a:p>
            <a:r>
              <a:rPr lang="nb-NO" dirty="0"/>
              <a:t>Utfordring: knetrøbbel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D9345D-6B39-4A77-B02C-0BEEB5664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t="34743" r="37316" b="897"/>
          <a:stretch/>
        </p:blipFill>
        <p:spPr>
          <a:xfrm>
            <a:off x="4767629" y="1495024"/>
            <a:ext cx="3898839" cy="40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0B0D-5D66-4B49-B559-C26B9CEC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2017/2018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5D3A8-9F5B-4740-843F-AFE8FF8B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192689" cy="48814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428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Handlingsplan 2016 –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Først litt bakgrunn</a:t>
            </a:r>
          </a:p>
          <a:p>
            <a:pPr lvl="1"/>
            <a:r>
              <a:rPr lang="nb-NO" dirty="0"/>
              <a:t>Skiforbundet har lansert nytt skipolitisk dokument (SPD), med en ny utviklingsmodell (SUM). Mer om denne straks</a:t>
            </a:r>
          </a:p>
          <a:p>
            <a:pPr lvl="1"/>
            <a:r>
              <a:rPr lang="nb-NO" dirty="0"/>
              <a:t>Den legger føringer for mål og tiltak på alle nivå i ski-Norge.</a:t>
            </a:r>
          </a:p>
          <a:p>
            <a:pPr lvl="1"/>
            <a:r>
              <a:rPr lang="nb-NO" dirty="0"/>
              <a:t>Tilpasning til den nye modellen krever mye arbeid, og vi satser i første omgang på å videreføre tiltak fra tidligere handlingsplan.</a:t>
            </a:r>
          </a:p>
          <a:p>
            <a:pPr lvl="1"/>
            <a:r>
              <a:rPr lang="nb-NO" dirty="0"/>
              <a:t>Vi spisser det litt, og ber om innspill fra dere på innhold, fokus og retning.</a:t>
            </a:r>
          </a:p>
          <a:p>
            <a:pPr lvl="1"/>
            <a:r>
              <a:rPr lang="nb-NO" dirty="0"/>
              <a:t>TK vil arbeide mer med SPD og SUM gjennom året.</a:t>
            </a:r>
          </a:p>
          <a:p>
            <a:pPr lvl="1"/>
            <a:r>
              <a:rPr lang="nb-NO" dirty="0"/>
              <a:t>Det er altså bare å glede seg til vårmøtet! </a:t>
            </a:r>
          </a:p>
        </p:txBody>
      </p:sp>
    </p:spTree>
    <p:extLst>
      <p:ext uri="{BB962C8B-B14F-4D97-AF65-F5344CB8AC3E}">
        <p14:creationId xmlns:p14="http://schemas.microsoft.com/office/powerpoint/2010/main" val="346035843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gendefinert 2">
      <a:dk1>
        <a:srgbClr val="ACADAE"/>
      </a:dk1>
      <a:lt1>
        <a:sysClr val="window" lastClr="FFFFFF"/>
      </a:lt1>
      <a:dk2>
        <a:srgbClr val="00B6E3"/>
      </a:dk2>
      <a:lt2>
        <a:srgbClr val="FFFFFF"/>
      </a:lt2>
      <a:accent1>
        <a:srgbClr val="00B6E3"/>
      </a:accent1>
      <a:accent2>
        <a:srgbClr val="DE5C51"/>
      </a:accent2>
      <a:accent3>
        <a:srgbClr val="AE946F"/>
      </a:accent3>
      <a:accent4>
        <a:srgbClr val="404965"/>
      </a:accent4>
      <a:accent5>
        <a:srgbClr val="00B6E3"/>
      </a:accent5>
      <a:accent6>
        <a:srgbClr val="ACADAE"/>
      </a:accent6>
      <a:hlink>
        <a:srgbClr val="00B6E3"/>
      </a:hlink>
      <a:folHlink>
        <a:srgbClr val="85878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E7D4EEE2CB145B69C17D896B04685" ma:contentTypeVersion="0" ma:contentTypeDescription="Create a new document." ma:contentTypeScope="" ma:versionID="792aa221456f966ab4b14f50033251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bb30e932151fd1d05aac58bba66e4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8DACE0-009B-47F5-B65A-E43DDCC5600C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4AF852-A174-4CBA-BB5F-A69C2589B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42DE17-0C88-460A-A2AF-D9EB81743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Vårmøte_telemark_randonee-2015</Template>
  <TotalTime>1708</TotalTime>
  <Words>360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Standardtema</vt:lpstr>
      <vt:lpstr>Høstfagmøte 2017</vt:lpstr>
      <vt:lpstr>Agenda</vt:lpstr>
      <vt:lpstr>PowerPoint Presentation</vt:lpstr>
      <vt:lpstr>PowerPoint Presentation</vt:lpstr>
      <vt:lpstr>Internasjonalt arbeid</vt:lpstr>
      <vt:lpstr>Sportslig status</vt:lpstr>
      <vt:lpstr>WC-laget </vt:lpstr>
      <vt:lpstr>Terminliste 2017/2018</vt:lpstr>
      <vt:lpstr>Handlingsplan 2016 – 2018</vt:lpstr>
      <vt:lpstr>Oppfølging av Skiforbundets nye utviklingsmodell (SUM) + SPD</vt:lpstr>
      <vt:lpstr>Uttakskriterier</vt:lpstr>
      <vt:lpstr>God tur hjem</vt:lpstr>
    </vt:vector>
  </TitlesOfParts>
  <Company>Nordea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Bryn, Rolf</dc:creator>
  <cp:lastModifiedBy>Bryn, Rolf</cp:lastModifiedBy>
  <cp:revision>30</cp:revision>
  <dcterms:created xsi:type="dcterms:W3CDTF">2016-10-18T10:48:48Z</dcterms:created>
  <dcterms:modified xsi:type="dcterms:W3CDTF">2018-01-10T08:13:46Z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0x010100FA9E7D4EEE2CB145B69C17D896B04685</vt:lpwstr>
  </property>
</Properties>
</file>