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7" r:id="rId2"/>
    <p:sldId id="288" r:id="rId3"/>
    <p:sldId id="258" r:id="rId4"/>
    <p:sldId id="268" r:id="rId5"/>
    <p:sldId id="273" r:id="rId6"/>
    <p:sldId id="272" r:id="rId7"/>
    <p:sldId id="274" r:id="rId8"/>
    <p:sldId id="289" r:id="rId9"/>
    <p:sldId id="278" r:id="rId10"/>
    <p:sldId id="313" r:id="rId11"/>
    <p:sldId id="290" r:id="rId12"/>
    <p:sldId id="312" r:id="rId13"/>
    <p:sldId id="280" r:id="rId14"/>
    <p:sldId id="305" r:id="rId15"/>
    <p:sldId id="271" r:id="rId16"/>
    <p:sldId id="311" r:id="rId17"/>
    <p:sldId id="291" r:id="rId1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>
      <p:cViewPr varScale="1">
        <p:scale>
          <a:sx n="80" d="100"/>
          <a:sy n="80" d="100"/>
        </p:scale>
        <p:origin x="7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E75104-ED14-40FE-94D4-0018FD6A16AF}" type="datetimeFigureOut">
              <a:rPr lang="en-US"/>
              <a:pPr>
                <a:defRPr/>
              </a:pPr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E9A304-BB18-48DC-A990-101FA2ECC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60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0E5A-4E64-4363-8A8D-3BD4F8043118}" type="datetimeFigureOut">
              <a:rPr lang="en-US"/>
              <a:pPr>
                <a:defRPr/>
              </a:pPr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Vårmøte langrenn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FC0F-BC1D-4EF8-802B-1856D854A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2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8F88-3C7F-4626-AAE0-B57083BB90F2}" type="datetimeFigureOut">
              <a:rPr lang="en-US"/>
              <a:pPr>
                <a:defRPr/>
              </a:pPr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B69F7-8D40-4977-88DC-342B9B01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3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5CF3C-AF90-43F9-BCBF-715F664362CE}" type="datetimeFigureOut">
              <a:rPr lang="en-US"/>
              <a:pPr>
                <a:defRPr/>
              </a:pPr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3FD6C-A62A-4FB9-AFC7-60CC5FDB3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1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D581-5D09-4B2D-AD6E-B6E603AD9961}" type="datetimeFigureOut">
              <a:rPr lang="en-US"/>
              <a:pPr>
                <a:defRPr/>
              </a:pPr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Vårmøte langrenn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0856-71DB-4851-BF5B-0BDFAFA54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0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0807-7670-4ABC-8A16-AE2ADD5A8C0C}" type="datetimeFigureOut">
              <a:rPr lang="en-US"/>
              <a:pPr>
                <a:defRPr/>
              </a:pPr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AACBE-BDAF-4FC8-B8A6-5499A30AC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4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0E535-5AE5-4A6E-AA71-5D210AF410E7}" type="datetimeFigureOut">
              <a:rPr lang="en-US"/>
              <a:pPr>
                <a:defRPr/>
              </a:pPr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C482E-D3BA-4A9B-89C4-CADD23E9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6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4DBD-2303-460A-BD42-196F1B33507C}" type="datetimeFigureOut">
              <a:rPr lang="en-US"/>
              <a:pPr>
                <a:defRPr/>
              </a:pPr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1070-9D49-4DF7-895B-672B4B580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7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1C28-D179-4EDA-9B02-BD1739D0BA97}" type="datetimeFigureOut">
              <a:rPr lang="en-US"/>
              <a:pPr>
                <a:defRPr/>
              </a:pPr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D810-D4BB-4395-82E0-4CCB1D57A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2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82A4-3BB9-4ED3-A51F-8A27D0A20DF1}" type="datetimeFigureOut">
              <a:rPr lang="en-US"/>
              <a:pPr>
                <a:defRPr/>
              </a:pPr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FE12-20A6-445C-A33D-57A1B6247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295B-07DA-4B9B-AB60-C1EAEE229544}" type="datetimeFigureOut">
              <a:rPr lang="en-US"/>
              <a:pPr>
                <a:defRPr/>
              </a:pPr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135E-0D9B-494C-8C26-4A77BA483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2C5A-B58A-45FD-9443-C1C9F7F49C10}" type="datetimeFigureOut">
              <a:rPr lang="en-US"/>
              <a:pPr>
                <a:defRPr/>
              </a:pPr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F39C-D5CA-495B-9394-D3EF5EBC1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7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E0D5E-9723-42EB-967B-8339AABF3DFA}" type="datetimeFigureOut">
              <a:rPr lang="en-US"/>
              <a:pPr>
                <a:defRPr/>
              </a:pPr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b-NO"/>
              <a:t>Høstmøte langrenn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8BB9CE-6ABE-455B-844F-3D13297B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078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33375"/>
            <a:ext cx="34147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9750" y="764705"/>
            <a:ext cx="8229600" cy="1728192"/>
          </a:xfrm>
        </p:spPr>
        <p:txBody>
          <a:bodyPr/>
          <a:lstStyle/>
          <a:p>
            <a:pPr eaLnBrk="1" hangingPunct="1"/>
            <a:r>
              <a:rPr lang="nb-NO" sz="5400" b="1" dirty="0"/>
              <a:t>Velkommen til</a:t>
            </a:r>
            <a:br>
              <a:rPr lang="nb-NO" sz="5400" b="1" dirty="0"/>
            </a:br>
            <a:r>
              <a:rPr lang="nb-NO" sz="5400" b="1" dirty="0"/>
              <a:t>høstmøte langrenn 2020</a:t>
            </a:r>
            <a:endParaRPr lang="en-US" sz="5400" b="1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0763FCE-B58B-4FEC-BC00-B04469CA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186" y="2513144"/>
            <a:ext cx="6552728" cy="4219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1B62A04-FFC1-4C7B-91F7-9C058F3B1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1" y="2132856"/>
            <a:ext cx="9108869" cy="3049265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3D870737-9B5C-46FA-B0BB-99808C49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Opplegg for nasjonale renn oppdatert fra NSF uke 43-1</a:t>
            </a:r>
          </a:p>
        </p:txBody>
      </p:sp>
    </p:spTree>
    <p:extLst>
      <p:ext uri="{BB962C8B-B14F-4D97-AF65-F5344CB8AC3E}">
        <p14:creationId xmlns:p14="http://schemas.microsoft.com/office/powerpoint/2010/main" val="205971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25488"/>
          </a:xfrm>
        </p:spPr>
        <p:txBody>
          <a:bodyPr/>
          <a:lstStyle/>
          <a:p>
            <a:pPr eaLnBrk="1" hangingPunct="1"/>
            <a:r>
              <a:rPr lang="nb-NO" sz="2800" dirty="0"/>
              <a:t>Opplegg for nasjonale renn oppdatert fra NSF uke 43-2</a:t>
            </a:r>
            <a:endParaRPr lang="en-US" sz="2800" dirty="0"/>
          </a:p>
        </p:txBody>
      </p:sp>
      <p:pic>
        <p:nvPicPr>
          <p:cNvPr id="2" name="Plassholder for innhold 1">
            <a:extLst>
              <a:ext uri="{FF2B5EF4-FFF2-40B4-BE49-F238E27FC236}">
                <a16:creationId xmlns:a16="http://schemas.microsoft.com/office/drawing/2014/main" id="{8A8E2317-92F8-40E0-810A-1AFD0C2AA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553" y="1700213"/>
            <a:ext cx="7347457" cy="43830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E6C36A4-485B-4EBF-BEED-B42D9011A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3371C3-6777-4526-8D77-98C7C01D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Opplegg for nasjonale renn oppdatert fra NSF uke 43-3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96FE509-6F4D-4CD4-9510-B65FE3CD7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41285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66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507288" cy="725488"/>
          </a:xfrm>
        </p:spPr>
        <p:txBody>
          <a:bodyPr/>
          <a:lstStyle/>
          <a:p>
            <a:pPr eaLnBrk="1" hangingPunct="1"/>
            <a:r>
              <a:rPr lang="nb-NO" sz="4000" dirty="0"/>
              <a:t>Hva gjør vi i TVSK</a:t>
            </a:r>
            <a:endParaRPr lang="en-US" sz="4000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897437"/>
          </a:xfrm>
        </p:spPr>
        <p:txBody>
          <a:bodyPr/>
          <a:lstStyle/>
          <a:p>
            <a:pPr lvl="1" eaLnBrk="1" hangingPunct="1"/>
            <a:r>
              <a:rPr lang="nb-NO" dirty="0"/>
              <a:t>Vi forsøker å få til ett alternativ til HL</a:t>
            </a:r>
          </a:p>
          <a:p>
            <a:pPr lvl="1" eaLnBrk="1" hangingPunct="1"/>
            <a:r>
              <a:rPr lang="nb-NO" dirty="0"/>
              <a:t>TVSK arbeider med nærliggende kretser angående alternative regionale konkurranser.</a:t>
            </a:r>
          </a:p>
          <a:p>
            <a:pPr lvl="1" eaLnBrk="1" hangingPunct="1"/>
            <a:r>
              <a:rPr lang="nb-NO" dirty="0"/>
              <a:t>TVSK arbeider for at alle som vil skal få gå NM Jr.</a:t>
            </a:r>
          </a:p>
          <a:p>
            <a:pPr lvl="1" eaLnBrk="1" hangingPunct="1"/>
            <a:r>
              <a:rPr lang="nb-NO" dirty="0">
                <a:solidFill>
                  <a:srgbClr val="FF0000"/>
                </a:solidFill>
              </a:rPr>
              <a:t>Skal vi ilegge en korona avgift i deltageravgiften for å sikre økonomi for arrangører?</a:t>
            </a:r>
          </a:p>
          <a:p>
            <a:pPr lvl="1" eaLnBrk="1" hangingPunct="1"/>
            <a:r>
              <a:rPr lang="nb-NO" dirty="0" err="1"/>
              <a:t>Flg</a:t>
            </a:r>
            <a:r>
              <a:rPr lang="nb-NO" dirty="0"/>
              <a:t> er vedtatt av </a:t>
            </a:r>
            <a:r>
              <a:rPr lang="nb-NO" dirty="0" err="1"/>
              <a:t>Sortinget</a:t>
            </a:r>
            <a:endParaRPr lang="nb-NO" dirty="0"/>
          </a:p>
          <a:p>
            <a:pPr marL="457200" lvl="1" indent="0" eaLnBrk="1" hangingPunct="1">
              <a:buNone/>
            </a:pPr>
            <a:endParaRPr lang="nb-NO" dirty="0"/>
          </a:p>
          <a:p>
            <a:pPr marL="457200" lvl="1" indent="0" eaLnBrk="1" hangingPunct="1">
              <a:buNone/>
            </a:pP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BD79DC5-169D-4498-8D9C-73E690E4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34" y="3971734"/>
            <a:ext cx="7817532" cy="24766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63EF89-4DB0-4896-A635-099BD2727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TVSK Kretstlag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Diskusjonssaker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Korona situasjonen, hva mer kan gjøres, hva mer kan TVSK bidra med?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Fluorforbud, hva skal klubbene informere ut?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Stakefrie soner i cup-renn og KM (dette møter løpere i nasjonale renn, muligens ikke så mye i år, men senere). Må legges inn i KM Klassisk og cup-renn Klassisk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nb-N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Eventuelt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6504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229600" cy="3671887"/>
          </a:xfrm>
        </p:spPr>
        <p:txBody>
          <a:bodyPr/>
          <a:lstStyle/>
          <a:p>
            <a:pPr eaLnBrk="1" hangingPunct="1"/>
            <a:r>
              <a:rPr lang="nb-NO" sz="5400" b="1"/>
              <a:t>God tur hjem</a:t>
            </a:r>
            <a:br>
              <a:rPr lang="nb-NO" sz="5400" b="1"/>
            </a:br>
            <a:r>
              <a:rPr lang="nb-NO" sz="5400" b="1"/>
              <a:t>Lykke til med skisesongen!</a:t>
            </a:r>
            <a:endParaRPr lang="en-US" sz="5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Høstmøte langrenn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b="1" dirty="0"/>
              <a:t>Agenda </a:t>
            </a:r>
            <a:r>
              <a:rPr lang="nb-NO" b="1" dirty="0" err="1"/>
              <a:t>informasjonssaker</a:t>
            </a:r>
            <a:r>
              <a:rPr lang="nb-NO" b="1" dirty="0"/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Presentasjon av LK for 2020/2021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Terminliste TVSK og nasjonalt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Olympia Sport Cup 2020/2021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Nasjonale renn, hva skjer? v/Marie og Erik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Status Kretslag og andre Team.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b="1" dirty="0"/>
              <a:t>Agenda diskusjonssaker: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Korona situasjonen, hva skjer, hva kan TVSK bidra med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Fluorsaken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b-NO" dirty="0"/>
              <a:t>Stakefrie soner i Cup renn og KM(dette møter løpere i nasjonale mesterskap, må legges inn i de større renna.</a:t>
            </a:r>
          </a:p>
          <a:p>
            <a:pPr marL="0" indent="0">
              <a:buNone/>
              <a:defRPr/>
            </a:pPr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Informasjonssaker</a:t>
            </a:r>
            <a:endParaRPr lang="en-US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27DE9D3-ABCC-48DA-8547-6BCCEC8F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8" y="1916832"/>
            <a:ext cx="7308304" cy="34158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200" dirty="0"/>
              <a:t>Presentasjon av LK for kommende sesong </a:t>
            </a:r>
            <a:endParaRPr lang="en-US" sz="32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/>
              <a:t>LK denne sesongen:</a:t>
            </a:r>
          </a:p>
          <a:p>
            <a:pPr lvl="1" eaLnBrk="1" hangingPunct="1"/>
            <a:r>
              <a:rPr lang="nb-NO" dirty="0"/>
              <a:t>Erik Christoffersen – leder (cup, arrangement, nasjonale </a:t>
            </a:r>
            <a:r>
              <a:rPr lang="nb-NO" dirty="0" err="1"/>
              <a:t>renn,sponsor</a:t>
            </a:r>
            <a:r>
              <a:rPr lang="nb-NO" dirty="0"/>
              <a:t>)</a:t>
            </a:r>
          </a:p>
          <a:p>
            <a:pPr lvl="1" eaLnBrk="1" hangingPunct="1"/>
            <a:r>
              <a:rPr lang="nb-NO" dirty="0"/>
              <a:t>Birger Hage Gunnerød– nestleder (Økonomi utvalg og TNV)</a:t>
            </a:r>
          </a:p>
          <a:p>
            <a:pPr lvl="1" eaLnBrk="1" hangingPunct="1"/>
            <a:r>
              <a:rPr lang="nb-NO" dirty="0"/>
              <a:t>Simen Furnes-medlem (samlinger, nasjonale renn, Team Oslofjord representant(Team </a:t>
            </a:r>
            <a:r>
              <a:rPr lang="nb-NO" dirty="0" err="1"/>
              <a:t>Elon</a:t>
            </a:r>
            <a:r>
              <a:rPr lang="nb-NO" dirty="0"/>
              <a:t> Oslofjord)</a:t>
            </a:r>
          </a:p>
          <a:p>
            <a:pPr lvl="1" eaLnBrk="1" hangingPunct="1"/>
            <a:r>
              <a:rPr lang="nb-NO" dirty="0"/>
              <a:t>Anita Moland  medlem (arrangement, HLR)</a:t>
            </a:r>
          </a:p>
          <a:p>
            <a:pPr lvl="1" eaLnBrk="1" hangingPunct="1"/>
            <a:r>
              <a:rPr lang="nb-NO" dirty="0"/>
              <a:t>Tirill Knotten – medlem (samlinger, Ung i Sporet)</a:t>
            </a:r>
          </a:p>
          <a:p>
            <a:pPr lvl="1" eaLnBrk="1" hangingPunct="1"/>
            <a:r>
              <a:rPr lang="nb-NO" dirty="0"/>
              <a:t>Mikkel </a:t>
            </a:r>
            <a:r>
              <a:rPr lang="nb-NO" dirty="0" err="1"/>
              <a:t>Vadder</a:t>
            </a:r>
            <a:r>
              <a:rPr lang="nb-NO" dirty="0"/>
              <a:t> – medlem (arrangement, nasjonale renn junior)</a:t>
            </a:r>
          </a:p>
          <a:p>
            <a:pPr lvl="1" eaLnBrk="1" hangingPunct="1"/>
            <a:r>
              <a:rPr lang="nb-NO" dirty="0"/>
              <a:t>Einar Aabrekk- vara og har vært Kretslags representant.</a:t>
            </a:r>
          </a:p>
          <a:p>
            <a:pPr lvl="1" eaLnBrk="1" hangingPunct="1"/>
            <a:endParaRPr lang="nb-NO" dirty="0"/>
          </a:p>
          <a:p>
            <a:pPr lvl="1" eaLnBrk="1" hangingPunct="1"/>
            <a:r>
              <a:rPr lang="nb-NO" dirty="0"/>
              <a:t>Det er plass til flere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  <a:p>
            <a:pPr lvl="1" eaLnBrk="1" hangingPunct="1"/>
            <a:endParaRPr lang="nb-N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Kretsmesterskap 2020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608512"/>
          </a:xfrm>
        </p:spPr>
        <p:txBody>
          <a:bodyPr/>
          <a:lstStyle/>
          <a:p>
            <a:pPr eaLnBrk="1" hangingPunct="1"/>
            <a:r>
              <a:rPr lang="nb-NO" dirty="0"/>
              <a:t>Kretsmesterskapene blir avviklet som følger:</a:t>
            </a:r>
          </a:p>
          <a:p>
            <a:pPr lvl="1" eaLnBrk="1" hangingPunct="1"/>
            <a:r>
              <a:rPr lang="nb-NO" dirty="0"/>
              <a:t>30.01.2021: KM Sprintstafett, Fristil, Stokke, Storås</a:t>
            </a:r>
          </a:p>
          <a:p>
            <a:pPr lvl="1" eaLnBrk="1" hangingPunct="1"/>
            <a:r>
              <a:rPr lang="nb-NO" dirty="0"/>
              <a:t>31.01.2021: KM Normal distanse, Klassisk, felles, IF Ørn, </a:t>
            </a:r>
            <a:r>
              <a:rPr lang="nb-NO" dirty="0" err="1"/>
              <a:t>Jarseng</a:t>
            </a:r>
            <a:endParaRPr lang="nb-NO" dirty="0"/>
          </a:p>
          <a:p>
            <a:pPr lvl="1" eaLnBrk="1" hangingPunct="1"/>
            <a:r>
              <a:rPr lang="nb-NO" dirty="0"/>
              <a:t>13.02.2021: KM Sprint Klassisk, Fristil, Runar, Sandefjord</a:t>
            </a:r>
          </a:p>
          <a:p>
            <a:pPr lvl="1" eaLnBrk="1" hangingPunct="1"/>
            <a:r>
              <a:rPr lang="nb-NO" dirty="0"/>
              <a:t>14.02.2021: KM Langdistanse, Langdistanse(I)</a:t>
            </a:r>
          </a:p>
          <a:p>
            <a:pPr marL="457200" lvl="1" indent="0" eaLnBrk="1" hangingPunct="1">
              <a:buNone/>
            </a:pPr>
            <a:endParaRPr lang="nb-NO" dirty="0"/>
          </a:p>
          <a:p>
            <a:pPr eaLnBrk="1" hangingPunct="1"/>
            <a:r>
              <a:rPr lang="nb-NO" dirty="0"/>
              <a:t>Høydepunkt for mange løpere. </a:t>
            </a:r>
          </a:p>
          <a:p>
            <a:pPr eaLnBrk="1" hangingPunct="1"/>
            <a:r>
              <a:rPr lang="nb-NO" dirty="0"/>
              <a:t>Arrangører MÅ sette seg godt inn i gjeldende smitteverns tiltak og NSF sin </a:t>
            </a:r>
            <a:r>
              <a:rPr lang="nb-NO" dirty="0" err="1"/>
              <a:t>koronaveilder</a:t>
            </a:r>
            <a:r>
              <a:rPr lang="nb-NO" dirty="0"/>
              <a:t>.</a:t>
            </a:r>
          </a:p>
          <a:p>
            <a:pPr eaLnBrk="1" hangingPunct="1"/>
            <a:r>
              <a:rPr lang="nb-NO" dirty="0"/>
              <a:t>Om smittesituasjonen forverrer seg kan det være at enkelte renn må utgå, følg med på TVSK sine nettsider.</a:t>
            </a:r>
          </a:p>
          <a:p>
            <a:pPr eaLnBrk="1" hangingPunct="1"/>
            <a:r>
              <a:rPr lang="nb-NO" dirty="0"/>
              <a:t>NB: alle arrangører av KM skal ha avlagt rent idrettslag! Denne lastes opp i rennsøknaden!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600" dirty="0"/>
              <a:t>Olympia sport cup 2020/2021</a:t>
            </a:r>
            <a:endParaRPr lang="en-US" sz="36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/>
              <a:t>Olympia cupen vil kommende sesong bestå av følgende renn:</a:t>
            </a:r>
          </a:p>
          <a:p>
            <a:pPr lvl="1" eaLnBrk="1" hangingPunct="1"/>
            <a:r>
              <a:rPr lang="nb-NO" dirty="0"/>
              <a:t>(</a:t>
            </a:r>
            <a:r>
              <a:rPr lang="nb-NO" dirty="0">
                <a:solidFill>
                  <a:srgbClr val="000000"/>
                </a:solidFill>
              </a:rPr>
              <a:t>1)13.12.2020: Normaldistanse, fristil, (f), Oseberg(Storås).</a:t>
            </a:r>
          </a:p>
          <a:p>
            <a:pPr lvl="1" eaLnBrk="1" hangingPunct="1"/>
            <a:r>
              <a:rPr lang="nb-NO" dirty="0">
                <a:solidFill>
                  <a:srgbClr val="000000"/>
                </a:solidFill>
              </a:rPr>
              <a:t>(2)30.12.2020: Langdistanse, klassisk, (i) Svarstad, Børja.</a:t>
            </a:r>
          </a:p>
          <a:p>
            <a:pPr lvl="1" eaLnBrk="1" hangingPunct="1"/>
            <a:r>
              <a:rPr lang="nb-NO" dirty="0">
                <a:solidFill>
                  <a:srgbClr val="000000"/>
                </a:solidFill>
              </a:rPr>
              <a:t>(3)16.01.2021: Sprint, fristil, IL Ivrig, </a:t>
            </a:r>
            <a:r>
              <a:rPr lang="nb-NO" dirty="0" err="1">
                <a:solidFill>
                  <a:srgbClr val="000000"/>
                </a:solidFill>
              </a:rPr>
              <a:t>Bibo</a:t>
            </a:r>
            <a:r>
              <a:rPr lang="nb-NO" dirty="0">
                <a:solidFill>
                  <a:srgbClr val="000000"/>
                </a:solidFill>
              </a:rPr>
              <a:t>.</a:t>
            </a:r>
          </a:p>
          <a:p>
            <a:pPr lvl="1" eaLnBrk="1" hangingPunct="1"/>
            <a:r>
              <a:rPr lang="nb-NO" dirty="0">
                <a:solidFill>
                  <a:srgbClr val="000000"/>
                </a:solidFill>
              </a:rPr>
              <a:t>(4)17.01.2021: Normaldistanse, klassisk, Botne.</a:t>
            </a:r>
          </a:p>
          <a:p>
            <a:pPr lvl="1" eaLnBrk="1" hangingPunct="1"/>
            <a:r>
              <a:rPr lang="nb-NO" dirty="0">
                <a:solidFill>
                  <a:srgbClr val="000000"/>
                </a:solidFill>
              </a:rPr>
              <a:t>(5)20.03.2021: Skate sprint, + distanse, </a:t>
            </a:r>
            <a:r>
              <a:rPr lang="nb-NO" b="1" dirty="0">
                <a:solidFill>
                  <a:srgbClr val="000000"/>
                </a:solidFill>
              </a:rPr>
              <a:t>Finale i Høydalsmo</a:t>
            </a:r>
          </a:p>
          <a:p>
            <a:pPr lvl="1" eaLnBrk="1" hangingPunct="1"/>
            <a:r>
              <a:rPr lang="nb-NO" dirty="0">
                <a:solidFill>
                  <a:srgbClr val="000000"/>
                </a:solidFill>
              </a:rPr>
              <a:t>(6)21.03.2021: Normal distanse klassisk, </a:t>
            </a:r>
            <a:r>
              <a:rPr lang="nb-NO" b="1" dirty="0">
                <a:solidFill>
                  <a:srgbClr val="000000"/>
                </a:solidFill>
              </a:rPr>
              <a:t>Finale i Høydalsmo</a:t>
            </a:r>
          </a:p>
          <a:p>
            <a:pPr marL="457200" lvl="1" indent="0" eaLnBrk="1" hangingPunct="1">
              <a:buNone/>
            </a:pPr>
            <a:endParaRPr lang="nb-NO" dirty="0">
              <a:solidFill>
                <a:srgbClr val="000000"/>
              </a:solidFill>
            </a:endParaRPr>
          </a:p>
          <a:p>
            <a:pPr eaLnBrk="1" hangingPunct="1"/>
            <a:r>
              <a:rPr lang="nb-NO" dirty="0"/>
              <a:t>Cup for alle klasser fra J/G13 – K/M19-20</a:t>
            </a:r>
          </a:p>
          <a:p>
            <a:pPr eaLnBrk="1" hangingPunct="1"/>
            <a:r>
              <a:rPr lang="nb-NO" dirty="0"/>
              <a:t>Poengberegning følger FIS regler for WC</a:t>
            </a:r>
          </a:p>
          <a:p>
            <a:pPr eaLnBrk="1" hangingPunct="1"/>
            <a:r>
              <a:rPr lang="nb-NO" dirty="0"/>
              <a:t>3 av 6 renn teller sammenlagt i Nordea TV-Cup</a:t>
            </a:r>
          </a:p>
          <a:p>
            <a:pPr eaLnBrk="1" hangingPunct="1"/>
            <a:r>
              <a:rPr lang="nb-NO" dirty="0"/>
              <a:t>Finale teller 1.5 ganger vanlige renn.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Innbydelser og resultater</a:t>
            </a: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/>
              <a:t>Innbydelser sendes til kretsen (Marie) innen 3 uker før rennet og lastes opp i rennsøknad. </a:t>
            </a:r>
          </a:p>
          <a:p>
            <a:pPr marL="0" indent="0" eaLnBrk="1" hangingPunct="1">
              <a:buNone/>
            </a:pPr>
            <a:endParaRPr lang="nb-NO" dirty="0"/>
          </a:p>
          <a:p>
            <a:pPr eaLnBrk="1" hangingPunct="1"/>
            <a:r>
              <a:rPr lang="nb-NO" dirty="0"/>
              <a:t>Mal på innbydelse finnes på skiforbundets hjemmeside</a:t>
            </a:r>
          </a:p>
          <a:p>
            <a:pPr marL="0" indent="0" eaLnBrk="1" hangingPunct="1">
              <a:buNone/>
            </a:pPr>
            <a:endParaRPr lang="nb-NO" dirty="0"/>
          </a:p>
          <a:p>
            <a:pPr eaLnBrk="1" hangingPunct="1"/>
            <a:r>
              <a:rPr lang="nb-NO" dirty="0"/>
              <a:t>Resultater legges ut på klubbens hjemmeside så snart som mulig i etterkant av rennet.</a:t>
            </a:r>
          </a:p>
          <a:p>
            <a:pPr marL="0" indent="0" eaLnBrk="1" hangingPunct="1">
              <a:buNone/>
            </a:pPr>
            <a:endParaRPr lang="nb-NO" dirty="0"/>
          </a:p>
          <a:p>
            <a:pPr eaLnBrk="1" hangingPunct="1"/>
            <a:r>
              <a:rPr lang="nb-NO" dirty="0"/>
              <a:t>Resultatlister sendes inn til kretskontoret når de er klare.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Tilbud for funksjonshemmede</a:t>
            </a: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/>
              <a:t>Arrangører oppfordres til å sette opp klasser for funksjonshemmede. Eventuell tilpasning kan diskuteres med både TD og aktuell klubb som har aktuelle løpere</a:t>
            </a:r>
          </a:p>
          <a:p>
            <a:pPr eaLnBrk="1" hangingPunct="1"/>
            <a:r>
              <a:rPr lang="nb-NO" dirty="0"/>
              <a:t>Noen FH klasser kan kreve litt tiltak med hensyn til løyper</a:t>
            </a:r>
          </a:p>
          <a:p>
            <a:pPr lvl="1" eaLnBrk="1" hangingPunct="1"/>
            <a:r>
              <a:rPr lang="nb-NO" dirty="0"/>
              <a:t>Profil, løypevalg</a:t>
            </a:r>
          </a:p>
          <a:p>
            <a:pPr lvl="1" eaLnBrk="1" hangingPunct="1"/>
            <a:r>
              <a:rPr lang="nb-NO" dirty="0"/>
              <a:t>Sporsetting</a:t>
            </a:r>
          </a:p>
          <a:p>
            <a:pPr eaLnBrk="1" hangingPunct="1"/>
            <a:r>
              <a:rPr lang="nb-NO" dirty="0"/>
              <a:t>KM skal ha FH klasser (individuelt)</a:t>
            </a:r>
          </a:p>
          <a:p>
            <a:pPr eaLnBrk="1" hangingPunct="1"/>
            <a:r>
              <a:rPr lang="nb-NO" dirty="0"/>
              <a:t>Noen renn burde kanskje markedsføres spesielt – her er det opp til aktuelle arrangører.</a:t>
            </a:r>
          </a:p>
          <a:p>
            <a:pPr eaLnBrk="1" hangingPunct="1"/>
            <a:r>
              <a:rPr lang="nb-NO" dirty="0"/>
              <a:t>Ta kontakt med TD / LK / kretsen ved eventuelle spørsmål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TD</a:t>
            </a:r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Klubben skal selv sette opp TD innen 20. november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Viktig at TD involveres i planlegginga.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b-NO" i="1" u="sng" dirty="0"/>
              <a:t>Arrangør </a:t>
            </a:r>
            <a:r>
              <a:rPr lang="nb-NO" dirty="0"/>
              <a:t>har ansvar for å ta kontakt med TD.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TD har rett til dekning av reiseutgifter og arrangør skal besørge mat.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Alle klubber som arrangerer renn skal ha minst en TD. Dette er nå under kraftig forbedring, men vi mangler fortsatt noen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b-NO" dirty="0"/>
              <a:t>Det burde settes opp 2 </a:t>
            </a:r>
            <a:r>
              <a:rPr lang="nb-NO" dirty="0" err="1"/>
              <a:t>TD’er</a:t>
            </a:r>
            <a:r>
              <a:rPr lang="nb-NO" dirty="0"/>
              <a:t> til KM og TV- cup Stafett og sprint stafett.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nb-N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768</Words>
  <Application>Microsoft Office PowerPoint</Application>
  <PresentationFormat>Skjermfremvisning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Velkommen til høstmøte langrenn 2020</vt:lpstr>
      <vt:lpstr>Høstmøte langrenn 2019</vt:lpstr>
      <vt:lpstr>Informasjonssaker</vt:lpstr>
      <vt:lpstr>Presentasjon av LK for kommende sesong </vt:lpstr>
      <vt:lpstr>Kretsmesterskap 2020</vt:lpstr>
      <vt:lpstr>Olympia sport cup 2020/2021</vt:lpstr>
      <vt:lpstr>Innbydelser og resultater</vt:lpstr>
      <vt:lpstr>Tilbud for funksjonshemmede</vt:lpstr>
      <vt:lpstr>TD</vt:lpstr>
      <vt:lpstr>Opplegg for nasjonale renn oppdatert fra NSF uke 43-1</vt:lpstr>
      <vt:lpstr>Opplegg for nasjonale renn oppdatert fra NSF uke 43-2</vt:lpstr>
      <vt:lpstr>Opplegg for nasjonale renn oppdatert fra NSF uke 43-3</vt:lpstr>
      <vt:lpstr>Hva gjør vi i TVSK</vt:lpstr>
      <vt:lpstr>TVSK Kretstlag</vt:lpstr>
      <vt:lpstr>Diskusjonssaker</vt:lpstr>
      <vt:lpstr>Eventuelt</vt:lpstr>
      <vt:lpstr>God tur hjem Lykke til med skisesongen!</vt:lpstr>
    </vt:vector>
  </TitlesOfParts>
  <Company>Aker Brevik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Ulleland, Tore</dc:creator>
  <cp:lastModifiedBy>Marie Renate Haugen</cp:lastModifiedBy>
  <cp:revision>276</cp:revision>
  <cp:lastPrinted>2012-11-07T13:29:10Z</cp:lastPrinted>
  <dcterms:created xsi:type="dcterms:W3CDTF">2011-06-06T05:46:08Z</dcterms:created>
  <dcterms:modified xsi:type="dcterms:W3CDTF">2020-10-25T08:34:06Z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1f2f09-5496-42b2-b354-435da9be0154_Enabled">
    <vt:lpwstr>True</vt:lpwstr>
  </property>
  <property fmtid="{D5CDD505-2E9C-101B-9397-08002B2CF9AE}" pid="3" name="MSIP_Label_5f1f2f09-5496-42b2-b354-435da9be0154_SiteId">
    <vt:lpwstr>ac53d284-1e6e-43e5-9875-8622312b8a83</vt:lpwstr>
  </property>
  <property fmtid="{D5CDD505-2E9C-101B-9397-08002B2CF9AE}" pid="4" name="MSIP_Label_5f1f2f09-5496-42b2-b354-435da9be0154_Owner">
    <vt:lpwstr>marie.haugen@skiforbundet.no</vt:lpwstr>
  </property>
  <property fmtid="{D5CDD505-2E9C-101B-9397-08002B2CF9AE}" pid="5" name="MSIP_Label_5f1f2f09-5496-42b2-b354-435da9be0154_SetDate">
    <vt:lpwstr>2019-11-12T11:46:45.6264682Z</vt:lpwstr>
  </property>
  <property fmtid="{D5CDD505-2E9C-101B-9397-08002B2CF9AE}" pid="6" name="MSIP_Label_5f1f2f09-5496-42b2-b354-435da9be0154_Name">
    <vt:lpwstr>Lav</vt:lpwstr>
  </property>
  <property fmtid="{D5CDD505-2E9C-101B-9397-08002B2CF9AE}" pid="7" name="MSIP_Label_5f1f2f09-5496-42b2-b354-435da9be0154_Application">
    <vt:lpwstr>Microsoft Azure Information Protection</vt:lpwstr>
  </property>
  <property fmtid="{D5CDD505-2E9C-101B-9397-08002B2CF9AE}" pid="8" name="MSIP_Label_5f1f2f09-5496-42b2-b354-435da9be0154_ActionId">
    <vt:lpwstr>d36dfb2f-0a9c-4a9b-99c9-5c15cfb1a3bc</vt:lpwstr>
  </property>
  <property fmtid="{D5CDD505-2E9C-101B-9397-08002B2CF9AE}" pid="9" name="MSIP_Label_5f1f2f09-5496-42b2-b354-435da9be0154_Extended_MSFT_Method">
    <vt:lpwstr>Automatic</vt:lpwstr>
  </property>
  <property fmtid="{D5CDD505-2E9C-101B-9397-08002B2CF9AE}" pid="10" name="Sensitivity">
    <vt:lpwstr>Lav</vt:lpwstr>
  </property>
</Properties>
</file>