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RGXcHRS+AoOArEscb9VMRTe3+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ECC35-1A4D-40F2-830C-91CFEF98C284}">
  <a:tblStyle styleId="{460ECC35-1A4D-40F2-830C-91CFEF98C28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100" y="0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Skal det arrangeres Super kombi og teamevent som planlagt i Geilo 2020?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Må lage nytt oversiktsbilde med alle grenene + Actif Hotel og avtand til sentrum.</a:t>
            </a: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Legge inn tidspunkt for lagledermøter og premieutdeling.</a:t>
            </a: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Ikke banket med Ål Skisenter. Priser for funksjonærer?</a:t>
            </a:r>
            <a:endParaRPr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Har laget en FB sider for arrangementet. Søkeord:  @Hovedlandsrennet2022   https://www.facebook.com/Hovedlandsrennet2022/</a:t>
            </a: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5e5f8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3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85e5f8f8a_0_0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700" cy="39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f85e5f8f8a_0_0:notes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2020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la-racing.com/skialppro/hallingdal/" TargetMode="External"/><Relationship Id="rId5" Type="http://schemas.openxmlformats.org/officeDocument/2006/relationships/hyperlink" Target="mailto:hovedlandsrennet2022@gmail.com" TargetMode="External"/><Relationship Id="rId4" Type="http://schemas.openxmlformats.org/officeDocument/2006/relationships/hyperlink" Target="http://www.geiloil.n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158566" y="4992621"/>
            <a:ext cx="669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Jenter </a:t>
            </a:r>
            <a:r>
              <a:rPr lang="no-NO" sz="2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gutter  U16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Utfor</a:t>
            </a:r>
            <a:r>
              <a:rPr lang="no-NO" sz="2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Super G</a:t>
            </a:r>
            <a:r>
              <a:rPr lang="no-NO" sz="2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- S</a:t>
            </a: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torslalåm</a:t>
            </a:r>
            <a:r>
              <a:rPr lang="no-NO" sz="2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o-NO" sz="20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lalåm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400" y="5803212"/>
            <a:ext cx="1398925" cy="9576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46435" y="126882"/>
            <a:ext cx="7920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Hovedlandsrenn i Alpint </a:t>
            </a:r>
            <a:r>
              <a:rPr lang="no-NO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no-NO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ÅL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no-NO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o-NO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o-NO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ars - </a:t>
            </a:r>
            <a:r>
              <a:rPr lang="no-NO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no-NO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.april 202</a:t>
            </a:r>
            <a:r>
              <a:rPr lang="no-NO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250" y="1289075"/>
            <a:ext cx="5241487" cy="360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200" y="5233450"/>
            <a:ext cx="2712801" cy="1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350" y="5017675"/>
            <a:ext cx="1881425" cy="18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67544" y="1035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11235"/>
              <a:buFont typeface="Century Gothic"/>
              <a:buNone/>
            </a:pPr>
            <a:r>
              <a:rPr lang="no-NO" sz="3955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Hovedlandsrenn Alpint </a:t>
            </a:r>
            <a:br>
              <a:rPr lang="no-NO" sz="3955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3955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29.mars - 3.april 2022</a:t>
            </a:r>
            <a:br>
              <a:rPr lang="no-NO" b="1"/>
            </a:b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726300" y="2451425"/>
            <a:ext cx="8229600" cy="3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Klasser: 		Jenter og gutter U16. </a:t>
            </a:r>
            <a:endParaRPr sz="2800">
              <a:solidFill>
                <a:srgbClr val="0000FF"/>
              </a:solidFill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Tirs-Ons: 		Trening utfor </a:t>
            </a:r>
            <a:endParaRPr sz="2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Torsdag:		Utfor </a:t>
            </a:r>
            <a:endParaRPr sz="2800">
              <a:solidFill>
                <a:srgbClr val="0000FF"/>
              </a:solidFill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Fredag: 		Super-G</a:t>
            </a:r>
            <a:endParaRPr sz="2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Lørdag:		SSL </a:t>
            </a:r>
            <a:endParaRPr sz="2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no-NO" sz="2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Søndag:		SL</a:t>
            </a:r>
            <a:endParaRPr sz="2800">
              <a:solidFill>
                <a:srgbClr val="0000FF"/>
              </a:solidFill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50" y="696900"/>
            <a:ext cx="1532475" cy="1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913" y="485088"/>
            <a:ext cx="17430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1825" y="5283275"/>
            <a:ext cx="2742175" cy="15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1443000" y="261500"/>
            <a:ext cx="66114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Løypekart Hovedlandsrenn</a:t>
            </a:r>
            <a:r>
              <a:rPr lang="no-NO" sz="26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lang="no-NO" sz="26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ÅL 202</a:t>
            </a:r>
            <a:r>
              <a:rPr lang="no-NO" sz="26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200"/>
          </a:p>
        </p:txBody>
      </p:sp>
      <p:pic>
        <p:nvPicPr>
          <p:cNvPr id="109" name="Google Shape;10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850" y="952650"/>
            <a:ext cx="4870298" cy="47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2120400" y="5905350"/>
            <a:ext cx="525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FF0000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o-NO" sz="1500">
                <a:solidFill>
                  <a:srgbClr val="FF0000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Utfor, </a:t>
            </a:r>
            <a:r>
              <a:rPr lang="no-NO" sz="1500">
                <a:solidFill>
                  <a:srgbClr val="0000FF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SuperG, </a:t>
            </a:r>
            <a:r>
              <a:rPr lang="no-NO" sz="1500">
                <a:solidFill>
                  <a:srgbClr val="00FF00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SSL </a:t>
            </a:r>
            <a:r>
              <a:rPr lang="no-NO" sz="1500">
                <a:solidFill>
                  <a:schemeClr val="dk1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og </a:t>
            </a:r>
            <a:r>
              <a:rPr lang="no-NO" sz="1500">
                <a:solidFill>
                  <a:srgbClr val="FFFF00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SL...</a:t>
            </a:r>
            <a:endParaRPr sz="1500">
              <a:solidFill>
                <a:srgbClr val="FFFF00"/>
              </a:solidFill>
              <a:highlight>
                <a:srgbClr val="88888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3689" y="1925148"/>
            <a:ext cx="82296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Century Gothic"/>
              <a:buNone/>
            </a:pPr>
            <a:r>
              <a:rPr lang="no-NO" sz="36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Utfor - Super G - Storslalåm - Slalåm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6" name="Google Shape;116;p5"/>
          <p:cNvGraphicFramePr/>
          <p:nvPr/>
        </p:nvGraphicFramePr>
        <p:xfrm>
          <a:off x="706912" y="352961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{460ECC35-1A4D-40F2-830C-91CFEF98C284}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AKTIVITET/DAG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Mandag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28.</a:t>
                      </a:r>
                      <a:r>
                        <a:rPr lang="no-NO" sz="900" u="none" strike="noStrike" cap="none"/>
                        <a:t>03.2</a:t>
                      </a:r>
                      <a:r>
                        <a:rPr lang="no-NO" sz="900"/>
                        <a:t>2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Tirsdag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29</a:t>
                      </a:r>
                      <a:r>
                        <a:rPr lang="no-NO" sz="900" u="none" strike="noStrike" cap="none"/>
                        <a:t>.03.2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Onsdag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30</a:t>
                      </a:r>
                      <a:r>
                        <a:rPr lang="no-NO" sz="900" u="none" strike="noStrike" cap="none"/>
                        <a:t>.04.2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Torsdag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31</a:t>
                      </a:r>
                      <a:r>
                        <a:rPr lang="no-NO" sz="900" u="none" strike="noStrike" cap="none"/>
                        <a:t>.04.2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Fredag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1</a:t>
                      </a:r>
                      <a:r>
                        <a:rPr lang="no-NO" sz="900" u="none" strike="noStrike" cap="none"/>
                        <a:t>.04.2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Lørdag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2</a:t>
                      </a:r>
                      <a:r>
                        <a:rPr lang="no-NO" sz="900" u="none" strike="noStrike" cap="none"/>
                        <a:t>.04.2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Søndag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/>
                        <a:t>3</a:t>
                      </a:r>
                      <a:r>
                        <a:rPr lang="no-NO" sz="900" u="none" strike="noStrike" cap="none"/>
                        <a:t>.04.2</a:t>
                      </a:r>
                      <a:r>
                        <a:rPr lang="no-NO" sz="900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no-NO" sz="1000" u="none" strike="noStrike" cap="none"/>
                      </a:br>
                      <a:r>
                        <a:rPr lang="no-NO" sz="1000" u="none" strike="noStrike" cap="none"/>
                        <a:t>Aktivitet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Lagleder</a:t>
                      </a:r>
                      <a:br>
                        <a:rPr lang="no-NO" sz="900" u="none" strike="noStrike" cap="none"/>
                      </a:br>
                      <a:r>
                        <a:rPr lang="no-NO" sz="900" u="none" strike="noStrike" cap="none"/>
                        <a:t>møte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Utfor J+G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Offisiell trening 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Utfor J+G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Offisiell trening 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Utfor J+G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/>
                        <a:t>Renn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SG J+G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/>
                        <a:t>Renn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SSL J</a:t>
                      </a:r>
                      <a:r>
                        <a:rPr lang="no-NO" sz="800"/>
                        <a:t>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/>
                        <a:t>Renn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 u="none" strike="noStrike" cap="none"/>
                        <a:t>SL </a:t>
                      </a:r>
                      <a:r>
                        <a:rPr lang="no-NO" sz="800"/>
                        <a:t>J+G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800"/>
                        <a:t>Renn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000" u="none" strike="noStrike" cap="none"/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000" u="none" strike="noStrike" cap="none"/>
                        <a:t>Lagledermøte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       </a:t>
                      </a:r>
                      <a:r>
                        <a:rPr lang="no-NO" sz="700" u="none" strike="noStrike" cap="none"/>
                        <a:t>19:00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              19:00</a:t>
                      </a:r>
                      <a:endParaRPr sz="11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19:00</a:t>
                      </a:r>
                      <a:endParaRPr sz="11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               19:00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19:00</a:t>
                      </a:r>
                      <a:endParaRPr sz="11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/>
                        <a:t>19:00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000" u="none" strike="noStrike" cap="none"/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000" u="none" strike="noStrike" cap="none"/>
                        <a:t>Premieutdeling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 u="none" strike="noStrike" cap="none"/>
                        <a:t> </a:t>
                      </a:r>
                      <a:r>
                        <a:rPr lang="no-NO" sz="700"/>
                        <a:t>Premieutdeling DH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700"/>
                        <a:t>Umiddelbart etter rennet </a:t>
                      </a:r>
                      <a:endParaRPr sz="7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700"/>
                        <a:t>       Premieutdeling SG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700"/>
                        <a:t>Umiddelbart etter rennet </a:t>
                      </a:r>
                      <a:endParaRPr sz="11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700"/>
                        <a:t>Premieutdeling SSL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o-NO" sz="700"/>
                        <a:t>Umiddelbart etter rennet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 u="none" strike="noStrike" cap="none"/>
                        <a:t>Premieutdeling SL 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700" u="none" strike="noStrike" cap="none"/>
                        <a:t>Umiddelbart etter rennet  </a:t>
                      </a:r>
                      <a:br>
                        <a:rPr lang="no-NO" sz="700" u="none" strike="noStrike" cap="none"/>
                      </a:br>
                      <a:r>
                        <a:rPr lang="no-NO" sz="700" u="none" strike="noStrike" cap="none"/>
                        <a:t>NB! Beste krets og beste løper totalt premieres!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Google Shape;117;p5"/>
          <p:cNvSpPr txBox="1"/>
          <p:nvPr/>
        </p:nvSpPr>
        <p:spPr>
          <a:xfrm>
            <a:off x="1142664" y="446057"/>
            <a:ext cx="6851700" cy="1231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0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Hovedlandsrenn Alpint </a:t>
            </a:r>
            <a:br>
              <a:rPr lang="no-NO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40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</a:t>
            </a:r>
            <a:r>
              <a:rPr lang="no-NO" sz="40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mars - </a:t>
            </a:r>
            <a:r>
              <a:rPr lang="no-NO" sz="40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no-NO" sz="40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.april 202</a:t>
            </a:r>
            <a:r>
              <a:rPr lang="no-NO" sz="40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800" b="0" i="0" u="none" strike="noStrike" cap="none">
              <a:solidFill>
                <a:srgbClr val="538C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65071"/>
            <a:ext cx="1376425" cy="9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1028700" y="2976563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3509423" y="2789679"/>
            <a:ext cx="218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700"/>
              <a:buFont typeface="Arial"/>
              <a:buNone/>
            </a:pPr>
            <a:br>
              <a:rPr lang="no-NO" sz="700" b="1" i="1" u="none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1600" b="1" i="0" u="none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16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U16 jenter </a:t>
            </a:r>
            <a:r>
              <a:rPr lang="no-NO" sz="16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og</a:t>
            </a:r>
            <a:r>
              <a:rPr lang="no-NO" sz="1600" b="1" i="0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gutter</a:t>
            </a:r>
            <a:r>
              <a:rPr lang="no-NO" sz="1600" b="1" i="1" u="none" strike="noStrike" cap="none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no-NO" sz="1400" b="1" i="1" u="none" strike="noStrike" cap="none">
                <a:solidFill>
                  <a:srgbClr val="4F81B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1152" y="6250998"/>
            <a:ext cx="870726" cy="58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663" y="-12"/>
            <a:ext cx="17430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Century Gothic"/>
              <a:buNone/>
            </a:pPr>
            <a: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Hovedlandsrenn Alpint </a:t>
            </a:r>
            <a:br>
              <a:rPr lang="no-NO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29.mars - 3.april 2022</a:t>
            </a:r>
            <a:br>
              <a:rPr lang="no-NO" b="1"/>
            </a:b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11850" y="2204875"/>
            <a:ext cx="8387100" cy="2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•"/>
            </a:pPr>
            <a:r>
              <a:rPr lang="no-NO" sz="2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Overnatting: Actif Hotel, Torpomoen, Thon Hotel Ål, Ferieparken m.m</a:t>
            </a:r>
            <a:endParaRPr sz="25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•"/>
            </a:pPr>
            <a:r>
              <a:rPr lang="no-NO" sz="2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Lagledermøter på Actif Hotel v/Ål Skisenter.</a:t>
            </a:r>
            <a:endParaRPr sz="2500">
              <a:solidFill>
                <a:srgbClr val="0000FF"/>
              </a:solidFill>
            </a:endParaRPr>
          </a:p>
          <a:p>
            <a:pPr marL="342900" lvl="0" indent="-29845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500"/>
              <a:buChar char="•"/>
            </a:pPr>
            <a:r>
              <a:rPr lang="no-NO" sz="2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Rennkontor på “Loftet i 2.etg”, Ål Skisenter.</a:t>
            </a:r>
            <a:endParaRPr sz="2500">
              <a:solidFill>
                <a:srgbClr val="0000FF"/>
              </a:solidFill>
            </a:endParaRPr>
          </a:p>
          <a:p>
            <a:pPr marL="342900" lvl="0" indent="-29845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500"/>
              <a:buChar char="•"/>
            </a:pPr>
            <a:r>
              <a:rPr lang="no-NO" sz="2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Premieutdeling utendørs etter endt renn.</a:t>
            </a:r>
            <a:endParaRPr sz="25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2500"/>
              <a:buChar char="•"/>
            </a:pPr>
            <a:r>
              <a:rPr lang="no-NO" sz="2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Skiprepp i tildelt sted ved overnatting.</a:t>
            </a:r>
            <a:endParaRPr sz="2500">
              <a:solidFill>
                <a:srgbClr val="0000FF"/>
              </a:solidFill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53" y="466800"/>
            <a:ext cx="1478497" cy="105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913" y="202713"/>
            <a:ext cx="17430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239" y="5389825"/>
            <a:ext cx="4237726" cy="10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Century Gothic"/>
              <a:buNone/>
            </a:pPr>
            <a:b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3622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Hovedlandsrenn Alpint </a:t>
            </a:r>
            <a:br>
              <a:rPr lang="no-NO" sz="3622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3622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29.mars -3.april 2022</a:t>
            </a:r>
            <a:b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Heiskort</a:t>
            </a:r>
            <a:endParaRPr b="1">
              <a:solidFill>
                <a:srgbClr val="538C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38" name="Google Shape;138;p7"/>
          <p:cNvGraphicFramePr/>
          <p:nvPr/>
        </p:nvGraphicFramePr>
        <p:xfrm>
          <a:off x="447775" y="30506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{460ECC35-1A4D-40F2-830C-91CFEF98C284}</a:tableStyleId>
              </a:tblPr>
              <a:tblGrid>
                <a:gridCol w="117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Utøver/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Trener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1 Dag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300 kr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2 Dager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550 kr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3 Dager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750 kr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4 Dager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950 kr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5 Dager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1150 kr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6 -8 Dager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/>
                        <a:t>1350 kr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365919"/>
            <a:ext cx="1478497" cy="105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0663" y="-12"/>
            <a:ext cx="17430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313" y="4728775"/>
            <a:ext cx="5279374" cy="13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000"/>
              <a:buFont typeface="Century Gothic"/>
              <a:buNone/>
            </a:pPr>
            <a:r>
              <a:rPr lang="no-NO" sz="4000" b="1">
                <a:solidFill>
                  <a:srgbClr val="538C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Websider og Facebook</a:t>
            </a:r>
            <a:endParaRPr sz="4000" b="1">
              <a:solidFill>
                <a:srgbClr val="538C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2532892" y="2859609"/>
            <a:ext cx="407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205201" y="1310625"/>
            <a:ext cx="66714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Webside: 	</a:t>
            </a:r>
            <a:r>
              <a:rPr lang="no-NO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no-NO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aalalpin.com</a:t>
            </a:r>
            <a:endParaRPr sz="23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no-NO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www.aalski.no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E-post:</a:t>
            </a: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o-NO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hovedlandsrennet2022@gmail.com</a:t>
            </a:r>
            <a:r>
              <a:rPr lang="no-NO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</a:t>
            </a:r>
            <a:r>
              <a:rPr lang="no-NO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o-NO" sz="2400" b="1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@Hovedlandsrennet2022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2170301" y="4733422"/>
            <a:ext cx="4741200" cy="62340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Livetiming: </a:t>
            </a:r>
            <a:r>
              <a:rPr lang="no-NO" sz="13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http://www.vola-racing.com/skialppro/hallingdal/</a:t>
            </a:r>
            <a:r>
              <a:rPr lang="no-NO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1022224" y="5137253"/>
            <a:ext cx="78325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Ål Alpin og Ål Skisenter ønsker alle deltagere, trenere og foreldre velkommen til Ål Skisenter 29.mars - 3.april 2022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43" y="271681"/>
            <a:ext cx="1080120" cy="63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1892" y="768355"/>
            <a:ext cx="6246439" cy="416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7472" y="-3"/>
            <a:ext cx="1286525" cy="12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2393525" y="944600"/>
            <a:ext cx="5208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VELKOMMEN TIL ÅL I HALLINGDAL 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6">
            <a:alphaModFix/>
          </a:blip>
          <a:srcRect l="1250" t="-2490" r="-1249" b="2489"/>
          <a:stretch/>
        </p:blipFill>
        <p:spPr>
          <a:xfrm>
            <a:off x="1421900" y="1434600"/>
            <a:ext cx="5040800" cy="10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85e5f8f8a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Utfordringer:</a:t>
            </a:r>
            <a:endParaRPr/>
          </a:p>
        </p:txBody>
      </p:sp>
      <p:sp>
        <p:nvSpPr>
          <p:cNvPr id="166" name="Google Shape;166;gf85e5f8f8a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o-NO" b="1"/>
              <a:t>Ressurser til gjennomføring av renn:</a:t>
            </a:r>
            <a:endParaRPr b="1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Rigging og sikring av løyper/renntrasse.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Bakkemannskap/løypeskliere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Salting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Gjennomføring på hverdager (tirsdag-fredag)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Økonomi/garanti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Sosialt?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Skjermfremvisning (4:3)</PresentationFormat>
  <Paragraphs>114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Office-tema</vt:lpstr>
      <vt:lpstr>PowerPoint-presentasjon</vt:lpstr>
      <vt:lpstr>Hovedlandsrenn Alpint  29.mars - 3.april 2022 </vt:lpstr>
      <vt:lpstr>PowerPoint-presentasjon</vt:lpstr>
      <vt:lpstr>Utfor - Super G - Storslalåm - Slalåm</vt:lpstr>
      <vt:lpstr>Hovedlandsrenn Alpint  29.mars - 3.april 2022 </vt:lpstr>
      <vt:lpstr>  Hovedlandsrenn Alpint  29.mars -3.april 2022  Heiskort</vt:lpstr>
      <vt:lpstr>Websider og Facebook</vt:lpstr>
      <vt:lpstr>PowerPoint-presentasjon</vt:lpstr>
      <vt:lpstr>Utfordringer: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Anneli Rosberg Vøllo</dc:creator>
  <cp:lastModifiedBy>Jørund Li</cp:lastModifiedBy>
  <cp:revision>1</cp:revision>
  <dcterms:created xsi:type="dcterms:W3CDTF">2015-03-08T18:43:33Z</dcterms:created>
  <dcterms:modified xsi:type="dcterms:W3CDTF">2021-11-03T12:54:26Z</dcterms:modified>
</cp:coreProperties>
</file>