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40" r:id="rId5"/>
    <p:sldMasterId id="2147483788" r:id="rId6"/>
    <p:sldMasterId id="2147483791" r:id="rId7"/>
    <p:sldMasterId id="2147483797" r:id="rId8"/>
    <p:sldMasterId id="2147483811" r:id="rId9"/>
  </p:sldMasterIdLst>
  <p:notesMasterIdLst>
    <p:notesMasterId r:id="rId26"/>
  </p:notesMasterIdLst>
  <p:sldIdLst>
    <p:sldId id="257" r:id="rId10"/>
    <p:sldId id="4451" r:id="rId11"/>
    <p:sldId id="4452" r:id="rId12"/>
    <p:sldId id="4463" r:id="rId13"/>
    <p:sldId id="4100" r:id="rId14"/>
    <p:sldId id="4457" r:id="rId15"/>
    <p:sldId id="4413" r:id="rId16"/>
    <p:sldId id="4455" r:id="rId17"/>
    <p:sldId id="4219" r:id="rId18"/>
    <p:sldId id="4461" r:id="rId19"/>
    <p:sldId id="4462" r:id="rId20"/>
    <p:sldId id="4454" r:id="rId21"/>
    <p:sldId id="4456" r:id="rId22"/>
    <p:sldId id="4460" r:id="rId23"/>
    <p:sldId id="4464" r:id="rId24"/>
    <p:sldId id="4448" r:id="rId25"/>
  </p:sldIdLst>
  <p:sldSz cx="12192000" cy="6858000"/>
  <p:notesSz cx="6792913" cy="992505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Røste" initials="ER" lastIdx="1" clrIdx="0">
    <p:extLst>
      <p:ext uri="{19B8F6BF-5375-455C-9EA6-DF929625EA0E}">
        <p15:presenceInfo xmlns:p15="http://schemas.microsoft.com/office/powerpoint/2012/main" userId="S::erik.roste@skiforbundet.no::102d7eb1-680d-4142-b145-246a3842b8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4A1AF-B287-4974-AB1F-353DA8106124}" v="36" dt="2021-04-26T11:59:07.959"/>
    <p1510:client id="{BF67F698-95D4-4A53-A010-A47892DA42D1}" v="18" dt="2021-04-21T13:10:49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2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3595" cy="497976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7746" y="0"/>
            <a:ext cx="2943595" cy="497976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>
              <a:defRPr sz="1200"/>
            </a:lvl1pPr>
          </a:lstStyle>
          <a:p>
            <a:fld id="{9DF6CD94-0091-455F-99BA-89BEF808C28F}" type="datetimeFigureOut">
              <a:rPr lang="nb-NO" smtClean="0"/>
              <a:t>09.06.2021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1537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4" tIns="45697" rIns="91394" bIns="45697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292" y="4776430"/>
            <a:ext cx="5434330" cy="3907989"/>
          </a:xfrm>
          <a:prstGeom prst="rect">
            <a:avLst/>
          </a:prstGeom>
        </p:spPr>
        <p:txBody>
          <a:bodyPr vert="horz" lIns="91394" tIns="45697" rIns="91394" bIns="45697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7075"/>
            <a:ext cx="2943595" cy="497975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7746" y="9427075"/>
            <a:ext cx="2943595" cy="497975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r">
              <a:defRPr sz="1200"/>
            </a:lvl1pPr>
          </a:lstStyle>
          <a:p>
            <a:fld id="{52DEB2AB-D829-4681-8152-573EBA85AD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586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/>
          <p:nvPr/>
        </p:nvCxnSpPr>
        <p:spPr>
          <a:xfrm flipV="1">
            <a:off x="609600" y="6473825"/>
            <a:ext cx="10972800" cy="190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18" descr="nsf_flaggstripe_power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nsf_logo_stor_powerpo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30425"/>
            <a:ext cx="1712384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Placeholder 1"/>
          <p:cNvSpPr>
            <a:spLocks noGrp="1"/>
          </p:cNvSpPr>
          <p:nvPr>
            <p:ph type="ctrTitle"/>
          </p:nvPr>
        </p:nvSpPr>
        <p:spPr>
          <a:xfrm>
            <a:off x="2641600" y="2576810"/>
            <a:ext cx="8636000" cy="46166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subTitle" idx="1"/>
          </p:nvPr>
        </p:nvSpPr>
        <p:spPr>
          <a:xfrm>
            <a:off x="2641601" y="3038476"/>
            <a:ext cx="8657167" cy="606425"/>
          </a:xfrm>
        </p:spPr>
        <p:txBody>
          <a:bodyPr/>
          <a:lstStyle>
            <a:lvl1pPr marL="0" indent="0">
              <a:buFont typeface="Arial" charset="0"/>
              <a:buNone/>
              <a:defRPr sz="1400" smtClean="0"/>
            </a:lvl1pPr>
          </a:lstStyle>
          <a:p>
            <a:pPr lvl="0"/>
            <a:r>
              <a:rPr lang="nb-NO" noProof="0"/>
              <a:t>Klikk for å redigere undertittelstil i malen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62669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5307311"/>
            <a:ext cx="8887885" cy="461665"/>
          </a:xfrm>
        </p:spPr>
        <p:txBody>
          <a:bodyPr/>
          <a:lstStyle>
            <a:lvl1pPr algn="l">
              <a:defRPr sz="24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8887884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4726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0" y="1600201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600201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42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535113"/>
            <a:ext cx="42672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0" y="2174875"/>
            <a:ext cx="4267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15200" y="1535113"/>
            <a:ext cx="42672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2174875"/>
            <a:ext cx="4267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4230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630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6305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1" y="2514540"/>
            <a:ext cx="34544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9200" y="1752601"/>
            <a:ext cx="5283200" cy="4373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3" y="3124201"/>
            <a:ext cx="3454400" cy="3001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9992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9192683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676400"/>
            <a:ext cx="9192683" cy="3051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919268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6551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5290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752601"/>
            <a:ext cx="553998" cy="4373563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0" y="1752601"/>
            <a:ext cx="6197600" cy="4373563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3413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95F8EA4B-13BC-4A3C-9043-2ADF7194BC9B}"/>
              </a:ext>
            </a:extLst>
          </p:cNvPr>
          <p:cNvCxnSpPr/>
          <p:nvPr/>
        </p:nvCxnSpPr>
        <p:spPr>
          <a:xfrm flipV="1">
            <a:off x="609600" y="6473825"/>
            <a:ext cx="10972800" cy="1905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18" descr="nsf_flaggstripe_powerpoint.png">
            <a:extLst>
              <a:ext uri="{FF2B5EF4-FFF2-40B4-BE49-F238E27FC236}">
                <a16:creationId xmlns:a16="http://schemas.microsoft.com/office/drawing/2014/main" id="{2D671057-49A6-4ECA-8AD6-9D39FE846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nsf_logo_stor_powerpoint.png">
            <a:extLst>
              <a:ext uri="{FF2B5EF4-FFF2-40B4-BE49-F238E27FC236}">
                <a16:creationId xmlns:a16="http://schemas.microsoft.com/office/drawing/2014/main" id="{8CE12244-7684-4EAC-B44C-A6ADCCB03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30425"/>
            <a:ext cx="1712384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AAEABF3E-C103-47EC-A44A-585D1F3E8D50}"/>
              </a:ext>
            </a:extLst>
          </p:cNvPr>
          <p:cNvCxnSpPr/>
          <p:nvPr/>
        </p:nvCxnSpPr>
        <p:spPr>
          <a:xfrm>
            <a:off x="2641600" y="2130425"/>
            <a:ext cx="9144000" cy="158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C3DD0139-C698-42E7-9FA3-B83BFE9D7619}"/>
              </a:ext>
            </a:extLst>
          </p:cNvPr>
          <p:cNvCxnSpPr/>
          <p:nvPr/>
        </p:nvCxnSpPr>
        <p:spPr>
          <a:xfrm>
            <a:off x="2641600" y="2493964"/>
            <a:ext cx="9144000" cy="158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D72075C3-C527-48BD-808F-F215B44ADFB9}"/>
              </a:ext>
            </a:extLst>
          </p:cNvPr>
          <p:cNvCxnSpPr/>
          <p:nvPr/>
        </p:nvCxnSpPr>
        <p:spPr>
          <a:xfrm>
            <a:off x="2641600" y="2871789"/>
            <a:ext cx="9144000" cy="158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554" name="Title Placeholder 1"/>
          <p:cNvSpPr>
            <a:spLocks noGrp="1"/>
          </p:cNvSpPr>
          <p:nvPr>
            <p:ph type="ctrTitle"/>
          </p:nvPr>
        </p:nvSpPr>
        <p:spPr>
          <a:xfrm>
            <a:off x="2641600" y="2130426"/>
            <a:ext cx="8636000" cy="9080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subTitle" idx="1"/>
          </p:nvPr>
        </p:nvSpPr>
        <p:spPr>
          <a:xfrm>
            <a:off x="2641601" y="3038477"/>
            <a:ext cx="8657167" cy="606425"/>
          </a:xfrm>
        </p:spPr>
        <p:txBody>
          <a:bodyPr/>
          <a:lstStyle>
            <a:lvl1pPr marL="0" indent="0">
              <a:buFont typeface="Arial" charset="0"/>
              <a:buNone/>
              <a:defRPr sz="1400" smtClean="0"/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150CC97-6242-43C2-8A9D-DD20B82F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2547B5B-27EE-4FE9-8090-FC960F549545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47E7EBE-644E-46D2-9F15-DFE007EA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A8FE615-52D7-40D7-808C-E92B6EF8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E97FD0C-345E-4A8F-8AC9-7B61C1DBCAF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113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tellysbil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/>
          <p:nvPr/>
        </p:nvCxnSpPr>
        <p:spPr>
          <a:xfrm flipV="1">
            <a:off x="609601" y="6453189"/>
            <a:ext cx="11055351" cy="39687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18" descr="nsf_flaggstripe_power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15" descr="nsf_logo_orig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276475"/>
            <a:ext cx="2012951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Placeholder 1"/>
          <p:cNvSpPr>
            <a:spLocks noGrp="1"/>
          </p:cNvSpPr>
          <p:nvPr>
            <p:ph type="ctrTitle"/>
          </p:nvPr>
        </p:nvSpPr>
        <p:spPr>
          <a:xfrm>
            <a:off x="2639616" y="2576810"/>
            <a:ext cx="8638976" cy="46166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subTitle" idx="1"/>
          </p:nvPr>
        </p:nvSpPr>
        <p:spPr>
          <a:xfrm>
            <a:off x="2641601" y="3038476"/>
            <a:ext cx="8657167" cy="606425"/>
          </a:xfrm>
        </p:spPr>
        <p:txBody>
          <a:bodyPr/>
          <a:lstStyle>
            <a:lvl1pPr marL="0" indent="0">
              <a:buFont typeface="Arial" charset="0"/>
              <a:buNone/>
              <a:defRPr sz="1400" smtClean="0"/>
            </a:lvl1pPr>
          </a:lstStyle>
          <a:p>
            <a:pPr lvl="0"/>
            <a:r>
              <a:rPr lang="nb-NO" noProof="0"/>
              <a:t>Klikk for å redigere undertittelstil i malen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838897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539DE-4047-4CC5-8AC3-2C2BBAE66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A1B845B-4A6A-4AFF-84B9-27285260C311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FA51A-01CA-4BDD-8D78-DDD50527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D477-B3F4-4EB0-95C5-F01D04D3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02A3B43-61F1-4D66-8CFC-11F45C73B43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399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1"/>
            <a:ext cx="8887887" cy="1362075"/>
          </a:xfrm>
        </p:spPr>
        <p:txBody>
          <a:bodyPr/>
          <a:lstStyle>
            <a:lvl1pPr algn="l">
              <a:defRPr sz="2400" b="1" cap="all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2" y="2906715"/>
            <a:ext cx="8887884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CCBBD-82BD-497D-AF65-A03E23355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A52052A-E46C-4FC0-8177-A7CFD6900565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65808-D869-4541-B77D-CB506B81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12940-879D-46E2-8BA5-09E74EA2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A2EEBB3-EC35-4748-A2C0-AAE87D46E21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9115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0" y="1600202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600202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  <a:p>
            <a:pPr lvl="1"/>
            <a:r>
              <a:rPr lang="nb-NO" err="1"/>
              <a:t>Second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 err="1"/>
              <a:t>Third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 err="1"/>
              <a:t>Fifth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26D280-A106-4AB5-B813-1D3AF36D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51B6734-02D0-4EC9-AC96-CCBDC13C417D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E3A8EA-B7D6-42FA-8FB3-AC91CE59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0E0C6-DB61-4E41-9CDF-4A15F3BF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3F670F9-BB7E-4DB1-BD05-1DCC859FBA0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6537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535113"/>
            <a:ext cx="42672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0" y="2174875"/>
            <a:ext cx="4267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  <a:p>
            <a:pPr lvl="1"/>
            <a:r>
              <a:rPr lang="nb-NO" err="1"/>
              <a:t>Second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 err="1"/>
              <a:t>Third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 err="1"/>
              <a:t>Fifth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15200" y="1535113"/>
            <a:ext cx="42672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2174875"/>
            <a:ext cx="4267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  <a:p>
            <a:pPr lvl="1"/>
            <a:r>
              <a:rPr lang="nb-NO" err="1"/>
              <a:t>Second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 err="1"/>
              <a:t>Third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 err="1"/>
              <a:t>Fifth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FC2DDE-8309-4D08-80AE-425C536AB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DCEC102-28BC-4AB6-978C-A500BFC1DAE3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BECDE6-2E4A-4718-A679-97C4E600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19CF74-B724-48EC-8EDF-6C856D3D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0130F20-00BC-4921-852C-FDDF8F60AB5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811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</a:t>
            </a:r>
            <a:r>
              <a:rPr lang="nb-NO" err="1"/>
              <a:t>style</a:t>
            </a:r>
            <a:endParaRPr lang="nb-NO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E1CE7C-4B25-42C1-9B10-8B81B72C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02A7895-9EA3-46D9-8AE3-A24D936A5D37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DDD956-8149-442E-812F-067F1DA1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242768-7598-49CC-9702-19026C121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659D7CA-AD0D-4E75-B3C8-9939791DFAD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7718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7E434-3448-4724-B848-AC0236FD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4996A13-31C0-4377-B20B-F80CDED3603A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C34D25-6C5A-461F-B94D-D3098ADD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C7DDD6-8DBD-4770-8A6B-3AF73852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5CCB0BF-B3A7-452D-A45D-69C25DB99E5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8766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1" y="1752600"/>
            <a:ext cx="3454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9200" y="1752602"/>
            <a:ext cx="5283200" cy="4373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  <a:p>
            <a:pPr lvl="1"/>
            <a:r>
              <a:rPr lang="nb-NO" err="1"/>
              <a:t>Second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 err="1"/>
              <a:t>Third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 err="1"/>
              <a:t>Fifth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4" y="3124202"/>
            <a:ext cx="3454400" cy="3001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47A000-75A6-4E81-8E33-48248EBE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280CF62-8BF3-4968-BA57-80C6C885C29C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3DF445-D229-4A11-B615-1DADB03A4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4B7D34-1177-4E14-94DB-07D216BC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D140463-6E83-4572-99F1-E4572230498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2181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919268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676401"/>
            <a:ext cx="9192683" cy="3051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919268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6395FE-FC0F-4561-ADA7-678851E8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AC3D10A-8ECC-48BB-A186-67FB9BF50072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EBDE53-7904-4BFF-9559-EE36071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8D2EBB-2441-49C0-BD71-3B4A78B6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EA2003A-DDCE-4AAC-9AD7-22FAF40A07D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8352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A7FA1-67E5-45EB-B435-413112246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AD7B6C3-14B7-455E-8DE9-23D426FC27D4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DD643-7E63-4C20-8E2D-30553760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D04AA-0EC1-430F-BCAE-A53343B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A0C1684-EF64-409D-9BBB-702A67CB2C4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9832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752602"/>
            <a:ext cx="2743200" cy="4373563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0" y="1752602"/>
            <a:ext cx="6197600" cy="4373563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7BCE4-7254-4019-97CA-A192A9EB9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FF00E54-7D8D-4F92-9289-D9717EAE1B3D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559D1-CE2B-4DB9-B32F-74FF45DF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CC1CE-3368-4AE3-8D34-8D2E7C3A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C22CA4D-6055-484D-A9F0-E811B046173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99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/>
          <p:nvPr/>
        </p:nvCxnSpPr>
        <p:spPr>
          <a:xfrm flipV="1">
            <a:off x="609601" y="6453189"/>
            <a:ext cx="11055351" cy="39687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18" descr="nsf_flaggstripe_power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15" descr="nsf_logo_orig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276475"/>
            <a:ext cx="2012951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Placeholder 1"/>
          <p:cNvSpPr>
            <a:spLocks noGrp="1"/>
          </p:cNvSpPr>
          <p:nvPr>
            <p:ph type="ctrTitle"/>
          </p:nvPr>
        </p:nvSpPr>
        <p:spPr>
          <a:xfrm>
            <a:off x="2641600" y="2576810"/>
            <a:ext cx="8636000" cy="46166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subTitle" idx="1"/>
          </p:nvPr>
        </p:nvSpPr>
        <p:spPr>
          <a:xfrm>
            <a:off x="2641601" y="3038476"/>
            <a:ext cx="8657167" cy="606425"/>
          </a:xfrm>
        </p:spPr>
        <p:txBody>
          <a:bodyPr/>
          <a:lstStyle>
            <a:lvl1pPr marL="0" indent="0">
              <a:buFont typeface="Arial" charset="0"/>
              <a:buNone/>
              <a:defRPr sz="1400" smtClean="0"/>
            </a:lvl1pPr>
          </a:lstStyle>
          <a:p>
            <a:pPr lvl="0"/>
            <a:r>
              <a:rPr lang="nb-NO" noProof="0"/>
              <a:t>Klikk for å redigere undertittelstil i malen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23246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1199456" y="4509120"/>
            <a:ext cx="3936437" cy="36004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1199456" y="3260981"/>
            <a:ext cx="6240693" cy="5040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1199456" y="3813043"/>
            <a:ext cx="6239933" cy="5040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3577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1199456" y="3597019"/>
            <a:ext cx="6240693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32539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200151" y="2602622"/>
            <a:ext cx="8736276" cy="3514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09585" indent="0">
              <a:buFont typeface="Arial" pitchFamily="34" charset="0"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21917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828754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438339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200150" y="1604433"/>
            <a:ext cx="8352367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30290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200151" y="2602622"/>
            <a:ext cx="8832287" cy="3514677"/>
          </a:xfrm>
          <a:prstGeom prst="rect">
            <a:avLst/>
          </a:prstGeom>
        </p:spPr>
        <p:txBody>
          <a:bodyPr/>
          <a:lstStyle>
            <a:lvl1pPr marL="359824" indent="-359824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954593" indent="-345009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199456" y="1604433"/>
            <a:ext cx="8353061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773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199456" y="2612910"/>
            <a:ext cx="4800533" cy="3504389"/>
          </a:xfrm>
          <a:prstGeom prst="rect">
            <a:avLst/>
          </a:prstGeom>
        </p:spPr>
        <p:txBody>
          <a:bodyPr/>
          <a:lstStyle>
            <a:lvl1pPr marL="359824" indent="-359824">
              <a:defRPr sz="2667">
                <a:solidFill>
                  <a:srgbClr val="595959"/>
                </a:solidFill>
                <a:latin typeface="Georgia" pitchFamily="18" charset="0"/>
              </a:defRPr>
            </a:lvl1pPr>
            <a:lvl2pPr marL="838179" indent="-228594">
              <a:buFont typeface="Arial" pitchFamily="34" charset="0"/>
              <a:buChar char="•"/>
              <a:defRPr sz="2667">
                <a:solidFill>
                  <a:srgbClr val="595959"/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rgbClr val="595959"/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6192011" y="2612910"/>
            <a:ext cx="4800533" cy="3504389"/>
          </a:xfrm>
          <a:prstGeom prst="rect">
            <a:avLst/>
          </a:prstGeom>
        </p:spPr>
        <p:txBody>
          <a:bodyPr/>
          <a:lstStyle>
            <a:lvl1pPr marL="359824" indent="-359824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838179" indent="-228594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199456" y="1604797"/>
            <a:ext cx="8352928" cy="9361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84202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199456" y="2612910"/>
            <a:ext cx="4800533" cy="3504389"/>
          </a:xfrm>
          <a:prstGeom prst="rect">
            <a:avLst/>
          </a:prstGeom>
        </p:spPr>
        <p:txBody>
          <a:bodyPr/>
          <a:lstStyle>
            <a:lvl1pPr marL="359824" indent="-359824">
              <a:defRPr sz="2667">
                <a:solidFill>
                  <a:srgbClr val="595959"/>
                </a:solidFill>
                <a:latin typeface="Georgia" pitchFamily="18" charset="0"/>
              </a:defRPr>
            </a:lvl1pPr>
            <a:lvl2pPr marL="838179" indent="-228594">
              <a:buFont typeface="Arial" pitchFamily="34" charset="0"/>
              <a:buChar char="•"/>
              <a:defRPr sz="2667">
                <a:solidFill>
                  <a:srgbClr val="595959"/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rgbClr val="595959"/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199456" y="1604797"/>
            <a:ext cx="8256917" cy="9361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6192011" y="2612910"/>
            <a:ext cx="4800000" cy="3504389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04069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0" y="1604797"/>
            <a:ext cx="5471584" cy="936104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968" cy="68580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6096000" y="2540901"/>
            <a:ext cx="5471584" cy="3960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09585" indent="0">
              <a:buFont typeface="Arial" pitchFamily="34" charset="0"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219170" indent="0">
              <a:buFont typeface="Arial" pitchFamily="34" charset="0"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828754" indent="0">
              <a:buFont typeface="Arial" pitchFamily="34" charset="0"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438339" indent="0">
              <a:buFont typeface="Arial" pitchFamily="34" charset="0"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00010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47861" y="1412776"/>
            <a:ext cx="7008779" cy="936104"/>
          </a:xfrm>
          <a:prstGeom prst="rect">
            <a:avLst/>
          </a:prstGeom>
        </p:spPr>
        <p:txBody>
          <a:bodyPr/>
          <a:lstStyle>
            <a:lvl1pPr algn="l">
              <a:defRPr sz="3733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656667" cy="68580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847865" y="2348880"/>
            <a:ext cx="7009705" cy="410430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10439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431802" y="6381753"/>
            <a:ext cx="105621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b-NO" altLang="nb-NO" sz="1067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954F5545-ADEF-431B-95A5-EF6063BC3024}" type="slidenum">
              <a:rPr lang="nb-NO" altLang="nb-NO" sz="1067" smtClean="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>
                <a:defRPr/>
              </a:pPr>
              <a:t>‹#›</a:t>
            </a:fld>
            <a:endParaRPr lang="nb-NO" altLang="nb-NO" sz="1067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199456" y="2204864"/>
            <a:ext cx="4800533" cy="4032448"/>
          </a:xfrm>
          <a:prstGeom prst="rect">
            <a:avLst/>
          </a:prstGeom>
        </p:spPr>
        <p:txBody>
          <a:bodyPr/>
          <a:lstStyle>
            <a:lvl1pPr marL="359815" indent="-359815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838158" indent="-228589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789" indent="-338650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44" indent="-323835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181" indent="-30690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6192012" y="2204864"/>
            <a:ext cx="4800533" cy="4032448"/>
          </a:xfrm>
          <a:prstGeom prst="rect">
            <a:avLst/>
          </a:prstGeom>
        </p:spPr>
        <p:txBody>
          <a:bodyPr/>
          <a:lstStyle>
            <a:lvl1pPr marL="359815" indent="-359815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838158" indent="-228589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789" indent="-338650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44" indent="-323835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181" indent="-30690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199456" y="1196752"/>
            <a:ext cx="7680853" cy="9361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733" b="1" baseline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78360931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431801" y="6381751"/>
            <a:ext cx="105621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b-NO" altLang="nb-NO" sz="1067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954F5545-ADEF-431B-95A5-EF6063BC3024}" type="slidenum">
              <a:rPr lang="nb-NO" altLang="nb-NO" sz="1067" smtClean="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>
                <a:defRPr/>
              </a:pPr>
              <a:t>‹#›</a:t>
            </a:fld>
            <a:endParaRPr lang="nb-NO" altLang="nb-NO" sz="1067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199456" y="2204864"/>
            <a:ext cx="4800533" cy="4032448"/>
          </a:xfrm>
          <a:prstGeom prst="rect">
            <a:avLst/>
          </a:prstGeom>
        </p:spPr>
        <p:txBody>
          <a:bodyPr/>
          <a:lstStyle>
            <a:lvl1pPr marL="359824" indent="-359824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838179" indent="-228594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6192011" y="2204864"/>
            <a:ext cx="4800533" cy="4032448"/>
          </a:xfrm>
          <a:prstGeom prst="rect">
            <a:avLst/>
          </a:prstGeom>
        </p:spPr>
        <p:txBody>
          <a:bodyPr/>
          <a:lstStyle>
            <a:lvl1pPr marL="359824" indent="-359824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838179" indent="-228594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199456" y="1196752"/>
            <a:ext cx="7680853" cy="9361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733" b="1" baseline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3053650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tellys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/>
          <p:nvPr/>
        </p:nvCxnSpPr>
        <p:spPr>
          <a:xfrm flipV="1">
            <a:off x="609601" y="6453189"/>
            <a:ext cx="11055351" cy="39687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18" descr="nsf_flaggstripe_power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15" descr="nsf_logo_orig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276475"/>
            <a:ext cx="2012951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Placeholder 1"/>
          <p:cNvSpPr>
            <a:spLocks noGrp="1"/>
          </p:cNvSpPr>
          <p:nvPr>
            <p:ph type="ctrTitle"/>
          </p:nvPr>
        </p:nvSpPr>
        <p:spPr>
          <a:xfrm>
            <a:off x="2641600" y="2576810"/>
            <a:ext cx="8636000" cy="46166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subTitle" idx="1"/>
          </p:nvPr>
        </p:nvSpPr>
        <p:spPr>
          <a:xfrm>
            <a:off x="2641601" y="3038476"/>
            <a:ext cx="8657167" cy="606425"/>
          </a:xfrm>
        </p:spPr>
        <p:txBody>
          <a:bodyPr/>
          <a:lstStyle>
            <a:lvl1pPr marL="0" indent="0">
              <a:buFont typeface="Arial" charset="0"/>
              <a:buNone/>
              <a:defRPr sz="14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redigere undertittelstil i malen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971328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431801" y="6381751"/>
            <a:ext cx="105621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b-NO" altLang="nb-NO" sz="1067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2FD89339-0F1B-43A6-AA80-D89B2F48723F}" type="slidenum">
              <a:rPr lang="nb-NO" altLang="nb-NO" sz="1067" smtClean="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>
                <a:defRPr/>
              </a:pPr>
              <a:t>‹#›</a:t>
            </a:fld>
            <a:endParaRPr lang="nb-NO" altLang="nb-NO" sz="1067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199456" y="2204864"/>
            <a:ext cx="9697077" cy="3744416"/>
          </a:xfrm>
          <a:prstGeom prst="rect">
            <a:avLst/>
          </a:prstGeom>
        </p:spPr>
        <p:txBody>
          <a:bodyPr/>
          <a:lstStyle>
            <a:lvl1pPr marL="359824" indent="-359824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954593" indent="-345009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199456" y="1196752"/>
            <a:ext cx="7680853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33" b="1" baseline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52889283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47861" y="1412776"/>
            <a:ext cx="7008779" cy="936104"/>
          </a:xfrm>
          <a:prstGeom prst="rect">
            <a:avLst/>
          </a:prstGeom>
        </p:spPr>
        <p:txBody>
          <a:bodyPr/>
          <a:lstStyle>
            <a:lvl1pPr algn="l">
              <a:defRPr sz="3733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56667" cy="68580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847863" y="2348880"/>
            <a:ext cx="7009705" cy="410430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04858221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438724700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32171" y="4389107"/>
            <a:ext cx="3950229" cy="1248139"/>
          </a:xfrm>
          <a:prstGeom prst="rect">
            <a:avLst/>
          </a:prstGeom>
        </p:spPr>
        <p:txBody>
          <a:bodyPr anchor="b"/>
          <a:lstStyle>
            <a:lvl1pPr algn="l">
              <a:defRPr sz="32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44139" cy="68580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60203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B6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373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tel og 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nsf_flaggstripe_power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 descr="nsf_logo_orig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404814"/>
            <a:ext cx="115146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1"/>
          <p:cNvCxnSpPr/>
          <p:nvPr/>
        </p:nvCxnSpPr>
        <p:spPr>
          <a:xfrm flipV="1">
            <a:off x="609601" y="6453189"/>
            <a:ext cx="11055351" cy="39687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11"/>
          <p:cNvCxnSpPr/>
          <p:nvPr/>
        </p:nvCxnSpPr>
        <p:spPr>
          <a:xfrm flipV="1">
            <a:off x="692151" y="1052513"/>
            <a:ext cx="10972800" cy="1905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8401" y="591072"/>
            <a:ext cx="9226551" cy="461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50203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tel og innh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nsf_flaggstripe_power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1"/>
          <p:cNvCxnSpPr/>
          <p:nvPr/>
        </p:nvCxnSpPr>
        <p:spPr>
          <a:xfrm flipV="1">
            <a:off x="609601" y="6453189"/>
            <a:ext cx="11055351" cy="39687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Bilde 10" descr="nsf_logo_orig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404814"/>
            <a:ext cx="115146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11"/>
          <p:cNvCxnSpPr/>
          <p:nvPr/>
        </p:nvCxnSpPr>
        <p:spPr>
          <a:xfrm flipV="1">
            <a:off x="692151" y="1052513"/>
            <a:ext cx="10972800" cy="1905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8401" y="591072"/>
            <a:ext cx="9226551" cy="461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4493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tel og innhol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nsf_flaggstripe_power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1"/>
          <p:cNvCxnSpPr/>
          <p:nvPr/>
        </p:nvCxnSpPr>
        <p:spPr>
          <a:xfrm flipV="1">
            <a:off x="609601" y="6453189"/>
            <a:ext cx="11055351" cy="39687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Bilde 10" descr="nsf_logo_orig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404814"/>
            <a:ext cx="115146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11"/>
          <p:cNvCxnSpPr/>
          <p:nvPr/>
        </p:nvCxnSpPr>
        <p:spPr>
          <a:xfrm flipV="1">
            <a:off x="692151" y="1052513"/>
            <a:ext cx="10972800" cy="1905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8401" y="591072"/>
            <a:ext cx="9226551" cy="461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1578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tel og innhol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nsf_flaggstripe_power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1"/>
          <p:cNvCxnSpPr/>
          <p:nvPr/>
        </p:nvCxnSpPr>
        <p:spPr>
          <a:xfrm flipV="1">
            <a:off x="609601" y="6453189"/>
            <a:ext cx="11055351" cy="39687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Bilde 10" descr="nsf_logo_orig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404814"/>
            <a:ext cx="115146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11"/>
          <p:cNvCxnSpPr/>
          <p:nvPr/>
        </p:nvCxnSpPr>
        <p:spPr>
          <a:xfrm flipV="1">
            <a:off x="692151" y="1052513"/>
            <a:ext cx="10972800" cy="1905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F82A064A-4B8D-2246-984B-56CB11317FC7}" type="datetimeFigureOut">
              <a:rPr lang="nb-NO" smtClean="0"/>
              <a:pPr/>
              <a:t>09.06.2021</a:t>
            </a:fld>
            <a:endParaRPr lang="nb-NO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15CB1-CBB1-0B44-B574-DA42D521646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8401" y="591072"/>
            <a:ext cx="9226551" cy="461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8315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47596" y="663080"/>
            <a:ext cx="8832981" cy="461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</a:t>
            </a:r>
            <a:endParaRPr lang="nb-NO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4418" y="1600201"/>
            <a:ext cx="11040533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4166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B6E3"/>
                </a:solidFill>
                <a:latin typeface="Georgia" charset="0"/>
              </a:defRPr>
            </a:lvl1pPr>
          </a:lstStyle>
          <a:p>
            <a:pPr defTabSz="457200"/>
            <a:fld id="{F82A064A-4B8D-2246-984B-56CB11317FC7}" type="datetimeFigureOut">
              <a:rPr lang="nb-NO" smtClean="0"/>
              <a:pPr defTabSz="457200"/>
              <a:t>09.06.2021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1667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2"/>
                </a:solidFill>
                <a:latin typeface="Georgia" pitchFamily="18" charset="0"/>
                <a:ea typeface="ＭＳ Ｐゴシック" pitchFamily="-65" charset="-128"/>
                <a:cs typeface="+mn-cs"/>
              </a:defRPr>
            </a:lvl1pPr>
          </a:lstStyle>
          <a:p>
            <a:pPr defTabSz="457200"/>
            <a:endParaRPr lang="nb-NO">
              <a:solidFill>
                <a:srgbClr val="00B6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0800" y="6416676"/>
            <a:ext cx="111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B6E3"/>
                </a:solidFill>
                <a:latin typeface="Georgia" charset="0"/>
              </a:defRPr>
            </a:lvl1pPr>
          </a:lstStyle>
          <a:p>
            <a:pPr defTabSz="457200"/>
            <a:fld id="{38715CB1-CBB1-0B44-B574-DA42D521646B}" type="slidenum">
              <a:rPr lang="nb-NO" smtClean="0"/>
              <a:pPr defTabSz="457200"/>
              <a:t>‹#›</a:t>
            </a:fld>
            <a:endParaRPr lang="nb-NO"/>
          </a:p>
        </p:txBody>
      </p:sp>
      <p:pic>
        <p:nvPicPr>
          <p:cNvPr id="1031" name="Picture 18" descr="nsf_flaggstripe_powerpoint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9" descr="nsf_logo_liten_powerpoint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85" y="404814"/>
            <a:ext cx="119803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1"/>
          <p:cNvCxnSpPr/>
          <p:nvPr/>
        </p:nvCxnSpPr>
        <p:spPr>
          <a:xfrm flipV="1">
            <a:off x="609601" y="6453189"/>
            <a:ext cx="11055351" cy="39687"/>
          </a:xfrm>
          <a:prstGeom prst="line">
            <a:avLst/>
          </a:prstGeom>
          <a:ln>
            <a:solidFill>
              <a:srgbClr val="ACADAE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1"/>
          <p:cNvCxnSpPr/>
          <p:nvPr/>
        </p:nvCxnSpPr>
        <p:spPr>
          <a:xfrm flipV="1">
            <a:off x="624417" y="1125538"/>
            <a:ext cx="10972800" cy="190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72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folHlink"/>
          </a:solidFill>
          <a:latin typeface="+mn-lt"/>
          <a:ea typeface="ＭＳ Ｐゴシック" pitchFamily="-65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5F374A4-8159-4F22-9B31-D3FE0FBD1B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38400" y="533400"/>
            <a:ext cx="9144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</a:t>
            </a:r>
            <a:br>
              <a:rPr lang="nb-NO" altLang="nb-NO"/>
            </a:br>
            <a:r>
              <a:rPr lang="en-US" altLang="nb-NO"/>
              <a:t>edit Master title style</a:t>
            </a:r>
            <a:endParaRPr lang="nb-NO" altLang="nb-NO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69694701-4BB7-4227-B965-EBCD1B906D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438400" y="1600201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  <a:endParaRPr lang="nb-NO" alt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EDC75-F0CE-4639-AFD8-3399E2227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4166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B6E3"/>
                </a:solidFill>
                <a:latin typeface="Georgia" pitchFamily="18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fld id="{180C2509-3024-4FBD-B472-3D02FBF97EE7}" type="datetime1">
              <a:rPr lang="en-US"/>
              <a:pPr>
                <a:defRPr/>
              </a:pPr>
              <a:t>6/9/2021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2E95B-975D-491D-B928-6FE7674EE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0" y="641667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B6E3"/>
                </a:solidFill>
                <a:latin typeface="Georgia" pitchFamily="18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1A5E0-BA4E-4A9E-8D40-A9A7FD6EE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20800" y="6416676"/>
            <a:ext cx="111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B6E3"/>
                </a:solidFill>
                <a:latin typeface="Georgia" pitchFamily="18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fld id="{F8E6A797-356B-46F6-85CC-37FEA7C16FF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A7F688-4378-4992-935D-AB5A0875FEF1}"/>
              </a:ext>
            </a:extLst>
          </p:cNvPr>
          <p:cNvCxnSpPr/>
          <p:nvPr/>
        </p:nvCxnSpPr>
        <p:spPr>
          <a:xfrm>
            <a:off x="2438400" y="608014"/>
            <a:ext cx="9144000" cy="158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AE089F-EF2E-45F2-A368-DEB7669B928B}"/>
              </a:ext>
            </a:extLst>
          </p:cNvPr>
          <p:cNvCxnSpPr/>
          <p:nvPr/>
        </p:nvCxnSpPr>
        <p:spPr>
          <a:xfrm>
            <a:off x="2438400" y="971550"/>
            <a:ext cx="9144000" cy="158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D29B72-111B-4B8F-8843-616EECC81C04}"/>
              </a:ext>
            </a:extLst>
          </p:cNvPr>
          <p:cNvCxnSpPr/>
          <p:nvPr/>
        </p:nvCxnSpPr>
        <p:spPr>
          <a:xfrm>
            <a:off x="2438400" y="1349375"/>
            <a:ext cx="9144000" cy="158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312177-60C8-40E8-98A8-81766A2CC64F}"/>
              </a:ext>
            </a:extLst>
          </p:cNvPr>
          <p:cNvCxnSpPr/>
          <p:nvPr/>
        </p:nvCxnSpPr>
        <p:spPr>
          <a:xfrm flipV="1">
            <a:off x="609600" y="6473825"/>
            <a:ext cx="10972800" cy="1905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07" name="Picture 18" descr="nsf_flaggstripe_powerpoint.png">
            <a:extLst>
              <a:ext uri="{FF2B5EF4-FFF2-40B4-BE49-F238E27FC236}">
                <a16:creationId xmlns:a16="http://schemas.microsoft.com/office/drawing/2014/main" id="{77295E3E-E269-4434-B470-56B9288876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67" y="0"/>
            <a:ext cx="20955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9" descr="nsf_logo_liten_powerpoint.png">
            <a:extLst>
              <a:ext uri="{FF2B5EF4-FFF2-40B4-BE49-F238E27FC236}">
                <a16:creationId xmlns:a16="http://schemas.microsoft.com/office/drawing/2014/main" id="{ACAC4643-41FF-43B8-A6B4-A2C14F56C1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85" y="609600"/>
            <a:ext cx="1198033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02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pitchFamily="-65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folHlink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IF_Logo_Farger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84624"/>
            <a:ext cx="1920000" cy="98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08" y="576000"/>
            <a:ext cx="1680000" cy="8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2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08024C-AEB6-4040-AC69-26BEF3E2C5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6" y="452967"/>
            <a:ext cx="174201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78" indent="-4571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90550" indent="-3809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3925" indent="-304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3493" indent="-304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3062" indent="-304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7FE46E8-186F-9E40-AFDE-AD3B4BCA500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784" y="582412"/>
            <a:ext cx="1684800" cy="86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2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</p:sldLayoutIdLst>
  <p:transition spd="slow">
    <p:push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2400" dirty="0">
                <a:solidFill>
                  <a:schemeClr val="bg2"/>
                </a:solidFill>
              </a:rPr>
              <a:t>Teams 2.6.2021</a:t>
            </a:r>
          </a:p>
          <a:p>
            <a:r>
              <a:rPr lang="nb-NO" sz="2400" dirty="0">
                <a:solidFill>
                  <a:schemeClr val="bg2"/>
                </a:solidFill>
              </a:rPr>
              <a:t>Erik Bruun, medlem av Skistyret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ED22B0F7-B457-44DA-B295-B640236B4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792" y="2269035"/>
            <a:ext cx="8638976" cy="769441"/>
          </a:xfrm>
        </p:spPr>
        <p:txBody>
          <a:bodyPr/>
          <a:lstStyle/>
          <a:p>
            <a:r>
              <a:rPr lang="nb-NO" sz="4400" dirty="0"/>
              <a:t>Kretsting Buskerud</a:t>
            </a:r>
          </a:p>
        </p:txBody>
      </p:sp>
    </p:spTree>
    <p:extLst>
      <p:ext uri="{BB962C8B-B14F-4D97-AF65-F5344CB8AC3E}">
        <p14:creationId xmlns:p14="http://schemas.microsoft.com/office/powerpoint/2010/main" val="20752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4EC92D-0D56-4E69-9C56-3652F0CB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Narvik 2027?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E6C7C49-5F82-457A-825E-EADB896DD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8" y="1345421"/>
            <a:ext cx="10531641" cy="5519113"/>
          </a:xfrm>
        </p:spPr>
      </p:pic>
    </p:spTree>
    <p:extLst>
      <p:ext uri="{BB962C8B-B14F-4D97-AF65-F5344CB8AC3E}">
        <p14:creationId xmlns:p14="http://schemas.microsoft.com/office/powerpoint/2010/main" val="3919478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AC4848-6B16-4CC2-9ED8-D13B3E59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547DBE44-8FDB-4061-97B9-9989B1355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9" y="-14440"/>
            <a:ext cx="11004885" cy="6872440"/>
          </a:xfrm>
        </p:spPr>
      </p:pic>
    </p:spTree>
    <p:extLst>
      <p:ext uri="{BB962C8B-B14F-4D97-AF65-F5344CB8AC3E}">
        <p14:creationId xmlns:p14="http://schemas.microsoft.com/office/powerpoint/2010/main" val="453965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76E93E-FE7D-4F14-9767-8AC39F782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330F47E-F02A-49A1-B903-4CDEC61B6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40"/>
            <a:ext cx="7315200" cy="6842078"/>
          </a:xfrm>
        </p:spPr>
      </p:pic>
    </p:spTree>
    <p:extLst>
      <p:ext uri="{BB962C8B-B14F-4D97-AF65-F5344CB8AC3E}">
        <p14:creationId xmlns:p14="http://schemas.microsoft.com/office/powerpoint/2010/main" val="1947803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23CD0-63D6-4E8F-8816-2F929084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3BEA498-F08B-48DA-9AE8-C61DE8772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6" y="-48423"/>
            <a:ext cx="4395537" cy="3247959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262DADF-389D-4C27-B545-E5D159BDD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37" y="0"/>
            <a:ext cx="3994355" cy="292115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955F656-4106-4C18-AE38-7A391EEC6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084" y="-48423"/>
            <a:ext cx="3549832" cy="292115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E76E4E9-D021-4A1C-96F0-1A9CD5821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59" y="3725645"/>
            <a:ext cx="4153113" cy="290844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5C28B62C-5EAE-4812-B207-2D2B71D53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72" y="3069242"/>
            <a:ext cx="4187791" cy="356485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7572335-012C-4579-B9FE-35E15CAA4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4" y="3725645"/>
            <a:ext cx="3895888" cy="27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8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7C8E1E-55AE-4EC6-8E5B-EC31889FF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Skitinget i juni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1C9047-1AB0-4BDF-8C14-D9B41862B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2013 – 2019:  Nedgang i medlemstallet på 23%</a:t>
            </a:r>
          </a:p>
          <a:p>
            <a:endParaRPr lang="nb-NO" dirty="0"/>
          </a:p>
          <a:p>
            <a:r>
              <a:rPr lang="nb-NO" dirty="0"/>
              <a:t>NSFs strategidokument 2020 – 2024: SKIGLEDE FOR ALLE</a:t>
            </a:r>
          </a:p>
          <a:p>
            <a:endParaRPr lang="nb-NO" dirty="0"/>
          </a:p>
          <a:p>
            <a:r>
              <a:rPr lang="nb-NO" dirty="0"/>
              <a:t>Egen sak på Skitinget.</a:t>
            </a:r>
          </a:p>
        </p:txBody>
      </p:sp>
    </p:spTree>
    <p:extLst>
      <p:ext uri="{BB962C8B-B14F-4D97-AF65-F5344CB8AC3E}">
        <p14:creationId xmlns:p14="http://schemas.microsoft.com/office/powerpoint/2010/main" val="428607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0AD6EF-F874-4695-BE2E-82DD333A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DE17B80-D44C-4F25-8686-C4822E938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97" y="181546"/>
            <a:ext cx="10891814" cy="6676453"/>
          </a:xfrm>
        </p:spPr>
      </p:pic>
    </p:spTree>
    <p:extLst>
      <p:ext uri="{BB962C8B-B14F-4D97-AF65-F5344CB8AC3E}">
        <p14:creationId xmlns:p14="http://schemas.microsoft.com/office/powerpoint/2010/main" val="2956930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ED22B0F7-B457-44DA-B295-B640236B4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0668" y="1756638"/>
            <a:ext cx="8638976" cy="3170099"/>
          </a:xfrm>
        </p:spPr>
        <p:txBody>
          <a:bodyPr/>
          <a:lstStyle/>
          <a:p>
            <a:r>
              <a:rPr lang="nb-NO" sz="4000" dirty="0"/>
              <a:t>Takk for oppmerksomheten, </a:t>
            </a:r>
            <a:br>
              <a:rPr lang="nb-NO" sz="4000" dirty="0"/>
            </a:br>
            <a:br>
              <a:rPr lang="nb-NO" sz="4000" dirty="0"/>
            </a:br>
            <a:br>
              <a:rPr lang="nb-NO" sz="4000" dirty="0"/>
            </a:br>
            <a:r>
              <a:rPr lang="nb-NO" sz="4000" dirty="0"/>
              <a:t>og lykke til med tingforhandlingene.</a:t>
            </a:r>
          </a:p>
        </p:txBody>
      </p:sp>
    </p:spTree>
    <p:extLst>
      <p:ext uri="{BB962C8B-B14F-4D97-AF65-F5344CB8AC3E}">
        <p14:creationId xmlns:p14="http://schemas.microsoft.com/office/powerpoint/2010/main" val="20468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B131DA-D107-499A-9348-A9380B50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D557D2-51B8-4E9B-8C0A-932C27A06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2 mars 2020 – styremøte. "</a:t>
            </a:r>
            <a:r>
              <a:rPr lang="nb-NO" dirty="0" err="1"/>
              <a:t>Hvaforno</a:t>
            </a:r>
            <a:r>
              <a:rPr lang="nb-NO" dirty="0"/>
              <a:t>' virus, sa du?"</a:t>
            </a:r>
          </a:p>
          <a:p>
            <a:endParaRPr lang="nb-NO" dirty="0"/>
          </a:p>
          <a:p>
            <a:r>
              <a:rPr lang="nb-NO" dirty="0"/>
              <a:t>4 mars 2020 – WC Drammen</a:t>
            </a:r>
          </a:p>
          <a:p>
            <a:endParaRPr lang="nb-NO" dirty="0"/>
          </a:p>
          <a:p>
            <a:r>
              <a:rPr lang="nb-NO" dirty="0"/>
              <a:t>5-8 mars 2020 – Kollen går uten publikum</a:t>
            </a:r>
          </a:p>
          <a:p>
            <a:endParaRPr lang="nb-NO" dirty="0"/>
          </a:p>
          <a:p>
            <a:r>
              <a:rPr lang="nb-NO" dirty="0"/>
              <a:t>11 mars 2020 – Norge stenger ned</a:t>
            </a:r>
          </a:p>
          <a:p>
            <a:endParaRPr lang="nb-NO" dirty="0"/>
          </a:p>
          <a:p>
            <a:r>
              <a:rPr lang="nb-NO" dirty="0"/>
              <a:t>12 mars 2020 – Skistyret anbefaler at all organisert aktivitet opphører frem til 30 april.</a:t>
            </a:r>
          </a:p>
        </p:txBody>
      </p:sp>
    </p:spTree>
    <p:extLst>
      <p:ext uri="{BB962C8B-B14F-4D97-AF65-F5344CB8AC3E}">
        <p14:creationId xmlns:p14="http://schemas.microsoft.com/office/powerpoint/2010/main" val="233997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7DFE22-9208-41F3-8634-5C517682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210" y="100263"/>
            <a:ext cx="9144000" cy="884238"/>
          </a:xfrm>
        </p:spPr>
        <p:txBody>
          <a:bodyPr/>
          <a:lstStyle/>
          <a:p>
            <a:r>
              <a:rPr lang="nb-NO" dirty="0"/>
              <a:t>Hva gjorde Skistyret?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0C9CBD-F2CC-468F-8CA7-DEF05E68C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370" y="968542"/>
            <a:ext cx="9144000" cy="4920915"/>
          </a:xfrm>
        </p:spPr>
        <p:txBody>
          <a:bodyPr/>
          <a:lstStyle/>
          <a:p>
            <a:r>
              <a:rPr lang="nb-NO" sz="1800" dirty="0"/>
              <a:t>Møter 12.3 (0930, og 2100), 16.3, 20.3, 23.3, 27.3</a:t>
            </a:r>
          </a:p>
          <a:p>
            <a:endParaRPr lang="nb-NO" sz="1800" dirty="0"/>
          </a:p>
          <a:p>
            <a:r>
              <a:rPr lang="nb-NO" sz="1800" dirty="0"/>
              <a:t>Meg selv: 11.3 – 11.6: 54 møter, 541 e-poster, utallige telefoner/telefonmøter</a:t>
            </a:r>
          </a:p>
          <a:p>
            <a:endParaRPr lang="nb-NO" sz="1800" dirty="0"/>
          </a:p>
          <a:p>
            <a:r>
              <a:rPr lang="nb-NO" sz="1800" dirty="0"/>
              <a:t>Noen tidlige veivalg:</a:t>
            </a:r>
          </a:p>
          <a:p>
            <a:pPr lvl="1"/>
            <a:r>
              <a:rPr lang="nb-NO" sz="1800" dirty="0"/>
              <a:t>Følge "anbefalinger" fra myndighetene vedr. arrangement/treninger</a:t>
            </a:r>
          </a:p>
          <a:p>
            <a:pPr lvl="1"/>
            <a:endParaRPr lang="nb-NO" sz="1800" dirty="0"/>
          </a:p>
          <a:p>
            <a:pPr lvl="1"/>
            <a:r>
              <a:rPr lang="nb-NO" sz="1800" dirty="0"/>
              <a:t>Følge Idrettsforbundets anbefalinger</a:t>
            </a:r>
          </a:p>
          <a:p>
            <a:pPr lvl="1"/>
            <a:endParaRPr lang="nb-NO" sz="1800" dirty="0"/>
          </a:p>
          <a:p>
            <a:pPr lvl="1"/>
            <a:r>
              <a:rPr lang="nb-NO" sz="1800" dirty="0"/>
              <a:t>Akseptere myndighetenes ønske om "én kanal" inn i idretten (Idrettsforbundet)</a:t>
            </a:r>
          </a:p>
          <a:p>
            <a:pPr lvl="1"/>
            <a:endParaRPr lang="nb-NO" sz="1800" dirty="0"/>
          </a:p>
          <a:p>
            <a:pPr lvl="1"/>
            <a:r>
              <a:rPr lang="nb-NO" sz="1800" dirty="0"/>
              <a:t>Akseptere at det var umulig med millimeterpresisjon ut fra lokal smittesituasjon</a:t>
            </a:r>
          </a:p>
          <a:p>
            <a:pPr lvl="1"/>
            <a:endParaRPr lang="nb-NO" sz="1800" dirty="0"/>
          </a:p>
          <a:p>
            <a:pPr lvl="1"/>
            <a:r>
              <a:rPr lang="nb-NO" sz="1800" dirty="0"/>
              <a:t>Måtte ta alvorlige økonomiske grep</a:t>
            </a:r>
          </a:p>
          <a:p>
            <a:pPr lvl="2"/>
            <a:r>
              <a:rPr lang="nb-NO" dirty="0"/>
              <a:t>Økonomiske kutt</a:t>
            </a:r>
          </a:p>
          <a:p>
            <a:pPr lvl="2"/>
            <a:r>
              <a:rPr lang="nb-NO" dirty="0"/>
              <a:t>Permitteringer</a:t>
            </a:r>
          </a:p>
          <a:p>
            <a:pPr lvl="3"/>
            <a:r>
              <a:rPr lang="nb-NO" dirty="0" err="1"/>
              <a:t>Ca</a:t>
            </a:r>
            <a:r>
              <a:rPr lang="nb-NO" dirty="0"/>
              <a:t> 100 helt eller delvis permittert mars - august</a:t>
            </a:r>
          </a:p>
        </p:txBody>
      </p:sp>
    </p:spTree>
    <p:extLst>
      <p:ext uri="{BB962C8B-B14F-4D97-AF65-F5344CB8AC3E}">
        <p14:creationId xmlns:p14="http://schemas.microsoft.com/office/powerpoint/2010/main" val="374677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D3F791-2017-43DB-BA5C-386282B71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DDAA479-AB6F-4BCF-A794-5F4E470BC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4706"/>
            <a:ext cx="8167218" cy="6803294"/>
          </a:xfrm>
        </p:spPr>
      </p:pic>
    </p:spTree>
    <p:extLst>
      <p:ext uri="{BB962C8B-B14F-4D97-AF65-F5344CB8AC3E}">
        <p14:creationId xmlns:p14="http://schemas.microsoft.com/office/powerpoint/2010/main" val="166518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C2B0A3-B309-4428-AECF-3D5D953AB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100E2-3D03-4EA7-8469-DD8EB919F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F5E771E-BBDD-48EE-8B81-ED3F923D4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" y="0"/>
            <a:ext cx="11981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38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CA1588-0C0A-4757-8BD6-D4D95563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32083C4-A806-4810-9BC6-C2B06D8E3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92" y="42699"/>
            <a:ext cx="2819545" cy="2368672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F759A81-C72B-4D51-B979-0BEBE0918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01" y="3918497"/>
            <a:ext cx="4102123" cy="277240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7D4DEBF8-CB72-45C7-B9DA-1E37DF181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6" y="195107"/>
            <a:ext cx="3073558" cy="206385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3DD61FF5-B1B6-43E9-9F6E-4979D7776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90" y="4409198"/>
            <a:ext cx="3105310" cy="20638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A5237768-800B-42BA-803D-5453D67E8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6" y="4675073"/>
            <a:ext cx="3029106" cy="2032104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FCB72C26-D84E-4065-8706-300C758FC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3" y="2353633"/>
            <a:ext cx="3270418" cy="2311519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E7E19D52-9AF4-491A-9BAF-68F9B4AAE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68" y="269648"/>
            <a:ext cx="5148750" cy="3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80F4B7-38C8-49D5-A950-6C09C60EE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DC5D87-722E-470C-A0CD-756A9AC4AA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5397D49-FD5C-4A1C-881D-BDFF150E89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0CBF1E5-FB31-467C-9C5E-AA4B530E3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333375"/>
            <a:ext cx="698182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26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91EBF9-B1B1-4272-A2B1-1BAEB317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4CC36CC-E8E4-4374-A10A-3F4AA83DC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42" y="7787"/>
            <a:ext cx="9400673" cy="6815268"/>
          </a:xfrm>
        </p:spPr>
      </p:pic>
    </p:spTree>
    <p:extLst>
      <p:ext uri="{BB962C8B-B14F-4D97-AF65-F5344CB8AC3E}">
        <p14:creationId xmlns:p14="http://schemas.microsoft.com/office/powerpoint/2010/main" val="4015271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ECFDA9-2F85-402C-A8A8-9D7A4543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DC1FA3-7DA7-4578-A44B-5D536B5B1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C0CD6E1-9D4C-4C5E-B9DD-3582526EE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6" y="192505"/>
            <a:ext cx="11823549" cy="65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5659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tema">
  <a:themeElements>
    <a:clrScheme name="Egendefinert 2">
      <a:dk1>
        <a:srgbClr val="ACADAE"/>
      </a:dk1>
      <a:lt1>
        <a:sysClr val="window" lastClr="FFFFFF"/>
      </a:lt1>
      <a:dk2>
        <a:srgbClr val="00B6E3"/>
      </a:dk2>
      <a:lt2>
        <a:srgbClr val="FFFFFF"/>
      </a:lt2>
      <a:accent1>
        <a:srgbClr val="00B6E3"/>
      </a:accent1>
      <a:accent2>
        <a:srgbClr val="DE5C51"/>
      </a:accent2>
      <a:accent3>
        <a:srgbClr val="AE946F"/>
      </a:accent3>
      <a:accent4>
        <a:srgbClr val="404965"/>
      </a:accent4>
      <a:accent5>
        <a:srgbClr val="00B6E3"/>
      </a:accent5>
      <a:accent6>
        <a:srgbClr val="ACADAE"/>
      </a:accent6>
      <a:hlink>
        <a:srgbClr val="00B6E3"/>
      </a:hlink>
      <a:folHlink>
        <a:srgbClr val="85878A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sf_powerpoint">
  <a:themeElements>
    <a:clrScheme name="Custom 3">
      <a:dk1>
        <a:srgbClr val="ACADAE"/>
      </a:dk1>
      <a:lt1>
        <a:sysClr val="window" lastClr="FFFFFF"/>
      </a:lt1>
      <a:dk2>
        <a:srgbClr val="00B6E3"/>
      </a:dk2>
      <a:lt2>
        <a:srgbClr val="FFFFFF"/>
      </a:lt2>
      <a:accent1>
        <a:srgbClr val="00B6E3"/>
      </a:accent1>
      <a:accent2>
        <a:srgbClr val="ACADAE"/>
      </a:accent2>
      <a:accent3>
        <a:srgbClr val="DE5C51"/>
      </a:accent3>
      <a:accent4>
        <a:srgbClr val="404965"/>
      </a:accent4>
      <a:accent5>
        <a:srgbClr val="AE946F"/>
      </a:accent5>
      <a:accent6>
        <a:srgbClr val="B4B6B9"/>
      </a:accent6>
      <a:hlink>
        <a:srgbClr val="00B6E3"/>
      </a:hlink>
      <a:folHlink>
        <a:srgbClr val="85878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ors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832DFFB5-54B6-45D8-BA75-EFF291CBA87C}"/>
    </a:ext>
  </a:extLst>
</a:theme>
</file>

<file path=ppt/theme/theme4.xml><?xml version="1.0" encoding="utf-8"?>
<a:theme xmlns:a="http://schemas.openxmlformats.org/drawingml/2006/main" name="1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5.xml><?xml version="1.0" encoding="utf-8"?>
<a:theme xmlns:a="http://schemas.openxmlformats.org/drawingml/2006/main" name="3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BDF9D52F29554F88E5CC0119E0A0CA" ma:contentTypeVersion="15" ma:contentTypeDescription="Opprett et nytt dokument." ma:contentTypeScope="" ma:versionID="42a74b8479efc0cf62aa7da8aa58de21">
  <xsd:schema xmlns:xsd="http://www.w3.org/2001/XMLSchema" xmlns:xs="http://www.w3.org/2001/XMLSchema" xmlns:p="http://schemas.microsoft.com/office/2006/metadata/properties" xmlns:ns3="c728e84f-dd6c-4d74-a115-001564908e4b" xmlns:ns4="b51f6f77-2e27-45c9-85b5-99b6235b6292" targetNamespace="http://schemas.microsoft.com/office/2006/metadata/properties" ma:root="true" ma:fieldsID="4f615399c022d8ee462a44e8087e4699" ns3:_="" ns4:_="">
    <xsd:import namespace="c728e84f-dd6c-4d74-a115-001564908e4b"/>
    <xsd:import namespace="b51f6f77-2e27-45c9-85b5-99b6235b629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8e84f-dd6c-4d74-a115-001564908e4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Sist delt etter bru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Sist delt etter klokkeslett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f6f77-2e27-45c9-85b5-99b6235b62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D912A7-8780-45A0-BA62-2E22FA5977E5}">
  <ds:schemaRefs>
    <ds:schemaRef ds:uri="b51f6f77-2e27-45c9-85b5-99b6235b6292"/>
    <ds:schemaRef ds:uri="c728e84f-dd6c-4d74-a115-001564908e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29C13C9-5856-4ADE-B82F-96C90D715A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997889-5192-46A9-BA4B-79D81C8E9AD9}">
  <ds:schemaRefs>
    <ds:schemaRef ds:uri="http://purl.org/dc/elements/1.1/"/>
    <ds:schemaRef ds:uri="http://schemas.microsoft.com/office/2006/documentManagement/types"/>
    <ds:schemaRef ds:uri="b51f6f77-2e27-45c9-85b5-99b6235b629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728e84f-dd6c-4d74-a115-001564908e4b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200</Words>
  <Application>Microsoft Office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16</vt:i4>
      </vt:variant>
    </vt:vector>
  </HeadingPairs>
  <TitlesOfParts>
    <vt:vector size="25" baseType="lpstr">
      <vt:lpstr>Arial</vt:lpstr>
      <vt:lpstr>Calibri</vt:lpstr>
      <vt:lpstr>Georgia</vt:lpstr>
      <vt:lpstr>Standardtema</vt:lpstr>
      <vt:lpstr>1_nsf_powerpoint</vt:lpstr>
      <vt:lpstr>Forsider</vt:lpstr>
      <vt:lpstr>1_Påløpende sider uten bakgrunn</vt:lpstr>
      <vt:lpstr>3_Egendefinert utforming</vt:lpstr>
      <vt:lpstr>2_Egendefinert utforming</vt:lpstr>
      <vt:lpstr>Kretsting Buskerud</vt:lpstr>
      <vt:lpstr>PowerPoint-presentasjon</vt:lpstr>
      <vt:lpstr>Hva gjorde Skistyret?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Narvik 2027?</vt:lpstr>
      <vt:lpstr>PowerPoint-presentasjon</vt:lpstr>
      <vt:lpstr>PowerPoint-presentasjon</vt:lpstr>
      <vt:lpstr>PowerPoint-presentasjon</vt:lpstr>
      <vt:lpstr>Skitinget i juni</vt:lpstr>
      <vt:lpstr>PowerPoint-presentasjon</vt:lpstr>
      <vt:lpstr>Takk for oppmerksomheten,    og lykke til med tingforhandlingene.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Erik Røste</dc:creator>
  <cp:lastModifiedBy>Liv Høgli</cp:lastModifiedBy>
  <cp:revision>41</cp:revision>
  <cp:lastPrinted>2021-04-21T13:08:13Z</cp:lastPrinted>
  <dcterms:created xsi:type="dcterms:W3CDTF">2020-06-11T05:42:54Z</dcterms:created>
  <dcterms:modified xsi:type="dcterms:W3CDTF">2021-06-09T15:31:56Z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0x01010023BDF9D52F29554F88E5CC0119E0A0CA</vt:lpwstr>
  </property>
  <property fmtid="{D5CDD505-2E9C-101B-9397-08002B2CF9AE}" pid="3" name="MSIP_Label_53cc820c-7ecf-4d66-ad4f-3d23d4695006_Enabled">
    <vt:lpwstr>true</vt:lpwstr>
  </property>
  <property fmtid="{D5CDD505-2E9C-101B-9397-08002B2CF9AE}" pid="4" name="MSIP_Label_53cc820c-7ecf-4d66-ad4f-3d23d4695006_SetDate">
    <vt:lpwstr>2021-04-26T12:26:36Z</vt:lpwstr>
  </property>
  <property fmtid="{D5CDD505-2E9C-101B-9397-08002B2CF9AE}" pid="5" name="MSIP_Label_53cc820c-7ecf-4d66-ad4f-3d23d4695006_Method">
    <vt:lpwstr>Privileged</vt:lpwstr>
  </property>
  <property fmtid="{D5CDD505-2E9C-101B-9397-08002B2CF9AE}" pid="6" name="MSIP_Label_53cc820c-7ecf-4d66-ad4f-3d23d4695006_Name">
    <vt:lpwstr>Ikke jobbrelatert SN</vt:lpwstr>
  </property>
  <property fmtid="{D5CDD505-2E9C-101B-9397-08002B2CF9AE}" pid="7" name="MSIP_Label_53cc820c-7ecf-4d66-ad4f-3d23d4695006_SiteId">
    <vt:lpwstr>a8d61462-f252-44b2-bf6a-d7231960c041</vt:lpwstr>
  </property>
  <property fmtid="{D5CDD505-2E9C-101B-9397-08002B2CF9AE}" pid="8" name="MSIP_Label_53cc820c-7ecf-4d66-ad4f-3d23d4695006_ActionId">
    <vt:lpwstr>adeb7e75-b820-49f8-8982-804400646ab2</vt:lpwstr>
  </property>
  <property fmtid="{D5CDD505-2E9C-101B-9397-08002B2CF9AE}" pid="9" name="MSIP_Label_53cc820c-7ecf-4d66-ad4f-3d23d4695006_ContentBits">
    <vt:lpwstr>0</vt:lpwstr>
  </property>
</Properties>
</file>