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0"/>
  </p:notesMasterIdLst>
  <p:handoutMasterIdLst>
    <p:handoutMasterId r:id="rId11"/>
  </p:handoutMasterIdLst>
  <p:sldIdLst>
    <p:sldId id="259" r:id="rId5"/>
    <p:sldId id="272" r:id="rId6"/>
    <p:sldId id="275" r:id="rId7"/>
    <p:sldId id="276" r:id="rId8"/>
    <p:sldId id="278" r:id="rId9"/>
  </p:sldIdLst>
  <p:sldSz cx="12188825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552" y="96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375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09BF0F9-743C-4E10-9A59-B0CC2576E5CD}" type="datetime1">
              <a:rPr lang="nb-NO" smtClean="0"/>
              <a:t>16.02.2022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nb-NO" noProof="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1B7933EE-04E5-4D5B-B135-F861FA0F562F}" type="datetime1">
              <a:rPr lang="nb-NO" noProof="0" smtClean="0"/>
              <a:t>16.02.2022</a:t>
            </a:fld>
            <a:endParaRPr lang="nb-NO" noProof="0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noProof="0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nb-NO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nb-NO" noProof="0" smtClean="0"/>
              <a:pPr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nb-NO" smtClean="0"/>
              <a:pPr rtl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254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nb-NO" smtClean="0"/>
              <a:pPr rtl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362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nb-NO" smtClean="0"/>
              <a:pPr rtl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0653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nb-NO" smtClean="0"/>
              <a:pPr rtl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521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rtlCol="0" anchor="b">
            <a:noAutofit/>
          </a:bodyPr>
          <a:lstStyle>
            <a:lvl1pPr rtl="0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 dirty="0"/>
              <a:t>Klikk for å redigere tittelstil i malen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8930B14-EEDF-4A60-BDBC-D3301C1F7EA2}" type="datetime1">
              <a:rPr lang="nb-NO" noProof="0" smtClean="0"/>
              <a:t>16.02.2022</a:t>
            </a:fld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nb-NO" noProof="0" smtClean="0"/>
              <a:pPr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b-NO" noProof="0" dirty="0"/>
              <a:t>Klikk for å redigere tittelstil i malen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8201E9-D497-4F06-A57B-C4467D98E38F}" type="datetime1">
              <a:rPr lang="nb-NO" noProof="0" smtClean="0"/>
              <a:t>16.02.2022</a:t>
            </a:fld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67ADBA-E7F1-49A0-AA68-0A5C54FB4EB0}" type="datetime1">
              <a:rPr lang="nb-NO" noProof="0" smtClean="0"/>
              <a:t>16.02.2022</a:t>
            </a:fld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298BDB-F107-4DCB-BC52-3F07B595A125}" type="datetime1">
              <a:rPr lang="nb-NO" noProof="0" smtClean="0"/>
              <a:t>16.02.2022</a:t>
            </a:fld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nb-NO" noProof="0" dirty="0"/>
              <a:t>Klikk for å redigere tittelstil i malen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CE411002-3627-4866-BFCF-27DF1C6BB119}" type="datetime1">
              <a:rPr lang="nb-NO" noProof="0" smtClean="0"/>
              <a:t>16.02.2022</a:t>
            </a:fld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nb-NO" noProof="0" smtClean="0"/>
              <a:pPr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bbel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73FD15-3055-4FE8-A5FA-962CC21E737F}" type="datetime1">
              <a:rPr lang="nb-NO" noProof="0" smtClean="0"/>
              <a:t>16.02.2022</a:t>
            </a:fld>
            <a:endParaRPr lang="nb-NO" noProof="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593436" y="177800"/>
            <a:ext cx="9782801" cy="1239837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nb-NO" noProof="0" dirty="0"/>
              <a:t>Klikk for å redigere tittelstil i malen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F269E1-81CF-4B99-BD4B-A77367677A23}" type="datetime1">
              <a:rPr lang="nb-NO" noProof="0" smtClean="0"/>
              <a:t>16.02.2022</a:t>
            </a:fld>
            <a:endParaRPr lang="nb-NO" noProof="0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C16742-623B-47DD-AE3B-517FF94438ED}" type="datetime1">
              <a:rPr lang="nb-NO" noProof="0" smtClean="0"/>
              <a:t>16.02.2022</a:t>
            </a:fld>
            <a:endParaRPr lang="nb-NO" noProof="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6F9BFC-6A74-4F91-BF44-EAAE049A738E}" type="datetime1">
              <a:rPr lang="nb-NO" noProof="0" smtClean="0"/>
              <a:t>16.02.2022</a:t>
            </a:fld>
            <a:endParaRPr lang="nb-NO" noProof="0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pPr rtl="0"/>
            <a:fld id="{7DC1BBB0-96F0-4077-A278-0F3FB5C104D3}" type="slidenum">
              <a:rPr lang="nb-NO" noProof="0" smtClean="0"/>
              <a:pPr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56730F-2418-4390-B732-2804632DB94B}" type="datetime1">
              <a:rPr lang="nb-NO" noProof="0" smtClean="0"/>
              <a:t>16.02.2022</a:t>
            </a:fld>
            <a:endParaRPr lang="nb-NO" noProof="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nb-NO" noProof="0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616718" y="381000"/>
            <a:ext cx="3293422" cy="1371600"/>
          </a:xfrm>
        </p:spPr>
        <p:txBody>
          <a:bodyPr rtlCol="0" anchor="b">
            <a:normAutofit/>
          </a:bodyPr>
          <a:lstStyle>
            <a:lvl1pPr algn="l" rtl="0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nb-NO" noProof="0" dirty="0"/>
              <a:t>Klikk for å redigere tittelstil i malen</a:t>
            </a:r>
          </a:p>
        </p:txBody>
      </p:sp>
      <p:sp>
        <p:nvSpPr>
          <p:cNvPr id="3" name="Plassholder for bilde 2" descr="En tom plassholder for å legge til et bilde. Klikk plassholderen, og velg bildet du ønsker å legge til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406B6E-33A0-4CA8-9440-515B9F761565}" type="datetime1">
              <a:rPr lang="nb-NO" noProof="0" smtClean="0"/>
              <a:t>16.02.2022</a:t>
            </a:fld>
            <a:endParaRPr lang="nb-NO" noProof="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b-NO" noProof="0" dirty="0"/>
              <a:t>Klikk for å redigere tittelstil i malen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59801880-2472-4034-B744-407F563E9110}" type="datetime1">
              <a:rPr lang="nb-NO" noProof="0" smtClean="0"/>
              <a:t>16.02.2022</a:t>
            </a:fld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nb-NO" noProof="0" smtClean="0"/>
              <a:pPr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12.jpg"/><Relationship Id="rId4" Type="http://schemas.microsoft.com/office/2007/relationships/hdphoto" Target="../media/hdphoto1.wdp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69876" y="1926968"/>
            <a:ext cx="8329031" cy="1116085"/>
          </a:xfrm>
        </p:spPr>
        <p:txBody>
          <a:bodyPr rtlCol="0"/>
          <a:lstStyle/>
          <a:p>
            <a:pPr rtl="0"/>
            <a:r>
              <a:rPr lang="nb-NO" dirty="0">
                <a:latin typeface="Bahnschrift" panose="020B0502040204020203" pitchFamily="34" charset="0"/>
              </a:rPr>
              <a:t>Løyper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69876" y="3429001"/>
            <a:ext cx="7516442" cy="1800200"/>
          </a:xfrm>
        </p:spPr>
        <p:txBody>
          <a:bodyPr rtlCol="0">
            <a:normAutofit fontScale="62500" lnSpcReduction="20000"/>
          </a:bodyPr>
          <a:lstStyle/>
          <a:p>
            <a:pPr rtl="0"/>
            <a:endParaRPr lang="en-US" dirty="0">
              <a:latin typeface="Bahnschrift" panose="020B0502040204020203" pitchFamily="34" charset="0"/>
            </a:endParaRPr>
          </a:p>
          <a:p>
            <a:pPr rtl="0"/>
            <a:r>
              <a:rPr lang="en-US" sz="4000" dirty="0">
                <a:latin typeface="Bahnschrift" panose="020B0502040204020203" pitchFamily="34" charset="0"/>
              </a:rPr>
              <a:t>Equinor </a:t>
            </a:r>
            <a:r>
              <a:rPr lang="en-US" sz="4000" dirty="0" err="1">
                <a:latin typeface="Bahnschrift" panose="020B0502040204020203" pitchFamily="34" charset="0"/>
              </a:rPr>
              <a:t>Norgescup</a:t>
            </a:r>
            <a:r>
              <a:rPr lang="en-US" sz="4000" dirty="0">
                <a:latin typeface="Bahnschrift" panose="020B0502040204020203" pitchFamily="34" charset="0"/>
              </a:rPr>
              <a:t> (U23 NM) Steinkjer</a:t>
            </a:r>
            <a:br>
              <a:rPr lang="en-US" sz="4000" dirty="0">
                <a:latin typeface="Bahnschrift" panose="020B0502040204020203" pitchFamily="34" charset="0"/>
              </a:rPr>
            </a:br>
            <a:br>
              <a:rPr lang="en-US" sz="4000" dirty="0">
                <a:latin typeface="Bahnschrift" panose="020B0502040204020203" pitchFamily="34" charset="0"/>
              </a:rPr>
            </a:br>
            <a:r>
              <a:rPr lang="en-US" sz="4000" dirty="0">
                <a:latin typeface="Bahnschrift" panose="020B0502040204020203" pitchFamily="34" charset="0"/>
              </a:rPr>
              <a:t>11. – 13. mars 2022</a:t>
            </a:r>
            <a:br>
              <a:rPr lang="en-US" sz="4000" dirty="0">
                <a:latin typeface="Bahnschrift" panose="020B0502040204020203" pitchFamily="34" charset="0"/>
              </a:rPr>
            </a:br>
            <a:br>
              <a:rPr lang="en-US" sz="4000" dirty="0">
                <a:latin typeface="Bahnschrift" panose="020B0502040204020203" pitchFamily="34" charset="0"/>
              </a:rPr>
            </a:br>
            <a:r>
              <a:rPr lang="en-US" sz="4000" dirty="0">
                <a:latin typeface="Bahnschrift" panose="020B0502040204020203" pitchFamily="34" charset="0"/>
              </a:rPr>
              <a:t>Steinkjer </a:t>
            </a:r>
            <a:r>
              <a:rPr lang="en-US" sz="4000" dirty="0" err="1">
                <a:latin typeface="Bahnschrift" panose="020B0502040204020203" pitchFamily="34" charset="0"/>
              </a:rPr>
              <a:t>Skistadion</a:t>
            </a:r>
            <a:endParaRPr lang="en-US" sz="4000" dirty="0">
              <a:latin typeface="Bahnschrift" panose="020B0502040204020203" pitchFamily="34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173" y="4081357"/>
            <a:ext cx="1887468" cy="1285231"/>
          </a:xfrm>
          <a:prstGeom prst="rect">
            <a:avLst/>
          </a:prstGeom>
        </p:spPr>
      </p:pic>
      <p:pic>
        <p:nvPicPr>
          <p:cNvPr id="7" name="Picture 4" descr="Bilderesultat for norges skiforbund 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197" b="81867" l="25659" r="71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12489" r="23126" b="10424"/>
          <a:stretch/>
        </p:blipFill>
        <p:spPr bwMode="auto">
          <a:xfrm>
            <a:off x="9982897" y="5515405"/>
            <a:ext cx="1549605" cy="10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86A2536-D169-4A8C-B806-CFE101E6A6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5656792"/>
            <a:ext cx="12188825" cy="1213718"/>
          </a:xfrm>
          <a:prstGeom prst="rect">
            <a:avLst/>
          </a:prstGeom>
        </p:spPr>
      </p:pic>
      <p:pic>
        <p:nvPicPr>
          <p:cNvPr id="13" name="Picture 4" descr="Bilderesultat for norges skiforbund logo">
            <a:extLst>
              <a:ext uri="{FF2B5EF4-FFF2-40B4-BE49-F238E27FC236}">
                <a16:creationId xmlns:a16="http://schemas.microsoft.com/office/drawing/2014/main" id="{19A50E6B-DFFA-45F4-904E-070D5C136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12489" r="23126" b="10424"/>
          <a:stretch/>
        </p:blipFill>
        <p:spPr bwMode="auto">
          <a:xfrm>
            <a:off x="8577742" y="2325580"/>
            <a:ext cx="2042330" cy="144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A31BE75-E90D-4833-9DE9-34A30D9B01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6" y="450947"/>
            <a:ext cx="10270570" cy="128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06896" y="2719579"/>
            <a:ext cx="4626716" cy="785045"/>
          </a:xfrm>
        </p:spPr>
        <p:txBody>
          <a:bodyPr rtlCol="0"/>
          <a:lstStyle/>
          <a:p>
            <a:pPr rtl="0"/>
            <a:br>
              <a:rPr lang="nb-NO" sz="4800" dirty="0">
                <a:latin typeface="Bahnschrift" panose="020B0502040204020203" pitchFamily="34" charset="0"/>
              </a:rPr>
            </a:br>
            <a:br>
              <a:rPr lang="nb-NO" sz="4800" dirty="0">
                <a:latin typeface="Bahnschrift" panose="020B0502040204020203" pitchFamily="34" charset="0"/>
              </a:rPr>
            </a:br>
            <a:br>
              <a:rPr lang="nb-NO" sz="4800" dirty="0">
                <a:latin typeface="Bahnschrift" panose="020B0502040204020203" pitchFamily="34" charset="0"/>
              </a:rPr>
            </a:br>
            <a:r>
              <a:rPr lang="nb-NO" sz="4800" dirty="0">
                <a:latin typeface="Bahnschrift" panose="020B0502040204020203" pitchFamily="34" charset="0"/>
              </a:rPr>
              <a:t>Sprint kvinner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05780" y="3893442"/>
            <a:ext cx="7516442" cy="1572714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en-US" sz="2600" b="1" dirty="0" err="1">
                <a:latin typeface="Bahnschrift" panose="020B0502040204020203" pitchFamily="34" charset="0"/>
              </a:rPr>
              <a:t>Lengde</a:t>
            </a:r>
            <a:r>
              <a:rPr lang="en-US" sz="2600" b="1" dirty="0">
                <a:latin typeface="Bahnschrift" panose="020B0502040204020203" pitchFamily="34" charset="0"/>
              </a:rPr>
              <a:t>: 1191m</a:t>
            </a:r>
          </a:p>
          <a:p>
            <a:pPr rtl="0"/>
            <a:endParaRPr lang="en-US" sz="2000" b="1" dirty="0">
              <a:latin typeface="Bahnschrift" panose="020B0502040204020203" pitchFamily="34" charset="0"/>
            </a:endParaRPr>
          </a:p>
          <a:p>
            <a:pPr rtl="0"/>
            <a:r>
              <a:rPr lang="en-US" sz="2000" dirty="0" err="1">
                <a:latin typeface="Bahnschrift" panose="020B0502040204020203" pitchFamily="34" charset="0"/>
              </a:rPr>
              <a:t>Høydeforskjell</a:t>
            </a:r>
            <a:r>
              <a:rPr lang="en-US" sz="2000" dirty="0">
                <a:latin typeface="Bahnschrift" panose="020B0502040204020203" pitchFamily="34" charset="0"/>
              </a:rPr>
              <a:t>: 29m</a:t>
            </a:r>
            <a:br>
              <a:rPr lang="en-US" sz="2000" dirty="0">
                <a:latin typeface="Bahnschrift" panose="020B0502040204020203" pitchFamily="34" charset="0"/>
              </a:rPr>
            </a:br>
            <a:endParaRPr lang="en-US" sz="2000" dirty="0">
              <a:latin typeface="Bahnschrift" panose="020B0502040204020203" pitchFamily="34" charset="0"/>
            </a:endParaRPr>
          </a:p>
          <a:p>
            <a:pPr rtl="0"/>
            <a:r>
              <a:rPr lang="en-US" sz="2000" dirty="0" err="1">
                <a:latin typeface="Bahnschrift" panose="020B0502040204020203" pitchFamily="34" charset="0"/>
              </a:rPr>
              <a:t>Maksimal</a:t>
            </a:r>
            <a:r>
              <a:rPr lang="en-US" sz="2000" dirty="0">
                <a:latin typeface="Bahnschrift" panose="020B0502040204020203" pitchFamily="34" charset="0"/>
              </a:rPr>
              <a:t> </a:t>
            </a:r>
            <a:r>
              <a:rPr lang="en-US" sz="2000" dirty="0" err="1">
                <a:latin typeface="Bahnschrift" panose="020B0502040204020203" pitchFamily="34" charset="0"/>
              </a:rPr>
              <a:t>stigning</a:t>
            </a:r>
            <a:r>
              <a:rPr lang="en-US" sz="2000" dirty="0">
                <a:latin typeface="Bahnschrift" panose="020B0502040204020203" pitchFamily="34" charset="0"/>
              </a:rPr>
              <a:t>: 17m</a:t>
            </a:r>
            <a:br>
              <a:rPr lang="en-US" sz="2000" dirty="0">
                <a:latin typeface="Bahnschrift" panose="020B0502040204020203" pitchFamily="34" charset="0"/>
              </a:rPr>
            </a:br>
            <a:endParaRPr lang="en-US" sz="2000" dirty="0">
              <a:latin typeface="Bahnschrift" panose="020B0502040204020203" pitchFamily="34" charset="0"/>
            </a:endParaRPr>
          </a:p>
          <a:p>
            <a:pPr rtl="0"/>
            <a:r>
              <a:rPr lang="en-US" sz="2000" dirty="0">
                <a:latin typeface="Bahnschrift" panose="020B0502040204020203" pitchFamily="34" charset="0"/>
              </a:rPr>
              <a:t>Total </a:t>
            </a:r>
            <a:r>
              <a:rPr lang="en-US" sz="2000" dirty="0" err="1">
                <a:latin typeface="Bahnschrift" panose="020B0502040204020203" pitchFamily="34" charset="0"/>
              </a:rPr>
              <a:t>stigning</a:t>
            </a:r>
            <a:r>
              <a:rPr lang="en-US" sz="2000" dirty="0">
                <a:latin typeface="Bahnschrift" panose="020B0502040204020203" pitchFamily="34" charset="0"/>
              </a:rPr>
              <a:t>: 39m</a:t>
            </a:r>
          </a:p>
        </p:txBody>
      </p:sp>
      <p:pic>
        <p:nvPicPr>
          <p:cNvPr id="7" name="Picture 4" descr="Bilderesultat for norges skiforbund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197" b="81867" l="25659" r="71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12489" r="23126" b="10424"/>
          <a:stretch/>
        </p:blipFill>
        <p:spPr bwMode="auto">
          <a:xfrm>
            <a:off x="9982897" y="5515405"/>
            <a:ext cx="1549605" cy="10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978F9C5-CFF7-4749-86C7-7ABB6763B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656792"/>
            <a:ext cx="12188825" cy="1213718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5240463A-C3EB-411C-B2DF-0E2AF4E54F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28" y="197291"/>
            <a:ext cx="1522265" cy="1036554"/>
          </a:xfrm>
          <a:prstGeom prst="rect">
            <a:avLst/>
          </a:prstGeom>
        </p:spPr>
      </p:pic>
      <p:pic>
        <p:nvPicPr>
          <p:cNvPr id="13" name="Picture 4" descr="Bilderesultat for norges skiforbund logo">
            <a:extLst>
              <a:ext uri="{FF2B5EF4-FFF2-40B4-BE49-F238E27FC236}">
                <a16:creationId xmlns:a16="http://schemas.microsoft.com/office/drawing/2014/main" id="{481E2F59-C02B-43AB-B6D0-0E4C93D5D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12489" r="23126" b="10424"/>
          <a:stretch/>
        </p:blipFill>
        <p:spPr bwMode="auto">
          <a:xfrm>
            <a:off x="9912519" y="197291"/>
            <a:ext cx="1479054" cy="104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64E7F2F-C72A-4DF5-B670-EA9FCCE800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6" y="349244"/>
            <a:ext cx="6273466" cy="78504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6E9CCBFA-939A-4C28-8E4D-CD71A2C84A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4491" y="1916832"/>
            <a:ext cx="5067437" cy="400470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AB4C485-2642-4F29-B2A8-1CBB396042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4021" y="4349908"/>
            <a:ext cx="345757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8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06896" y="2719579"/>
            <a:ext cx="4626716" cy="785045"/>
          </a:xfrm>
        </p:spPr>
        <p:txBody>
          <a:bodyPr rtlCol="0"/>
          <a:lstStyle/>
          <a:p>
            <a:pPr rtl="0"/>
            <a:br>
              <a:rPr lang="nb-NO" sz="4800" dirty="0">
                <a:latin typeface="Bahnschrift" panose="020B0502040204020203" pitchFamily="34" charset="0"/>
              </a:rPr>
            </a:br>
            <a:br>
              <a:rPr lang="nb-NO" sz="4800" dirty="0">
                <a:latin typeface="Bahnschrift" panose="020B0502040204020203" pitchFamily="34" charset="0"/>
              </a:rPr>
            </a:br>
            <a:br>
              <a:rPr lang="nb-NO" sz="4800" dirty="0">
                <a:latin typeface="Bahnschrift" panose="020B0502040204020203" pitchFamily="34" charset="0"/>
              </a:rPr>
            </a:br>
            <a:r>
              <a:rPr lang="nb-NO" sz="4800" dirty="0">
                <a:latin typeface="Bahnschrift" panose="020B0502040204020203" pitchFamily="34" charset="0"/>
              </a:rPr>
              <a:t>Sprint menn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05780" y="3893442"/>
            <a:ext cx="7516442" cy="1572714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en-US" sz="2600" b="1" dirty="0" err="1">
                <a:latin typeface="Bahnschrift" panose="020B0502040204020203" pitchFamily="34" charset="0"/>
              </a:rPr>
              <a:t>Lengde</a:t>
            </a:r>
            <a:r>
              <a:rPr lang="en-US" sz="2600" b="1">
                <a:latin typeface="Bahnschrift" panose="020B0502040204020203" pitchFamily="34" charset="0"/>
              </a:rPr>
              <a:t>: 1518m</a:t>
            </a:r>
            <a:endParaRPr lang="en-US" sz="2600" b="1" dirty="0">
              <a:latin typeface="Bahnschrift" panose="020B0502040204020203" pitchFamily="34" charset="0"/>
            </a:endParaRPr>
          </a:p>
          <a:p>
            <a:pPr rtl="0"/>
            <a:endParaRPr lang="en-US" sz="2000" b="1" dirty="0">
              <a:latin typeface="Bahnschrift" panose="020B0502040204020203" pitchFamily="34" charset="0"/>
            </a:endParaRPr>
          </a:p>
          <a:p>
            <a:pPr rtl="0"/>
            <a:r>
              <a:rPr lang="en-US" sz="2000" dirty="0" err="1">
                <a:latin typeface="Bahnschrift" panose="020B0502040204020203" pitchFamily="34" charset="0"/>
              </a:rPr>
              <a:t>Høydeforskjell</a:t>
            </a:r>
            <a:r>
              <a:rPr lang="en-US" sz="2000" dirty="0">
                <a:latin typeface="Bahnschrift" panose="020B0502040204020203" pitchFamily="34" charset="0"/>
              </a:rPr>
              <a:t>: 28m</a:t>
            </a:r>
            <a:br>
              <a:rPr lang="en-US" sz="2000" dirty="0">
                <a:latin typeface="Bahnschrift" panose="020B0502040204020203" pitchFamily="34" charset="0"/>
              </a:rPr>
            </a:br>
            <a:endParaRPr lang="en-US" sz="2000" dirty="0">
              <a:latin typeface="Bahnschrift" panose="020B0502040204020203" pitchFamily="34" charset="0"/>
            </a:endParaRPr>
          </a:p>
          <a:p>
            <a:pPr rtl="0"/>
            <a:r>
              <a:rPr lang="en-US" sz="2000" dirty="0" err="1">
                <a:latin typeface="Bahnschrift" panose="020B0502040204020203" pitchFamily="34" charset="0"/>
              </a:rPr>
              <a:t>Maksimal</a:t>
            </a:r>
            <a:r>
              <a:rPr lang="en-US" sz="2000" dirty="0">
                <a:latin typeface="Bahnschrift" panose="020B0502040204020203" pitchFamily="34" charset="0"/>
              </a:rPr>
              <a:t> </a:t>
            </a:r>
            <a:r>
              <a:rPr lang="en-US" sz="2000" dirty="0" err="1">
                <a:latin typeface="Bahnschrift" panose="020B0502040204020203" pitchFamily="34" charset="0"/>
              </a:rPr>
              <a:t>stigning</a:t>
            </a:r>
            <a:r>
              <a:rPr lang="en-US" sz="2000" dirty="0">
                <a:latin typeface="Bahnschrift" panose="020B0502040204020203" pitchFamily="34" charset="0"/>
              </a:rPr>
              <a:t>: 17m</a:t>
            </a:r>
            <a:br>
              <a:rPr lang="en-US" sz="2000" dirty="0">
                <a:latin typeface="Bahnschrift" panose="020B0502040204020203" pitchFamily="34" charset="0"/>
              </a:rPr>
            </a:br>
            <a:endParaRPr lang="en-US" sz="2000" dirty="0">
              <a:latin typeface="Bahnschrift" panose="020B0502040204020203" pitchFamily="34" charset="0"/>
            </a:endParaRPr>
          </a:p>
          <a:p>
            <a:pPr rtl="0"/>
            <a:r>
              <a:rPr lang="en-US" sz="2000" dirty="0">
                <a:latin typeface="Bahnschrift" panose="020B0502040204020203" pitchFamily="34" charset="0"/>
              </a:rPr>
              <a:t>Total </a:t>
            </a:r>
            <a:r>
              <a:rPr lang="en-US" sz="2000" dirty="0" err="1">
                <a:latin typeface="Bahnschrift" panose="020B0502040204020203" pitchFamily="34" charset="0"/>
              </a:rPr>
              <a:t>stigning</a:t>
            </a:r>
            <a:r>
              <a:rPr lang="en-US" sz="2000" dirty="0">
                <a:latin typeface="Bahnschrift" panose="020B0502040204020203" pitchFamily="34" charset="0"/>
              </a:rPr>
              <a:t>: 55m</a:t>
            </a:r>
          </a:p>
        </p:txBody>
      </p:sp>
      <p:pic>
        <p:nvPicPr>
          <p:cNvPr id="7" name="Picture 4" descr="Bilderesultat for norges skiforbund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197" b="81867" l="25659" r="71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12489" r="23126" b="10424"/>
          <a:stretch/>
        </p:blipFill>
        <p:spPr bwMode="auto">
          <a:xfrm>
            <a:off x="9982897" y="5515405"/>
            <a:ext cx="1549605" cy="10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978F9C5-CFF7-4749-86C7-7ABB6763B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656792"/>
            <a:ext cx="12188825" cy="1213718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F1B408BB-0925-4CC6-8A9B-6008FBAC2D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28" y="197291"/>
            <a:ext cx="1522265" cy="1036554"/>
          </a:xfrm>
          <a:prstGeom prst="rect">
            <a:avLst/>
          </a:prstGeom>
        </p:spPr>
      </p:pic>
      <p:pic>
        <p:nvPicPr>
          <p:cNvPr id="13" name="Picture 4" descr="Bilderesultat for norges skiforbund logo">
            <a:extLst>
              <a:ext uri="{FF2B5EF4-FFF2-40B4-BE49-F238E27FC236}">
                <a16:creationId xmlns:a16="http://schemas.microsoft.com/office/drawing/2014/main" id="{E396C90A-909B-4C95-A4BA-44BD5BF46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12489" r="23126" b="10424"/>
          <a:stretch/>
        </p:blipFill>
        <p:spPr bwMode="auto">
          <a:xfrm>
            <a:off x="9912519" y="197291"/>
            <a:ext cx="1479054" cy="104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388213FD-AD7B-43AF-AFD8-70F2AB9E6D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6" y="349244"/>
            <a:ext cx="6273466" cy="78504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8F7159D0-5529-4A54-BB47-94C3F8C8BB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9836" y="1520820"/>
            <a:ext cx="4963312" cy="4893209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8D1916D-2F6D-4481-BBFF-56AA387E80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2004" y="4899554"/>
            <a:ext cx="42767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9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06896" y="2719579"/>
            <a:ext cx="4626716" cy="785045"/>
          </a:xfrm>
        </p:spPr>
        <p:txBody>
          <a:bodyPr rtlCol="0"/>
          <a:lstStyle/>
          <a:p>
            <a:pPr rtl="0"/>
            <a:br>
              <a:rPr lang="nb-NO" sz="4800" dirty="0">
                <a:latin typeface="Bahnschrift" panose="020B0502040204020203" pitchFamily="34" charset="0"/>
              </a:rPr>
            </a:br>
            <a:br>
              <a:rPr lang="nb-NO" sz="4800" dirty="0">
                <a:latin typeface="Bahnschrift" panose="020B0502040204020203" pitchFamily="34" charset="0"/>
              </a:rPr>
            </a:br>
            <a:br>
              <a:rPr lang="nb-NO" sz="4800" dirty="0">
                <a:latin typeface="Bahnschrift" panose="020B0502040204020203" pitchFamily="34" charset="0"/>
              </a:rPr>
            </a:br>
            <a:r>
              <a:rPr lang="nb-NO" sz="4800" dirty="0">
                <a:latin typeface="Bahnschrift" panose="020B0502040204020203" pitchFamily="34" charset="0"/>
              </a:rPr>
              <a:t>5 km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05780" y="3893442"/>
            <a:ext cx="7516442" cy="1572714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en-US" sz="3200" b="1" dirty="0" err="1">
                <a:latin typeface="Bahnschrift" panose="020B0502040204020203" pitchFamily="34" charset="0"/>
              </a:rPr>
              <a:t>Lengde</a:t>
            </a:r>
            <a:r>
              <a:rPr lang="en-US" sz="3200" b="1" dirty="0">
                <a:latin typeface="Bahnschrift" panose="020B0502040204020203" pitchFamily="34" charset="0"/>
              </a:rPr>
              <a:t>: 5378m</a:t>
            </a:r>
          </a:p>
          <a:p>
            <a:pPr rtl="0"/>
            <a:endParaRPr lang="en-US" sz="2400" b="1" dirty="0">
              <a:latin typeface="Bahnschrift" panose="020B0502040204020203" pitchFamily="34" charset="0"/>
            </a:endParaRPr>
          </a:p>
          <a:p>
            <a:pPr rtl="0"/>
            <a:r>
              <a:rPr lang="en-US" sz="2400" dirty="0" err="1">
                <a:latin typeface="Bahnschrift" panose="020B0502040204020203" pitchFamily="34" charset="0"/>
              </a:rPr>
              <a:t>Høydeforskjell</a:t>
            </a:r>
            <a:r>
              <a:rPr lang="en-US" sz="2400" dirty="0">
                <a:latin typeface="Bahnschrift" panose="020B0502040204020203" pitchFamily="34" charset="0"/>
              </a:rPr>
              <a:t>: 64m</a:t>
            </a:r>
            <a:br>
              <a:rPr lang="en-US" sz="2400" dirty="0">
                <a:latin typeface="Bahnschrift" panose="020B0502040204020203" pitchFamily="34" charset="0"/>
              </a:rPr>
            </a:br>
            <a:endParaRPr lang="en-US" sz="2400" dirty="0">
              <a:latin typeface="Bahnschrift" panose="020B0502040204020203" pitchFamily="34" charset="0"/>
            </a:endParaRPr>
          </a:p>
          <a:p>
            <a:pPr rtl="0"/>
            <a:r>
              <a:rPr lang="en-US" sz="2400" dirty="0" err="1">
                <a:latin typeface="Bahnschrift" panose="020B0502040204020203" pitchFamily="34" charset="0"/>
              </a:rPr>
              <a:t>Maksimal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stigning</a:t>
            </a:r>
            <a:r>
              <a:rPr lang="en-US" sz="2400" dirty="0">
                <a:latin typeface="Bahnschrift" panose="020B0502040204020203" pitchFamily="34" charset="0"/>
              </a:rPr>
              <a:t>: 42m</a:t>
            </a:r>
            <a:br>
              <a:rPr lang="en-US" sz="2400" dirty="0">
                <a:latin typeface="Bahnschrift" panose="020B0502040204020203" pitchFamily="34" charset="0"/>
              </a:rPr>
            </a:br>
            <a:endParaRPr lang="en-US" sz="2400" dirty="0">
              <a:latin typeface="Bahnschrift" panose="020B0502040204020203" pitchFamily="34" charset="0"/>
            </a:endParaRPr>
          </a:p>
          <a:p>
            <a:pPr rtl="0"/>
            <a:r>
              <a:rPr lang="en-US" sz="2400" dirty="0">
                <a:latin typeface="Bahnschrift" panose="020B0502040204020203" pitchFamily="34" charset="0"/>
              </a:rPr>
              <a:t>Total </a:t>
            </a:r>
            <a:r>
              <a:rPr lang="en-US" sz="2400" dirty="0" err="1">
                <a:latin typeface="Bahnschrift" panose="020B0502040204020203" pitchFamily="34" charset="0"/>
              </a:rPr>
              <a:t>stigning</a:t>
            </a:r>
            <a:r>
              <a:rPr lang="en-US" sz="2400" dirty="0">
                <a:latin typeface="Bahnschrift" panose="020B0502040204020203" pitchFamily="34" charset="0"/>
              </a:rPr>
              <a:t>: 190m</a:t>
            </a:r>
          </a:p>
        </p:txBody>
      </p:sp>
      <p:pic>
        <p:nvPicPr>
          <p:cNvPr id="7" name="Picture 4" descr="Bilderesultat for norges skiforbund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197" b="81867" l="25659" r="71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12489" r="23126" b="10424"/>
          <a:stretch/>
        </p:blipFill>
        <p:spPr bwMode="auto">
          <a:xfrm>
            <a:off x="9982897" y="5515405"/>
            <a:ext cx="1549605" cy="10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33024F62-1474-42C9-AD12-9AB86B7EF5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28" y="197291"/>
            <a:ext cx="1522265" cy="1036554"/>
          </a:xfrm>
          <a:prstGeom prst="rect">
            <a:avLst/>
          </a:prstGeom>
        </p:spPr>
      </p:pic>
      <p:pic>
        <p:nvPicPr>
          <p:cNvPr id="21" name="Picture 4" descr="Bilderesultat for norges skiforbund logo">
            <a:extLst>
              <a:ext uri="{FF2B5EF4-FFF2-40B4-BE49-F238E27FC236}">
                <a16:creationId xmlns:a16="http://schemas.microsoft.com/office/drawing/2014/main" id="{570CD25A-1ACB-402A-AAC8-622A8EA9E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12489" r="23126" b="10424"/>
          <a:stretch/>
        </p:blipFill>
        <p:spPr bwMode="auto">
          <a:xfrm>
            <a:off x="9912519" y="197291"/>
            <a:ext cx="1479054" cy="104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978F9C5-CFF7-4749-86C7-7ABB6763B2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5656792"/>
            <a:ext cx="12188825" cy="121371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8D2A33E5-F890-45EA-AB1A-5BBB9DA25F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6" y="349244"/>
            <a:ext cx="6273466" cy="785045"/>
          </a:xfrm>
          <a:prstGeom prst="rect">
            <a:avLst/>
          </a:prstGeom>
        </p:spPr>
      </p:pic>
      <p:pic>
        <p:nvPicPr>
          <p:cNvPr id="13" name="Bilde 12" descr="Et bilde som inneholder kart&#10;&#10;Automatisk generert beskrivelse">
            <a:extLst>
              <a:ext uri="{FF2B5EF4-FFF2-40B4-BE49-F238E27FC236}">
                <a16:creationId xmlns:a16="http://schemas.microsoft.com/office/drawing/2014/main" id="{0962B81C-91EC-4BDC-A192-20784E4A77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807" y="1381463"/>
            <a:ext cx="7516443" cy="3646513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71D366C8-6375-4095-B068-4B6A0CD83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576" y="5152284"/>
            <a:ext cx="8136904" cy="167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06896" y="2719579"/>
            <a:ext cx="4626716" cy="785045"/>
          </a:xfrm>
        </p:spPr>
        <p:txBody>
          <a:bodyPr rtlCol="0"/>
          <a:lstStyle/>
          <a:p>
            <a:pPr rtl="0"/>
            <a:br>
              <a:rPr lang="nb-NO" sz="4800" dirty="0">
                <a:latin typeface="Bahnschrift" panose="020B0502040204020203" pitchFamily="34" charset="0"/>
              </a:rPr>
            </a:br>
            <a:br>
              <a:rPr lang="nb-NO" sz="4800" dirty="0">
                <a:latin typeface="Bahnschrift" panose="020B0502040204020203" pitchFamily="34" charset="0"/>
              </a:rPr>
            </a:br>
            <a:br>
              <a:rPr lang="nb-NO" sz="4800" dirty="0">
                <a:latin typeface="Bahnschrift" panose="020B0502040204020203" pitchFamily="34" charset="0"/>
              </a:rPr>
            </a:br>
            <a:r>
              <a:rPr lang="nb-NO" sz="4800" dirty="0">
                <a:latin typeface="Bahnschrift" panose="020B0502040204020203" pitchFamily="34" charset="0"/>
              </a:rPr>
              <a:t>10 km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05780" y="3893442"/>
            <a:ext cx="7516442" cy="1572714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en-US" sz="2400" b="1" dirty="0" err="1">
                <a:latin typeface="Bahnschrift" panose="020B0502040204020203" pitchFamily="34" charset="0"/>
              </a:rPr>
              <a:t>Lengde</a:t>
            </a:r>
            <a:r>
              <a:rPr lang="en-US" sz="2400" b="1" dirty="0">
                <a:latin typeface="Bahnschrift" panose="020B0502040204020203" pitchFamily="34" charset="0"/>
              </a:rPr>
              <a:t>: 9829m</a:t>
            </a:r>
          </a:p>
          <a:p>
            <a:pPr rtl="0"/>
            <a:endParaRPr lang="en-US" sz="2000" dirty="0">
              <a:latin typeface="Bahnschrift" panose="020B0502040204020203" pitchFamily="34" charset="0"/>
            </a:endParaRPr>
          </a:p>
          <a:p>
            <a:pPr rtl="0"/>
            <a:r>
              <a:rPr lang="en-US" sz="1800" dirty="0" err="1">
                <a:latin typeface="Bahnschrift" panose="020B0502040204020203" pitchFamily="34" charset="0"/>
              </a:rPr>
              <a:t>Høydeforskjell</a:t>
            </a:r>
            <a:r>
              <a:rPr lang="en-US" sz="1800" dirty="0">
                <a:latin typeface="Bahnschrift" panose="020B0502040204020203" pitchFamily="34" charset="0"/>
              </a:rPr>
              <a:t>: 125m</a:t>
            </a:r>
            <a:br>
              <a:rPr lang="en-US" sz="1800" dirty="0">
                <a:latin typeface="Bahnschrift" panose="020B0502040204020203" pitchFamily="34" charset="0"/>
              </a:rPr>
            </a:br>
            <a:endParaRPr lang="en-US" sz="1800" dirty="0">
              <a:latin typeface="Bahnschrift" panose="020B0502040204020203" pitchFamily="34" charset="0"/>
            </a:endParaRPr>
          </a:p>
          <a:p>
            <a:pPr rtl="0"/>
            <a:r>
              <a:rPr lang="en-US" sz="1800" dirty="0" err="1">
                <a:latin typeface="Bahnschrift" panose="020B0502040204020203" pitchFamily="34" charset="0"/>
              </a:rPr>
              <a:t>Maksimal</a:t>
            </a:r>
            <a:r>
              <a:rPr lang="en-US" sz="1800" dirty="0"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latin typeface="Bahnschrift" panose="020B0502040204020203" pitchFamily="34" charset="0"/>
              </a:rPr>
              <a:t>stigning</a:t>
            </a:r>
            <a:r>
              <a:rPr lang="en-US" sz="1800" dirty="0">
                <a:latin typeface="Bahnschrift" panose="020B0502040204020203" pitchFamily="34" charset="0"/>
              </a:rPr>
              <a:t>: 42m</a:t>
            </a:r>
            <a:br>
              <a:rPr lang="en-US" sz="1800" dirty="0">
                <a:latin typeface="Bahnschrift" panose="020B0502040204020203" pitchFamily="34" charset="0"/>
              </a:rPr>
            </a:br>
            <a:endParaRPr lang="en-US" sz="1800" dirty="0">
              <a:latin typeface="Bahnschrift" panose="020B0502040204020203" pitchFamily="34" charset="0"/>
            </a:endParaRPr>
          </a:p>
          <a:p>
            <a:pPr rtl="0"/>
            <a:r>
              <a:rPr lang="en-US" sz="1800" dirty="0">
                <a:latin typeface="Bahnschrift" panose="020B0502040204020203" pitchFamily="34" charset="0"/>
              </a:rPr>
              <a:t>Total </a:t>
            </a:r>
            <a:r>
              <a:rPr lang="en-US" sz="1800" dirty="0" err="1">
                <a:latin typeface="Bahnschrift" panose="020B0502040204020203" pitchFamily="34" charset="0"/>
              </a:rPr>
              <a:t>stigning</a:t>
            </a:r>
            <a:r>
              <a:rPr lang="en-US" sz="1800" dirty="0">
                <a:latin typeface="Bahnschrift" panose="020B0502040204020203" pitchFamily="34" charset="0"/>
              </a:rPr>
              <a:t>: 304m</a:t>
            </a:r>
          </a:p>
        </p:txBody>
      </p:sp>
      <p:pic>
        <p:nvPicPr>
          <p:cNvPr id="7" name="Picture 4" descr="Bilderesultat for norges skiforbund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197" b="81867" l="25659" r="71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12489" r="23126" b="10424"/>
          <a:stretch/>
        </p:blipFill>
        <p:spPr bwMode="auto">
          <a:xfrm>
            <a:off x="9982897" y="5515405"/>
            <a:ext cx="1549605" cy="10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978F9C5-CFF7-4749-86C7-7ABB6763B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656792"/>
            <a:ext cx="12188825" cy="121371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886DFA6C-B16C-480B-B00F-BE2DC38364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54" y="4908032"/>
            <a:ext cx="9438786" cy="1866059"/>
          </a:xfrm>
          <a:prstGeom prst="rect">
            <a:avLst/>
          </a:prstGeom>
        </p:spPr>
      </p:pic>
      <p:pic>
        <p:nvPicPr>
          <p:cNvPr id="8" name="Bilde 7" descr="Et bilde som inneholder tekst, vann sport&#10;&#10;Automatisk generert beskrivelse">
            <a:extLst>
              <a:ext uri="{FF2B5EF4-FFF2-40B4-BE49-F238E27FC236}">
                <a16:creationId xmlns:a16="http://schemas.microsoft.com/office/drawing/2014/main" id="{DD1A3EA1-6D25-47D3-BE5D-B5D6AC8BAB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80" y="1522843"/>
            <a:ext cx="9324149" cy="292801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F89E64F5-952F-450B-B522-8A38AAC1A9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28" y="197291"/>
            <a:ext cx="1522265" cy="1036554"/>
          </a:xfrm>
          <a:prstGeom prst="rect">
            <a:avLst/>
          </a:prstGeom>
        </p:spPr>
      </p:pic>
      <p:pic>
        <p:nvPicPr>
          <p:cNvPr id="13" name="Picture 4" descr="Bilderesultat for norges skiforbund logo">
            <a:extLst>
              <a:ext uri="{FF2B5EF4-FFF2-40B4-BE49-F238E27FC236}">
                <a16:creationId xmlns:a16="http://schemas.microsoft.com/office/drawing/2014/main" id="{E33B47DB-32D4-4FBA-AC59-C0B83E544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12489" r="23126" b="10424"/>
          <a:stretch/>
        </p:blipFill>
        <p:spPr bwMode="auto">
          <a:xfrm>
            <a:off x="9912519" y="197291"/>
            <a:ext cx="1479054" cy="104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EAF01E4A-CF5F-4BDC-A285-A132C6629C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6" y="349244"/>
            <a:ext cx="6273466" cy="78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4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nøfnugg-utformingsmal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565587_TF03460579" id="{A266955E-7B89-4A65-9A90-E8C55C81D422}" vid="{26B08877-F8CB-4E0A-8449-B5DF93A430F8}"/>
    </a:ext>
  </a:extLst>
</a:theme>
</file>

<file path=ppt/theme/theme2.xml><?xml version="1.0" encoding="utf-8"?>
<a:theme xmlns:a="http://schemas.openxmlformats.org/drawingml/2006/main" name="Office-tema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15ED37-D514-41C3-9B3C-B262145D17B7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a4f35948-e619-41b3-aa29-22878b09cfd2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40262f94-9f35-4ac3-9a90-690165a166b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Lysbilder med snøfnuggutforming</Template>
  <TotalTime>1971</TotalTime>
  <Words>110</Words>
  <Application>Microsoft Office PowerPoint</Application>
  <PresentationFormat>Egendefinert</PresentationFormat>
  <Paragraphs>32</Paragraphs>
  <Slides>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0" baseType="lpstr">
      <vt:lpstr>Arial</vt:lpstr>
      <vt:lpstr>Bahnschrift</vt:lpstr>
      <vt:lpstr>Century Gothic</vt:lpstr>
      <vt:lpstr>Euphemia</vt:lpstr>
      <vt:lpstr>Snøfnugg-utformingsmal</vt:lpstr>
      <vt:lpstr>Løyper</vt:lpstr>
      <vt:lpstr>   Sprint kvinner</vt:lpstr>
      <vt:lpstr>   Sprint menn</vt:lpstr>
      <vt:lpstr>   5 km</vt:lpstr>
      <vt:lpstr>   10 km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Titteloppsett</dc:title>
  <dc:creator>Morten Vannebo</dc:creator>
  <cp:lastModifiedBy>Morten Vannebo</cp:lastModifiedBy>
  <cp:revision>42</cp:revision>
  <dcterms:created xsi:type="dcterms:W3CDTF">2018-01-22T12:50:30Z</dcterms:created>
  <dcterms:modified xsi:type="dcterms:W3CDTF">2022-02-16T14:38:14Z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